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  <p:sldId id="262" r:id="rId5"/>
    <p:sldId id="258" r:id="rId6"/>
    <p:sldId id="259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2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217C8-87E6-4CE9-9587-D804E79B1071}" type="datetimeFigureOut">
              <a:rPr lang="es-CO" smtClean="0"/>
              <a:t>21/07/2023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9A03D-6B63-4530-B614-AEECB6BFCF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2082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217C8-87E6-4CE9-9587-D804E79B1071}" type="datetimeFigureOut">
              <a:rPr lang="es-CO" smtClean="0"/>
              <a:t>21/07/2023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9A03D-6B63-4530-B614-AEECB6BFCF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5301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217C8-87E6-4CE9-9587-D804E79B1071}" type="datetimeFigureOut">
              <a:rPr lang="es-CO" smtClean="0"/>
              <a:t>21/07/2023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9A03D-6B63-4530-B614-AEECB6BFCF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296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217C8-87E6-4CE9-9587-D804E79B1071}" type="datetimeFigureOut">
              <a:rPr lang="es-CO" smtClean="0"/>
              <a:t>21/07/2023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9A03D-6B63-4530-B614-AEECB6BFCF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2338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217C8-87E6-4CE9-9587-D804E79B1071}" type="datetimeFigureOut">
              <a:rPr lang="es-CO" smtClean="0"/>
              <a:t>21/07/2023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9A03D-6B63-4530-B614-AEECB6BFCF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684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217C8-87E6-4CE9-9587-D804E79B1071}" type="datetimeFigureOut">
              <a:rPr lang="es-CO" smtClean="0"/>
              <a:t>21/07/2023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9A03D-6B63-4530-B614-AEECB6BFCF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6325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217C8-87E6-4CE9-9587-D804E79B1071}" type="datetimeFigureOut">
              <a:rPr lang="es-CO" smtClean="0"/>
              <a:t>21/07/2023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9A03D-6B63-4530-B614-AEECB6BFCF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016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217C8-87E6-4CE9-9587-D804E79B1071}" type="datetimeFigureOut">
              <a:rPr lang="es-CO" smtClean="0"/>
              <a:t>21/07/2023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9A03D-6B63-4530-B614-AEECB6BFCF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9805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217C8-87E6-4CE9-9587-D804E79B1071}" type="datetimeFigureOut">
              <a:rPr lang="es-CO" smtClean="0"/>
              <a:t>21/07/2023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9A03D-6B63-4530-B614-AEECB6BFCF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059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217C8-87E6-4CE9-9587-D804E79B1071}" type="datetimeFigureOut">
              <a:rPr lang="es-CO" smtClean="0"/>
              <a:t>21/07/2023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9A03D-6B63-4530-B614-AEECB6BFCF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9473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217C8-87E6-4CE9-9587-D804E79B1071}" type="datetimeFigureOut">
              <a:rPr lang="es-CO" smtClean="0"/>
              <a:t>21/07/2023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9A03D-6B63-4530-B614-AEECB6BFCF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04321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217C8-87E6-4CE9-9587-D804E79B1071}" type="datetimeFigureOut">
              <a:rPr lang="es-CO" smtClean="0"/>
              <a:t>21/07/2023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9A03D-6B63-4530-B614-AEECB6BFCF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7846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16987" y="249893"/>
            <a:ext cx="88216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1UP!" panose="00000400000000000000" pitchFamily="2" charset="0"/>
              </a:rPr>
              <a:t>AUTOMASTER PC’'S</a:t>
            </a:r>
            <a:endParaRPr lang="es-E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1UP!" panose="00000400000000000000" pitchFamily="2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903077" y="3760630"/>
            <a:ext cx="516840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solidFill>
                  <a:schemeClr val="bg1"/>
                </a:solidFill>
                <a:latin typeface="1UP!" panose="00000400000000000000" pitchFamily="2" charset="0"/>
              </a:rPr>
              <a:t>Sergio Andres Pinzon </a:t>
            </a:r>
          </a:p>
          <a:p>
            <a:r>
              <a:rPr lang="es-ES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1UP!" panose="00000400000000000000" pitchFamily="2" charset="0"/>
              </a:rPr>
              <a:t>2202006</a:t>
            </a:r>
          </a:p>
          <a:p>
            <a:endParaRPr lang="es-ES" sz="1400" dirty="0">
              <a:solidFill>
                <a:schemeClr val="bg1"/>
              </a:solidFill>
              <a:latin typeface="1UP!" panose="00000400000000000000" pitchFamily="2" charset="0"/>
            </a:endParaRPr>
          </a:p>
          <a:p>
            <a:r>
              <a:rPr lang="es-ES" sz="1400" dirty="0" smtClean="0">
                <a:solidFill>
                  <a:schemeClr val="bg1"/>
                </a:solidFill>
                <a:latin typeface="1UP!" panose="00000400000000000000" pitchFamily="2" charset="0"/>
              </a:rPr>
              <a:t>Ronald andres martinez</a:t>
            </a:r>
          </a:p>
          <a:p>
            <a:r>
              <a:rPr lang="es-ES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1UP!" panose="00000400000000000000" pitchFamily="2" charset="0"/>
              </a:rPr>
              <a:t>2211478</a:t>
            </a:r>
          </a:p>
          <a:p>
            <a:endParaRPr lang="es-ES" sz="1400" dirty="0">
              <a:solidFill>
                <a:schemeClr val="bg1"/>
              </a:solidFill>
              <a:latin typeface="1UP!" panose="00000400000000000000" pitchFamily="2" charset="0"/>
            </a:endParaRPr>
          </a:p>
          <a:p>
            <a:pPr algn="r"/>
            <a:r>
              <a:rPr lang="es-ES" sz="1400" dirty="0" smtClean="0">
                <a:solidFill>
                  <a:srgbClr val="00B0F0"/>
                </a:solidFill>
                <a:latin typeface="1UP!" panose="00000400000000000000" pitchFamily="2" charset="0"/>
              </a:rPr>
              <a:t>19 – 07 – 2023 </a:t>
            </a:r>
            <a:endParaRPr lang="es-CO" sz="1400" dirty="0">
              <a:solidFill>
                <a:srgbClr val="00B0F0"/>
              </a:solidFill>
              <a:latin typeface="1UP!" panose="00000400000000000000" pitchFamily="2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16988" y="1173223"/>
            <a:ext cx="715122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2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1UP!" panose="00000400000000000000" pitchFamily="2" charset="0"/>
              </a:rPr>
              <a:t>AUTOMAta dirigido al ensamblaje de </a:t>
            </a:r>
          </a:p>
          <a:p>
            <a:r>
              <a:rPr lang="es-ES" sz="2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1UP!" panose="00000400000000000000" pitchFamily="2" charset="0"/>
              </a:rPr>
              <a:t>Computadoras gamer </a:t>
            </a:r>
            <a:endParaRPr lang="es-ES" sz="2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1UP!" panose="00000400000000000000" pitchFamily="2" charset="0"/>
            </a:endParaRPr>
          </a:p>
        </p:txBody>
      </p:sp>
      <p:pic>
        <p:nvPicPr>
          <p:cNvPr id="1026" name="Picture 2" descr="Archivo:Universidad Industrial de Santander logo.svg - Wikipedia, la  enciclopedia lib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448" y="3376232"/>
            <a:ext cx="1569471" cy="768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4018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05169" y="365803"/>
            <a:ext cx="619913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1UP!" panose="00000400000000000000" pitchFamily="2" charset="0"/>
              </a:rPr>
              <a:t>INTRODUCCION</a:t>
            </a:r>
            <a:endParaRPr lang="es-ES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1UP!" panose="00000400000000000000" pitchFamily="2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05168" y="1660438"/>
            <a:ext cx="619913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1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Las </a:t>
            </a:r>
            <a:r>
              <a:rPr lang="es-ES" sz="2100" b="1" dirty="0">
                <a:solidFill>
                  <a:srgbClr val="00B0F0"/>
                </a:solidFill>
                <a:latin typeface="Bahnschrift SemiBold SemiConden" panose="020B0502040204020203" pitchFamily="34" charset="0"/>
              </a:rPr>
              <a:t>computadoras gamer </a:t>
            </a:r>
            <a:r>
              <a:rPr lang="es-ES" sz="2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son importantes porque proporcionan una experiencia de juego superior, permiten una mayor inmersión en los mundos virtuales, ofrecen un rendimiento excepcional y son una plataforma versátil para el entretenimiento y la creación de contenido. Son una herramienta valiosa para los entusiastas de los videojuegos y han contribuido significativamente al crecimiento de la industria del gaming a lo largo de los años.</a:t>
            </a:r>
            <a:endParaRPr lang="es-CO" sz="210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3600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05168" y="404440"/>
            <a:ext cx="7516801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1UP!" panose="00000400000000000000" pitchFamily="2" charset="0"/>
              </a:rPr>
              <a:t>LA IMPORTANCIA DE </a:t>
            </a:r>
          </a:p>
          <a:p>
            <a:r>
              <a:rPr lang="es-ES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1UP!" panose="00000400000000000000" pitchFamily="2" charset="0"/>
              </a:rPr>
              <a:t>CONOCER LOS ELEMENTOS</a:t>
            </a:r>
            <a:endParaRPr lang="es-ES" sz="32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1UP!" panose="00000400000000000000" pitchFamily="2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05168" y="1892257"/>
            <a:ext cx="61991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C</a:t>
            </a:r>
            <a:r>
              <a:rPr lang="es-ES" sz="21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onocer </a:t>
            </a:r>
            <a:r>
              <a:rPr lang="es-ES" sz="2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los </a:t>
            </a:r>
            <a:r>
              <a:rPr lang="es-ES" sz="2100" dirty="0" smtClean="0">
                <a:solidFill>
                  <a:srgbClr val="00B0F0"/>
                </a:solidFill>
                <a:latin typeface="Bahnschrift SemiBold SemiConden" panose="020B0502040204020203" pitchFamily="34" charset="0"/>
              </a:rPr>
              <a:t>elementos para </a:t>
            </a:r>
            <a:r>
              <a:rPr lang="es-ES" sz="2100" dirty="0">
                <a:solidFill>
                  <a:srgbClr val="00B0F0"/>
                </a:solidFill>
                <a:latin typeface="Bahnschrift SemiBold SemiConden" panose="020B0502040204020203" pitchFamily="34" charset="0"/>
              </a:rPr>
              <a:t>ensamblar </a:t>
            </a:r>
            <a:r>
              <a:rPr lang="es-ES" sz="2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una computadora gamer te proporciona </a:t>
            </a:r>
            <a:r>
              <a:rPr lang="es-ES" sz="2100" dirty="0">
                <a:solidFill>
                  <a:srgbClr val="00B0F0"/>
                </a:solidFill>
                <a:latin typeface="Bahnschrift SemiBold SemiConden" panose="020B0502040204020203" pitchFamily="34" charset="0"/>
              </a:rPr>
              <a:t>libertad, control y conocimiento </a:t>
            </a:r>
            <a:r>
              <a:rPr lang="es-ES" sz="2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en el proceso de creación de una máquina personalizada y potente. Además, te ofrece ventajas en términos de personalización, educación, flexibilidad de actualización y solución de problemas, así como un sentido de logro y pertenencia a una comunidad de aficionados a la tecnología.</a:t>
            </a:r>
            <a:endParaRPr lang="es-CO" sz="210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71511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088850" y="365803"/>
            <a:ext cx="483177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1UP!" panose="00000400000000000000" pitchFamily="2" charset="0"/>
              </a:rPr>
              <a:t>OBJETIVOS</a:t>
            </a:r>
            <a:endParaRPr lang="es-ES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1UP!" panose="00000400000000000000" pitchFamily="2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05169" y="1724833"/>
            <a:ext cx="593123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Impulsar el desarrollo </a:t>
            </a:r>
            <a:r>
              <a:rPr lang="es-ES" sz="1600" dirty="0" smtClean="0">
                <a:solidFill>
                  <a:srgbClr val="00B0F0"/>
                </a:solidFill>
                <a:latin typeface="Bahnschrift SemiBold SemiConden" panose="020B0502040204020203" pitchFamily="34" charset="0"/>
              </a:rPr>
              <a:t>de nuevos usuarios </a:t>
            </a:r>
            <a:r>
              <a:rPr lang="es-ES" sz="16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implementando el primer paso de la adquisición de una computadora gamer, el </a:t>
            </a:r>
            <a:r>
              <a:rPr lang="es-ES" sz="1600" dirty="0" smtClean="0">
                <a:solidFill>
                  <a:srgbClr val="00B0F0"/>
                </a:solidFill>
                <a:latin typeface="Bahnschrift SemiBold SemiConden" panose="020B0502040204020203" pitchFamily="34" charset="0"/>
              </a:rPr>
              <a:t>ensamblaje</a:t>
            </a:r>
            <a:r>
              <a:rPr lang="es-ES" sz="16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, de forma sencilla y fácil de comprender.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1600" dirty="0" smtClean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Mostrando de forma preliminar </a:t>
            </a:r>
            <a:r>
              <a:rPr lang="es-ES" sz="1600" dirty="0" smtClean="0">
                <a:solidFill>
                  <a:srgbClr val="00B0F0"/>
                </a:solidFill>
                <a:latin typeface="Bahnschrift SemiBold SemiConden" panose="020B0502040204020203" pitchFamily="34" charset="0"/>
              </a:rPr>
              <a:t>tres modelos </a:t>
            </a:r>
            <a:r>
              <a:rPr lang="es-ES" sz="16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los cuales se acomodan a las necesidades del usuario </a:t>
            </a:r>
            <a:r>
              <a:rPr lang="es-ES" sz="1600" dirty="0" smtClean="0">
                <a:solidFill>
                  <a:srgbClr val="00B0F0"/>
                </a:solidFill>
                <a:latin typeface="Bahnschrift SemiBold SemiConden" panose="020B0502040204020203" pitchFamily="34" charset="0"/>
              </a:rPr>
              <a:t>clasificados en gamas</a:t>
            </a:r>
            <a:r>
              <a:rPr lang="es-ES" sz="16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: </a:t>
            </a:r>
            <a:r>
              <a:rPr lang="es-ES" sz="1600" dirty="0" smtClean="0">
                <a:solidFill>
                  <a:srgbClr val="00B0F0"/>
                </a:solidFill>
                <a:latin typeface="Bahnschrift SemiBold SemiConden" panose="020B0502040204020203" pitchFamily="34" charset="0"/>
              </a:rPr>
              <a:t>alta, media y baja</a:t>
            </a:r>
            <a:r>
              <a:rPr lang="es-ES" sz="16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, todo esto como guía para implementar futuros modelo, utilizando las </a:t>
            </a:r>
            <a:r>
              <a:rPr lang="es-ES" sz="1600" dirty="0" smtClean="0">
                <a:solidFill>
                  <a:srgbClr val="00B0F0"/>
                </a:solidFill>
                <a:latin typeface="Bahnschrift SemiBold SemiConden" panose="020B0502040204020203" pitchFamily="34" charset="0"/>
              </a:rPr>
              <a:t>ultimas</a:t>
            </a:r>
            <a:r>
              <a:rPr lang="es-ES" sz="16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piezas del mercado que se acomoden a cada gama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1600" dirty="0" smtClean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Guiar al usuario en el </a:t>
            </a:r>
            <a:r>
              <a:rPr lang="es-ES" sz="1600" dirty="0" smtClean="0">
                <a:solidFill>
                  <a:srgbClr val="00B0F0"/>
                </a:solidFill>
                <a:latin typeface="Bahnschrift SemiBold SemiConden" panose="020B0502040204020203" pitchFamily="34" charset="0"/>
              </a:rPr>
              <a:t>proceso de ensamblaje </a:t>
            </a:r>
            <a:r>
              <a:rPr lang="es-ES" sz="16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mostrando cada paso y cada elemento que debe ensamblarse en cada momento de forma </a:t>
            </a:r>
            <a:r>
              <a:rPr lang="es-ES" sz="1600" dirty="0" smtClean="0">
                <a:solidFill>
                  <a:srgbClr val="00B0F0"/>
                </a:solidFill>
                <a:latin typeface="Bahnschrift SemiBold SemiConden" panose="020B0502040204020203" pitchFamily="34" charset="0"/>
              </a:rPr>
              <a:t>secuencial</a:t>
            </a:r>
            <a:r>
              <a:rPr lang="es-ES" sz="16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.</a:t>
            </a:r>
            <a:endParaRPr lang="es-CO" sz="160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1146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567800" y="312738"/>
            <a:ext cx="435407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1UP!" panose="00000400000000000000" pitchFamily="2" charset="0"/>
              </a:rPr>
              <a:t>DIAGRAMA</a:t>
            </a:r>
            <a:endParaRPr lang="es-ES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1UP!" panose="00000400000000000000" pitchFamily="2" charset="0"/>
            </a:endParaRPr>
          </a:p>
        </p:txBody>
      </p:sp>
      <p:sp>
        <p:nvSpPr>
          <p:cNvPr id="4" name="AutoShape 6" descr="PC Gamer Intel I7 12700KF | 32GB DDR5 | 1TB Nvme | RTX 4070 | Monitor 165Hz  | Quito Ecuado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948" y="1385766"/>
            <a:ext cx="7069779" cy="512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5341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8624205" y="251430"/>
            <a:ext cx="331372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1UP!" panose="00000400000000000000" pitchFamily="2" charset="0"/>
              </a:rPr>
              <a:t>Gracias...</a:t>
            </a:r>
            <a:endParaRPr lang="es-ES" sz="3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1UP!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058231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266</Words>
  <Application>Microsoft Office PowerPoint</Application>
  <PresentationFormat>Panorámica</PresentationFormat>
  <Paragraphs>23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1UP!</vt:lpstr>
      <vt:lpstr>Arial</vt:lpstr>
      <vt:lpstr>Bahnschrift SemiBold SemiConden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 ANDRES</dc:creator>
  <cp:lastModifiedBy>SERGIO ANDRES</cp:lastModifiedBy>
  <cp:revision>17</cp:revision>
  <dcterms:created xsi:type="dcterms:W3CDTF">2023-05-24T07:34:12Z</dcterms:created>
  <dcterms:modified xsi:type="dcterms:W3CDTF">2023-07-22T04:57:44Z</dcterms:modified>
</cp:coreProperties>
</file>