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3"/>
  </p:notesMasterIdLst>
  <p:handoutMasterIdLst>
    <p:handoutMasterId r:id="rId4"/>
  </p:handoutMasterIdLst>
  <p:sldIdLst>
    <p:sldId id="264" r:id="rId2"/>
  </p:sldIdLst>
  <p:sldSz cx="9144000" cy="6858000" type="screen4x3"/>
  <p:notesSz cx="6858000" cy="9144000"/>
  <p:defaultTextStyle>
    <a:defPPr>
      <a:defRPr lang="de-DE"/>
    </a:defPPr>
    <a:lvl1pPr marL="0" algn="l" defTabSz="914400" rtl="0" eaLnBrk="1" latinLnBrk="0" hangingPunct="1">
      <a:defRPr lang="de-DE" sz="1600" kern="1200">
        <a:solidFill>
          <a:schemeClr val="tx1"/>
        </a:solidFill>
        <a:latin typeface="Arial"/>
        <a:ea typeface="+mn-ea"/>
        <a:cs typeface="+mn-cs"/>
      </a:defRPr>
    </a:lvl1pPr>
    <a:lvl2pPr marL="457200" algn="l" defTabSz="914400" rtl="0" eaLnBrk="1" latinLnBrk="0" hangingPunct="1">
      <a:buClr>
        <a:srgbClr val="F0AB00"/>
      </a:buClr>
      <a:buSzPct val="80000"/>
      <a:buFont typeface="Wingdings"/>
      <a:buChar char="n"/>
      <a:defRPr lang="de-DE" sz="16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66" autoAdjust="0"/>
    <p:restoredTop sz="94660"/>
  </p:normalViewPr>
  <p:slideViewPr>
    <p:cSldViewPr snapToGrid="0" showGuides="1">
      <p:cViewPr varScale="1">
        <p:scale>
          <a:sx n="78" d="100"/>
          <a:sy n="78" d="100"/>
        </p:scale>
        <p:origin x="-1104" y="-84"/>
      </p:cViewPr>
      <p:guideLst>
        <p:guide orient="horz" pos="4225"/>
        <p:guide orient="horz" pos="683"/>
        <p:guide pos="5669"/>
        <p:guide pos="9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75" d="100"/>
          <a:sy n="75" d="100"/>
        </p:scale>
        <p:origin x="-2088" y="-1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85070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3084442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47638" indent="-147638" algn="l" defTabSz="914400" rtl="0" eaLnBrk="1" latinLnBrk="0" hangingPunct="1">
      <a:buClr>
        <a:schemeClr val="accent1"/>
      </a:buClr>
      <a:buSzPct val="80000"/>
      <a:buFont typeface="Wingdings" pitchFamily="2" charset="2"/>
      <a:buChar char="n"/>
      <a:defRPr sz="1200" kern="1200">
        <a:solidFill>
          <a:schemeClr val="tx1"/>
        </a:solidFill>
        <a:latin typeface="+mn-lt"/>
        <a:ea typeface="+mn-ea"/>
        <a:cs typeface="+mn-cs"/>
      </a:defRPr>
    </a:lvl2pPr>
    <a:lvl3pPr marL="361950" indent="-109538" algn="l" defTabSz="914400" rtl="0" eaLnBrk="1" latinLnBrk="0" hangingPunct="1">
      <a:buClr>
        <a:schemeClr val="accent2"/>
      </a:buClr>
      <a:buSzPct val="80000"/>
      <a:buFont typeface="Wingdings" pitchFamily="2" charset="2"/>
      <a:buChar char="n"/>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p>
            <a:pPr algn="ctr" fontAlgn="base">
              <a:spcBef>
                <a:spcPct val="50000"/>
              </a:spcBef>
              <a:spcAft>
                <a:spcPct val="0"/>
              </a:spcAft>
              <a:buClr>
                <a:srgbClr val="F0AB00"/>
              </a:buClr>
              <a:buSzPct val="80000"/>
            </a:pPr>
            <a:endParaRPr lang="en-US" sz="1800" smtClean="0">
              <a:solidFill>
                <a:srgbClr val="000000"/>
              </a:solidFill>
              <a:latin typeface="Arial" charset="0"/>
              <a:ea typeface="Arial Unicode MS" pitchFamily="34" charset="-128"/>
              <a:cs typeface="Arial Unicode MS" pitchFamily="34" charset="-128"/>
            </a:endParaRPr>
          </a:p>
        </p:txBody>
      </p:sp>
      <p:pic>
        <p:nvPicPr>
          <p:cNvPr id="5" name="Picture 11" descr="SAP_grad_R_pref.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userDrawn="1"/>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p>
            <a:pPr algn="ctr" fontAlgn="base">
              <a:spcBef>
                <a:spcPct val="50000"/>
              </a:spcBef>
              <a:spcAft>
                <a:spcPct val="0"/>
              </a:spcAft>
              <a:buClr>
                <a:srgbClr val="F0AB00"/>
              </a:buClr>
              <a:buSzPct val="80000"/>
            </a:pPr>
            <a:endParaRPr lang="en-US" smtClean="0">
              <a:solidFill>
                <a:srgbClr val="000000"/>
              </a:solidFill>
              <a:latin typeface="Arial" charset="0"/>
              <a:ea typeface="Arial Unicode MS" pitchFamily="34" charset="-128"/>
              <a:cs typeface="Arial Unicode MS" pitchFamily="34" charset="-128"/>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421653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dirty="0"/>
          </a:p>
        </p:txBody>
      </p:sp>
      <p:sp>
        <p:nvSpPr>
          <p:cNvPr id="4" name="Text Placeholder 3"/>
          <p:cNvSpPr>
            <a:spLocks noGrp="1"/>
          </p:cNvSpPr>
          <p:nvPr>
            <p:ph type="body" sz="quarter" idx="10"/>
          </p:nvPr>
        </p:nvSpPr>
        <p:spPr>
          <a:xfrm>
            <a:off x="324000" y="1690687"/>
            <a:ext cx="8494713" cy="4391026"/>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Tree>
    <p:extLst>
      <p:ext uri="{BB962C8B-B14F-4D97-AF65-F5344CB8AC3E}">
        <p14:creationId xmlns:p14="http://schemas.microsoft.com/office/powerpoint/2010/main" val="113305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dirty="0"/>
          </a:p>
        </p:txBody>
      </p:sp>
      <p:sp>
        <p:nvSpPr>
          <p:cNvPr id="4" name="Text Placeholder 3"/>
          <p:cNvSpPr>
            <a:spLocks noGrp="1"/>
          </p:cNvSpPr>
          <p:nvPr>
            <p:ph type="body" sz="quarter" idx="10"/>
          </p:nvPr>
        </p:nvSpPr>
        <p:spPr>
          <a:xfrm>
            <a:off x="324000" y="1691999"/>
            <a:ext cx="4165200" cy="4392000"/>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
        <p:nvSpPr>
          <p:cNvPr id="5" name="Text Placeholder 3"/>
          <p:cNvSpPr>
            <a:spLocks noGrp="1"/>
          </p:cNvSpPr>
          <p:nvPr>
            <p:ph type="body" sz="quarter" idx="11"/>
          </p:nvPr>
        </p:nvSpPr>
        <p:spPr>
          <a:xfrm>
            <a:off x="4654800" y="1691999"/>
            <a:ext cx="4165200" cy="4392000"/>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Tree>
    <p:extLst>
      <p:ext uri="{BB962C8B-B14F-4D97-AF65-F5344CB8AC3E}">
        <p14:creationId xmlns:p14="http://schemas.microsoft.com/office/powerpoint/2010/main" val="3877042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756000"/>
          </a:xfrm>
        </p:spPr>
        <p:txBody>
          <a:bodyPr/>
          <a:lstStyle/>
          <a:p>
            <a:r>
              <a:rPr lang="en-US" noProof="0" smtClean="0"/>
              <a:t>Click to edit Master title style</a:t>
            </a:r>
            <a:endParaRPr lang="en-US" dirty="0"/>
          </a:p>
        </p:txBody>
      </p:sp>
      <p:sp>
        <p:nvSpPr>
          <p:cNvPr id="4" name="Text Placeholder 3"/>
          <p:cNvSpPr>
            <a:spLocks noGrp="1"/>
          </p:cNvSpPr>
          <p:nvPr>
            <p:ph type="body" sz="quarter" idx="10"/>
          </p:nvPr>
        </p:nvSpPr>
        <p:spPr>
          <a:xfrm>
            <a:off x="324000" y="1691999"/>
            <a:ext cx="2721600" cy="4392000"/>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
        <p:nvSpPr>
          <p:cNvPr id="5" name="Text Placeholder 3"/>
          <p:cNvSpPr>
            <a:spLocks noGrp="1"/>
          </p:cNvSpPr>
          <p:nvPr>
            <p:ph type="body" sz="quarter" idx="11"/>
          </p:nvPr>
        </p:nvSpPr>
        <p:spPr>
          <a:xfrm>
            <a:off x="6098400" y="1691999"/>
            <a:ext cx="2721600" cy="4392000"/>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
        <p:nvSpPr>
          <p:cNvPr id="7" name="Text Placeholder 3"/>
          <p:cNvSpPr>
            <a:spLocks noGrp="1"/>
          </p:cNvSpPr>
          <p:nvPr>
            <p:ph type="body" sz="quarter" idx="12"/>
          </p:nvPr>
        </p:nvSpPr>
        <p:spPr>
          <a:xfrm>
            <a:off x="3220725" y="1691999"/>
            <a:ext cx="2721600" cy="4392000"/>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Tree>
    <p:extLst>
      <p:ext uri="{BB962C8B-B14F-4D97-AF65-F5344CB8AC3E}">
        <p14:creationId xmlns:p14="http://schemas.microsoft.com/office/powerpoint/2010/main" val="1622459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smtClean="0"/>
              <a:t>Click to edit Master title style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rtlCol="0">
            <a:noAutofit/>
          </a:bodyPr>
          <a:lstStyle>
            <a:lvl1pPr algn="ctr">
              <a:defRPr b="0"/>
            </a:lvl1pPr>
          </a:lstStyle>
          <a:p>
            <a:pPr lvl="0"/>
            <a:r>
              <a:rPr lang="en-US" noProof="0" smtClean="0"/>
              <a:t>Click icon to add picture</a:t>
            </a:r>
            <a:endParaRPr lang="de-DE" noProof="0" dirty="0"/>
          </a:p>
        </p:txBody>
      </p:sp>
      <p:sp>
        <p:nvSpPr>
          <p:cNvPr id="7" name="Text Placeholder 6"/>
          <p:cNvSpPr>
            <a:spLocks noGrp="1"/>
          </p:cNvSpPr>
          <p:nvPr>
            <p:ph type="body" sz="quarter" idx="11"/>
          </p:nvPr>
        </p:nvSpPr>
        <p:spPr bwMode="gray">
          <a:xfrm>
            <a:off x="324000" y="1690687"/>
            <a:ext cx="5238000" cy="4391025"/>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de-DE" dirty="0"/>
          </a:p>
        </p:txBody>
      </p:sp>
    </p:spTree>
    <p:extLst>
      <p:ext uri="{BB962C8B-B14F-4D97-AF65-F5344CB8AC3E}">
        <p14:creationId xmlns:p14="http://schemas.microsoft.com/office/powerpoint/2010/main" val="2344256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smtClean="0"/>
              <a:t>Click to edit Master title style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smtClean="0"/>
              <a:t>Click icon to add picture</a:t>
            </a:r>
            <a:endParaRPr lang="de-DE" noProof="0" dirty="0"/>
          </a:p>
        </p:txBody>
      </p:sp>
      <p:sp>
        <p:nvSpPr>
          <p:cNvPr id="7" name="Text Placeholder 6"/>
          <p:cNvSpPr>
            <a:spLocks noGrp="1"/>
          </p:cNvSpPr>
          <p:nvPr>
            <p:ph type="body" sz="quarter" idx="11"/>
          </p:nvPr>
        </p:nvSpPr>
        <p:spPr bwMode="gray">
          <a:xfrm>
            <a:off x="324000" y="1692000"/>
            <a:ext cx="4165200" cy="4392000"/>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de-DE" dirty="0"/>
          </a:p>
        </p:txBody>
      </p:sp>
    </p:spTree>
    <p:extLst>
      <p:ext uri="{BB962C8B-B14F-4D97-AF65-F5344CB8AC3E}">
        <p14:creationId xmlns:p14="http://schemas.microsoft.com/office/powerpoint/2010/main" val="816005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smtClean="0"/>
              <a:t>Click to edit Master title style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smtClean="0"/>
              <a:t>Click icon to add picture</a:t>
            </a:r>
            <a:endParaRPr lang="de-DE" noProof="0" dirty="0"/>
          </a:p>
        </p:txBody>
      </p:sp>
      <p:sp>
        <p:nvSpPr>
          <p:cNvPr id="7" name="Text Placeholder 6"/>
          <p:cNvSpPr>
            <a:spLocks noGrp="1"/>
          </p:cNvSpPr>
          <p:nvPr>
            <p:ph type="body" sz="quarter" idx="11"/>
          </p:nvPr>
        </p:nvSpPr>
        <p:spPr bwMode="gray">
          <a:xfrm>
            <a:off x="324000" y="1692000"/>
            <a:ext cx="3078000" cy="4392000"/>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de-DE" dirty="0"/>
          </a:p>
        </p:txBody>
      </p:sp>
    </p:spTree>
    <p:extLst>
      <p:ext uri="{BB962C8B-B14F-4D97-AF65-F5344CB8AC3E}">
        <p14:creationId xmlns:p14="http://schemas.microsoft.com/office/powerpoint/2010/main" val="368801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dirty="0"/>
          </a:p>
        </p:txBody>
      </p:sp>
      <p:sp>
        <p:nvSpPr>
          <p:cNvPr id="4" name="Text Placeholder 3"/>
          <p:cNvSpPr>
            <a:spLocks noGrp="1"/>
          </p:cNvSpPr>
          <p:nvPr>
            <p:ph type="body" sz="quarter" idx="10"/>
          </p:nvPr>
        </p:nvSpPr>
        <p:spPr>
          <a:xfrm>
            <a:off x="324000" y="1690688"/>
            <a:ext cx="4165200" cy="1720800"/>
          </a:xfrm>
        </p:spPr>
        <p:txBody>
          <a:bodyPr/>
          <a:lstStyle>
            <a:lvl1pPr>
              <a:defRPr/>
            </a:lvl1pPr>
          </a:lstStyle>
          <a:p>
            <a:pPr lvl="0"/>
            <a:r>
              <a:rPr lang="en-US" noProof="0" smtClean="0"/>
              <a:t>Click to edit Master text styles</a:t>
            </a:r>
          </a:p>
          <a:p>
            <a:pPr lvl="1"/>
            <a:r>
              <a:rPr lang="en-US" noProof="0" smtClean="0"/>
              <a:t>Second level</a:t>
            </a:r>
          </a:p>
        </p:txBody>
      </p:sp>
      <p:sp>
        <p:nvSpPr>
          <p:cNvPr id="13" name="Text Placeholder 3"/>
          <p:cNvSpPr>
            <a:spLocks noGrp="1"/>
          </p:cNvSpPr>
          <p:nvPr>
            <p:ph type="body" sz="quarter" idx="14"/>
          </p:nvPr>
        </p:nvSpPr>
        <p:spPr>
          <a:xfrm>
            <a:off x="4654800" y="1690688"/>
            <a:ext cx="4165200" cy="1720800"/>
          </a:xfrm>
        </p:spPr>
        <p:txBody>
          <a:bodyPr/>
          <a:lstStyle>
            <a:lvl1pPr>
              <a:defRPr/>
            </a:lvl1pPr>
          </a:lstStyle>
          <a:p>
            <a:pPr lvl="0"/>
            <a:r>
              <a:rPr lang="en-US" noProof="0" smtClean="0"/>
              <a:t>Click to edit Master text styles</a:t>
            </a:r>
          </a:p>
          <a:p>
            <a:pPr lvl="1"/>
            <a:r>
              <a:rPr lang="en-US" noProof="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rtlCol="0">
            <a:noAutofit/>
          </a:bodyPr>
          <a:lstStyle>
            <a:lvl1pPr algn="ctr">
              <a:defRPr b="0"/>
            </a:lvl1pPr>
          </a:lstStyle>
          <a:p>
            <a:pPr lvl="0"/>
            <a:r>
              <a:rPr lang="en-US" noProof="0" smtClean="0"/>
              <a:t>Click icon to add picture</a:t>
            </a:r>
            <a:endParaRPr lang="de-DE" noProof="0"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rtlCol="0">
            <a:noAutofit/>
          </a:bodyPr>
          <a:lstStyle>
            <a:lvl1pPr algn="ctr">
              <a:defRPr b="0"/>
            </a:lvl1pPr>
          </a:lstStyle>
          <a:p>
            <a:pPr lvl="0"/>
            <a:r>
              <a:rPr lang="en-US" noProof="0" smtClean="0"/>
              <a:t>Click icon to add picture</a:t>
            </a:r>
            <a:endParaRPr lang="de-DE" noProof="0" dirty="0"/>
          </a:p>
        </p:txBody>
      </p:sp>
    </p:spTree>
    <p:extLst>
      <p:ext uri="{BB962C8B-B14F-4D97-AF65-F5344CB8AC3E}">
        <p14:creationId xmlns:p14="http://schemas.microsoft.com/office/powerpoint/2010/main" val="1399778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27024" y="1690688"/>
            <a:ext cx="8493125" cy="4395787"/>
          </a:xfrm>
        </p:spPr>
        <p:txBody>
          <a:bodyPr/>
          <a:lstStyle>
            <a:lvl1pPr>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 name="Title 1"/>
          <p:cNvSpPr>
            <a:spLocks noGrp="1"/>
          </p:cNvSpPr>
          <p:nvPr>
            <p:ph type="title"/>
          </p:nvPr>
        </p:nvSpPr>
        <p:spPr/>
        <p:txBody>
          <a:bodyPr/>
          <a:lstStyle/>
          <a:p>
            <a:r>
              <a:rPr lang="en-US" noProof="0" smtClean="0"/>
              <a:t>Click to edit Master title style</a:t>
            </a:r>
            <a:endParaRPr lang="en-US" dirty="0"/>
          </a:p>
        </p:txBody>
      </p:sp>
    </p:spTree>
    <p:extLst>
      <p:ext uri="{BB962C8B-B14F-4D97-AF65-F5344CB8AC3E}">
        <p14:creationId xmlns:p14="http://schemas.microsoft.com/office/powerpoint/2010/main" val="1642360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24000" y="1692000"/>
            <a:ext cx="8494713" cy="2816156"/>
          </a:xfrm>
        </p:spPr>
        <p:txBody>
          <a:bodyPr>
            <a:noAutofit/>
          </a:bodyPr>
          <a:lstStyle>
            <a:lvl1pPr>
              <a:spcBef>
                <a:spcPts val="18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9602147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0"/>
          <p:cNvSpPr txBox="1">
            <a:spLocks noChangeArrowheads="1"/>
          </p:cNvSpPr>
          <p:nvPr userDrawn="1"/>
        </p:nvSpPr>
        <p:spPr bwMode="black">
          <a:xfrm>
            <a:off x="323850" y="6635750"/>
            <a:ext cx="168910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33350" indent="-13335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fontAlgn="base">
              <a:spcBef>
                <a:spcPct val="0"/>
              </a:spcBef>
              <a:spcAft>
                <a:spcPct val="0"/>
              </a:spcAft>
              <a:buClr>
                <a:srgbClr val="000000"/>
              </a:buClr>
              <a:buFont typeface="Arial" charset="0"/>
              <a:buChar char="©"/>
              <a:defRPr/>
            </a:pPr>
            <a:r>
              <a:rPr lang="en-US" sz="800" smtClean="0">
                <a:solidFill>
                  <a:srgbClr val="000000"/>
                </a:solidFill>
                <a:cs typeface="Arial" charset="0"/>
              </a:rPr>
              <a:t>2013 SAP AG. All rights reserved.</a:t>
            </a:r>
          </a:p>
        </p:txBody>
      </p:sp>
      <p:sp>
        <p:nvSpPr>
          <p:cNvPr id="3" name="TextBox 11"/>
          <p:cNvSpPr txBox="1">
            <a:spLocks noChangeArrowheads="1"/>
          </p:cNvSpPr>
          <p:nvPr userDrawn="1"/>
        </p:nvSpPr>
        <p:spPr bwMode="black">
          <a:xfrm>
            <a:off x="8697913" y="6635750"/>
            <a:ext cx="125412"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93663" indent="-93663">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r" fontAlgn="base">
              <a:spcBef>
                <a:spcPct val="0"/>
              </a:spcBef>
              <a:spcAft>
                <a:spcPct val="0"/>
              </a:spcAft>
              <a:buClr>
                <a:srgbClr val="666666"/>
              </a:buClr>
              <a:buFont typeface="Arial" charset="0"/>
              <a:buNone/>
              <a:defRPr/>
            </a:pPr>
            <a:fld id="{1203951B-C4E7-4ABD-BE49-0B794D75656F}" type="slidenum">
              <a:rPr lang="en-US" sz="800" smtClean="0">
                <a:solidFill>
                  <a:srgbClr val="000000"/>
                </a:solidFill>
                <a:cs typeface="Arial" charset="0"/>
              </a:rPr>
              <a:pPr algn="r" fontAlgn="base">
                <a:spcBef>
                  <a:spcPct val="0"/>
                </a:spcBef>
                <a:spcAft>
                  <a:spcPct val="0"/>
                </a:spcAft>
                <a:buClr>
                  <a:srgbClr val="666666"/>
                </a:buClr>
                <a:buFont typeface="Arial" charset="0"/>
                <a:buNone/>
                <a:defRPr/>
              </a:pPr>
              <a:t>‹#›</a:t>
            </a:fld>
            <a:endParaRPr lang="en-US" sz="800" smtClean="0">
              <a:solidFill>
                <a:srgbClr val="000000"/>
              </a:solidFill>
              <a:cs typeface="Arial" charset="0"/>
            </a:endParaRPr>
          </a:p>
        </p:txBody>
      </p:sp>
    </p:spTree>
    <p:extLst>
      <p:ext uri="{BB962C8B-B14F-4D97-AF65-F5344CB8AC3E}">
        <p14:creationId xmlns:p14="http://schemas.microsoft.com/office/powerpoint/2010/main" val="265585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p>
            <a:pPr algn="ctr" fontAlgn="base">
              <a:spcBef>
                <a:spcPct val="50000"/>
              </a:spcBef>
              <a:spcAft>
                <a:spcPct val="0"/>
              </a:spcAft>
              <a:buClr>
                <a:srgbClr val="F0AB00"/>
              </a:buClr>
              <a:buSzPct val="80000"/>
            </a:pPr>
            <a:endParaRPr lang="en-US" sz="1800" smtClean="0">
              <a:solidFill>
                <a:srgbClr val="000000"/>
              </a:solidFill>
              <a:latin typeface="Arial" charset="0"/>
              <a:ea typeface="Arial Unicode MS" pitchFamily="34" charset="-128"/>
              <a:cs typeface="Arial Unicode MS" pitchFamily="34" charset="-128"/>
            </a:endParaRPr>
          </a:p>
        </p:txBody>
      </p:sp>
      <p:pic>
        <p:nvPicPr>
          <p:cNvPr id="5" name="Picture 11" descr="SAP_grad_R_pref.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userDrawn="1"/>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p>
            <a:pPr algn="ctr" fontAlgn="base">
              <a:spcBef>
                <a:spcPct val="50000"/>
              </a:spcBef>
              <a:spcAft>
                <a:spcPct val="0"/>
              </a:spcAft>
              <a:buClr>
                <a:srgbClr val="F0AB00"/>
              </a:buClr>
              <a:buSzPct val="80000"/>
            </a:pPr>
            <a:endParaRPr lang="en-US" smtClean="0">
              <a:solidFill>
                <a:srgbClr val="000000"/>
              </a:solidFill>
              <a:latin typeface="Arial" charset="0"/>
              <a:ea typeface="Arial Unicode MS" pitchFamily="34" charset="-128"/>
              <a:cs typeface="Arial Unicode MS" pitchFamily="34" charset="-128"/>
            </a:endParaRPr>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smtClean="0"/>
              <a:t>Click to edit Master title style</a:t>
            </a:r>
            <a:endParaRPr lang="de-DE" dirty="0"/>
          </a:p>
        </p:txBody>
      </p:sp>
    </p:spTree>
    <p:extLst>
      <p:ext uri="{BB962C8B-B14F-4D97-AF65-F5344CB8AC3E}">
        <p14:creationId xmlns:p14="http://schemas.microsoft.com/office/powerpoint/2010/main" val="3245363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2" name="TextBox 10"/>
          <p:cNvSpPr txBox="1">
            <a:spLocks noChangeArrowheads="1"/>
          </p:cNvSpPr>
          <p:nvPr userDrawn="1"/>
        </p:nvSpPr>
        <p:spPr bwMode="gray">
          <a:xfrm>
            <a:off x="323850" y="323850"/>
            <a:ext cx="53117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fontAlgn="base">
              <a:spcBef>
                <a:spcPct val="0"/>
              </a:spcBef>
              <a:spcAft>
                <a:spcPct val="0"/>
              </a:spcAft>
              <a:defRPr/>
            </a:pPr>
            <a:r>
              <a:rPr lang="en-GB" sz="2400" b="1" smtClean="0">
                <a:solidFill>
                  <a:srgbClr val="666666"/>
                </a:solidFill>
                <a:cs typeface="Arial" charset="0"/>
              </a:rPr>
              <a:t>© </a:t>
            </a:r>
            <a:r>
              <a:rPr sz="2400" b="1" smtClean="0">
                <a:solidFill>
                  <a:srgbClr val="666666"/>
                </a:solidFill>
                <a:cs typeface="Arial" charset="0"/>
              </a:rPr>
              <a:t>2013 SAP AG. All rights reserved.</a:t>
            </a:r>
          </a:p>
        </p:txBody>
      </p:sp>
      <p:sp>
        <p:nvSpPr>
          <p:cNvPr id="3" name="TextBox 11"/>
          <p:cNvSpPr txBox="1">
            <a:spLocks noChangeArrowheads="1"/>
          </p:cNvSpPr>
          <p:nvPr userDrawn="1"/>
        </p:nvSpPr>
        <p:spPr bwMode="gray">
          <a:xfrm>
            <a:off x="323850" y="1692275"/>
            <a:ext cx="84042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fontAlgn="base">
              <a:spcBef>
                <a:spcPts val="1200"/>
              </a:spcBef>
              <a:spcAft>
                <a:spcPct val="0"/>
              </a:spcAft>
              <a:defRPr/>
            </a:pPr>
            <a:r>
              <a:rPr sz="1000" noProof="1" smtClean="0">
                <a:solidFill>
                  <a:srgbClr val="000000"/>
                </a:solidFill>
                <a:ea typeface="MS PGothic" pitchFamily="34" charset="-128"/>
                <a:cs typeface="Arial" charset="0"/>
              </a:rPr>
              <a:t>No part of this publication may be reproduced or transmitted in any form or for any purpose without the express permission of SAP AG. </a:t>
            </a:r>
            <a:br>
              <a:rPr sz="1000" noProof="1" smtClean="0">
                <a:solidFill>
                  <a:srgbClr val="000000"/>
                </a:solidFill>
                <a:ea typeface="MS PGothic" pitchFamily="34" charset="-128"/>
                <a:cs typeface="Arial" charset="0"/>
              </a:rPr>
            </a:br>
            <a:r>
              <a:rPr sz="1000" noProof="1" smtClean="0">
                <a:solidFill>
                  <a:srgbClr val="000000"/>
                </a:solidFill>
                <a:ea typeface="MS PGothic" pitchFamily="34" charset="-128"/>
                <a:cs typeface="Arial" charset="0"/>
              </a:rPr>
              <a:t>The information contained herein may be changed without prior notice.</a:t>
            </a:r>
          </a:p>
          <a:p>
            <a:pPr fontAlgn="base">
              <a:spcBef>
                <a:spcPts val="1200"/>
              </a:spcBef>
              <a:spcAft>
                <a:spcPct val="0"/>
              </a:spcAft>
              <a:defRPr/>
            </a:pPr>
            <a:r>
              <a:rPr sz="1000" noProof="1" smtClean="0">
                <a:solidFill>
                  <a:srgbClr val="000000"/>
                </a:solidFill>
                <a:ea typeface="MS PGothic" pitchFamily="34" charset="-128"/>
                <a:cs typeface="Arial" charset="0"/>
              </a:rPr>
              <a:t>Some software products marketed by SAP AG and its distributors contain proprietary software components of other software vendors.</a:t>
            </a:r>
          </a:p>
          <a:p>
            <a:pPr fontAlgn="base">
              <a:spcBef>
                <a:spcPts val="1200"/>
              </a:spcBef>
              <a:spcAft>
                <a:spcPct val="0"/>
              </a:spcAft>
              <a:defRPr/>
            </a:pPr>
            <a:r>
              <a:rPr sz="1000" noProof="1" smtClean="0">
                <a:solidFill>
                  <a:srgbClr val="000000"/>
                </a:solidFill>
                <a:ea typeface="MS PGothic" pitchFamily="34" charset="-128"/>
                <a:cs typeface="Arial" charset="0"/>
              </a:rPr>
              <a:t>National product specifications may vary.</a:t>
            </a:r>
          </a:p>
          <a:p>
            <a:pPr fontAlgn="base">
              <a:spcBef>
                <a:spcPts val="1200"/>
              </a:spcBef>
              <a:spcAft>
                <a:spcPct val="0"/>
              </a:spcAft>
              <a:defRPr/>
            </a:pPr>
            <a:r>
              <a:rPr sz="1000" noProof="1" smtClean="0">
                <a:solidFill>
                  <a:srgbClr val="000000"/>
                </a:solidFill>
                <a:ea typeface="MS PGothic" pitchFamily="34" charset="-128"/>
                <a:cs typeface="Arial" charset="0"/>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fontAlgn="base">
              <a:spcBef>
                <a:spcPts val="1200"/>
              </a:spcBef>
              <a:spcAft>
                <a:spcPct val="0"/>
              </a:spcAft>
              <a:defRPr/>
            </a:pPr>
            <a:r>
              <a:rPr sz="1000" noProof="1" smtClean="0">
                <a:solidFill>
                  <a:srgbClr val="000000"/>
                </a:solidFill>
                <a:ea typeface="MS PGothic" pitchFamily="34" charset="-128"/>
                <a:cs typeface="Arial" charset="0"/>
              </a:rPr>
              <a:t>SAP and other SAP products and services mentioned herein as well as their respective logos are trademarks or registered trademarks of SAP AG in Germany and other countries.  </a:t>
            </a:r>
            <a:br>
              <a:rPr sz="1000" noProof="1" smtClean="0">
                <a:solidFill>
                  <a:srgbClr val="000000"/>
                </a:solidFill>
                <a:ea typeface="MS PGothic" pitchFamily="34" charset="-128"/>
                <a:cs typeface="Arial" charset="0"/>
              </a:rPr>
            </a:br>
            <a:r>
              <a:rPr sz="1000" noProof="1" smtClean="0">
                <a:solidFill>
                  <a:srgbClr val="000000"/>
                </a:solidFill>
                <a:ea typeface="MS PGothic" pitchFamily="34" charset="-128"/>
                <a:cs typeface="Arial" charset="0"/>
              </a:rPr>
              <a:t>Please see </a:t>
            </a:r>
            <a:r>
              <a:rPr sz="1000" noProof="1" smtClean="0">
                <a:solidFill>
                  <a:srgbClr val="000000"/>
                </a:solidFill>
                <a:ea typeface="MS PGothic" pitchFamily="34" charset="-128"/>
                <a:cs typeface="Arial" charset="0"/>
                <a:hlinkClick r:id="rId2"/>
              </a:rPr>
              <a:t>http://www.sap.com/corporate-en/legal/copyright/index.epx#trademark</a:t>
            </a:r>
            <a:r>
              <a:rPr sz="1000" noProof="1" smtClean="0">
                <a:solidFill>
                  <a:srgbClr val="000000"/>
                </a:solidFill>
                <a:ea typeface="MS PGothic" pitchFamily="34" charset="-128"/>
                <a:cs typeface="Arial" charset="0"/>
              </a:rPr>
              <a:t> for additional trademark information and notices.</a:t>
            </a:r>
          </a:p>
        </p:txBody>
      </p:sp>
    </p:spTree>
    <p:extLst>
      <p:ext uri="{BB962C8B-B14F-4D97-AF65-F5344CB8AC3E}">
        <p14:creationId xmlns:p14="http://schemas.microsoft.com/office/powerpoint/2010/main" val="800116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10"/>
          <p:cNvSpPr txBox="1">
            <a:spLocks noChangeArrowheads="1"/>
          </p:cNvSpPr>
          <p:nvPr userDrawn="1"/>
        </p:nvSpPr>
        <p:spPr bwMode="gray">
          <a:xfrm>
            <a:off x="323850" y="323850"/>
            <a:ext cx="7359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fontAlgn="base">
              <a:spcBef>
                <a:spcPct val="0"/>
              </a:spcBef>
              <a:spcAft>
                <a:spcPct val="0"/>
              </a:spcAft>
              <a:defRPr/>
            </a:pPr>
            <a:r>
              <a:rPr lang="en-GB" sz="2400" b="1" smtClean="0">
                <a:solidFill>
                  <a:srgbClr val="666666"/>
                </a:solidFill>
                <a:cs typeface="Arial" charset="0"/>
              </a:rPr>
              <a:t>© </a:t>
            </a:r>
            <a:r>
              <a:rPr sz="2400" b="1" smtClean="0">
                <a:solidFill>
                  <a:srgbClr val="666666"/>
                </a:solidFill>
                <a:cs typeface="Arial" charset="0"/>
              </a:rPr>
              <a:t>2013 SAP AG. Alle Rechte vorbehalten.</a:t>
            </a:r>
          </a:p>
        </p:txBody>
      </p:sp>
      <p:sp>
        <p:nvSpPr>
          <p:cNvPr id="3" name="TextBox 11"/>
          <p:cNvSpPr txBox="1">
            <a:spLocks noChangeArrowheads="1"/>
          </p:cNvSpPr>
          <p:nvPr userDrawn="1"/>
        </p:nvSpPr>
        <p:spPr bwMode="gray">
          <a:xfrm>
            <a:off x="323850" y="1692275"/>
            <a:ext cx="8404225"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fontAlgn="base">
              <a:spcBef>
                <a:spcPts val="1200"/>
              </a:spcBef>
              <a:spcAft>
                <a:spcPct val="0"/>
              </a:spcAft>
              <a:defRPr/>
            </a:pPr>
            <a:r>
              <a:rPr sz="1000" noProof="1" smtClean="0">
                <a:solidFill>
                  <a:srgbClr val="000000"/>
                </a:solidFill>
                <a:ea typeface="MS PGothic" pitchFamily="34" charset="-128"/>
                <a:cs typeface="Arial" charset="0"/>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fontAlgn="base">
              <a:spcBef>
                <a:spcPts val="1200"/>
              </a:spcBef>
              <a:spcAft>
                <a:spcPct val="0"/>
              </a:spcAft>
              <a:defRPr/>
            </a:pPr>
            <a:r>
              <a:rPr sz="1000" noProof="1" smtClean="0">
                <a:solidFill>
                  <a:srgbClr val="000000"/>
                </a:solidFill>
                <a:ea typeface="MS PGothic" pitchFamily="34" charset="-128"/>
                <a:cs typeface="Arial" charset="0"/>
              </a:rPr>
              <a:t>Einige der von der SAP AG und ihren Distributoren vermarkteten Softwareprodukte enthalten proprietäre Softwarekomponenten anderer Softwareanbieter.</a:t>
            </a:r>
          </a:p>
          <a:p>
            <a:pPr fontAlgn="base">
              <a:spcBef>
                <a:spcPts val="1200"/>
              </a:spcBef>
              <a:spcAft>
                <a:spcPct val="0"/>
              </a:spcAft>
              <a:defRPr/>
            </a:pPr>
            <a:r>
              <a:rPr sz="1000" noProof="1" smtClean="0">
                <a:solidFill>
                  <a:srgbClr val="000000"/>
                </a:solidFill>
                <a:ea typeface="MS PGothic" pitchFamily="34" charset="-128"/>
                <a:cs typeface="Arial" charset="0"/>
              </a:rPr>
              <a:t>Produkte können länderspezifische Unterschiede aufweisen.</a:t>
            </a:r>
          </a:p>
          <a:p>
            <a:pPr fontAlgn="base">
              <a:spcBef>
                <a:spcPts val="1200"/>
              </a:spcBef>
              <a:spcAft>
                <a:spcPct val="0"/>
              </a:spcAft>
              <a:defRPr/>
            </a:pPr>
            <a:r>
              <a:rPr sz="1000" noProof="1" smtClean="0">
                <a:solidFill>
                  <a:srgbClr val="000000"/>
                </a:solidFill>
                <a:ea typeface="MS PGothic" pitchFamily="34" charset="-128"/>
                <a:cs typeface="Arial" charset="0"/>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fontAlgn="base">
              <a:spcBef>
                <a:spcPts val="1200"/>
              </a:spcBef>
              <a:spcAft>
                <a:spcPct val="0"/>
              </a:spcAft>
              <a:defRPr/>
            </a:pPr>
            <a:r>
              <a:rPr sz="1000" noProof="1" smtClean="0">
                <a:solidFill>
                  <a:srgbClr val="000000"/>
                </a:solidFill>
                <a:ea typeface="MS PGothic" pitchFamily="34" charset="-128"/>
                <a:cs typeface="Arial" charset="0"/>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000" noProof="1" smtClean="0">
                <a:solidFill>
                  <a:srgbClr val="000000"/>
                </a:solidFill>
                <a:ea typeface="MS PGothic" pitchFamily="34" charset="-128"/>
                <a:cs typeface="Arial" charset="0"/>
                <a:hlinkClick r:id="rId2"/>
              </a:rPr>
              <a:t>http://www.sap.com/corporate-en/legal/copyright/index.epx#trademark</a:t>
            </a:r>
            <a:r>
              <a:rPr sz="1000" noProof="1" smtClean="0">
                <a:solidFill>
                  <a:srgbClr val="000000"/>
                </a:solidFill>
                <a:ea typeface="MS PGothic" pitchFamily="34" charset="-128"/>
                <a:cs typeface="Arial" charset="0"/>
              </a:rPr>
              <a:t>.</a:t>
            </a:r>
          </a:p>
        </p:txBody>
      </p:sp>
    </p:spTree>
    <p:extLst>
      <p:ext uri="{BB962C8B-B14F-4D97-AF65-F5344CB8AC3E}">
        <p14:creationId xmlns:p14="http://schemas.microsoft.com/office/powerpoint/2010/main" val="59155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02844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smtClean="0"/>
              <a:t>Click to edit Master title style</a:t>
            </a:r>
            <a:endParaRPr lang="de-DE" dirty="0"/>
          </a:p>
        </p:txBody>
      </p:sp>
    </p:spTree>
    <p:extLst>
      <p:ext uri="{BB962C8B-B14F-4D97-AF65-F5344CB8AC3E}">
        <p14:creationId xmlns:p14="http://schemas.microsoft.com/office/powerpoint/2010/main" val="54506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323850" y="0"/>
            <a:ext cx="8496300"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p>
            <a:pPr algn="ctr" fontAlgn="base">
              <a:spcBef>
                <a:spcPct val="50000"/>
              </a:spcBef>
              <a:spcAft>
                <a:spcPct val="0"/>
              </a:spcAft>
              <a:buClr>
                <a:srgbClr val="F0AB00"/>
              </a:buClr>
              <a:buSzPct val="80000"/>
            </a:pPr>
            <a:endParaRPr lang="en-US" smtClean="0">
              <a:solidFill>
                <a:srgbClr val="000000"/>
              </a:solidFill>
              <a:latin typeface="Arial" charset="0"/>
              <a:ea typeface="Arial Unicode MS" pitchFamily="34" charset="-128"/>
              <a:cs typeface="Arial Unicode MS" pitchFamily="34" charset="-128"/>
            </a:endParaRPr>
          </a:p>
        </p:txBody>
      </p:sp>
      <p:pic>
        <p:nvPicPr>
          <p:cNvPr id="5" name="Picture 11" descr="SAP_grad_R_pref.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smtClean="0"/>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smtClean="0"/>
              <a:t>Click to edit Master text styles</a:t>
            </a:r>
          </a:p>
        </p:txBody>
      </p:sp>
    </p:spTree>
    <p:extLst>
      <p:ext uri="{BB962C8B-B14F-4D97-AF65-F5344CB8AC3E}">
        <p14:creationId xmlns:p14="http://schemas.microsoft.com/office/powerpoint/2010/main" val="6601326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10"/>
          <p:cNvSpPr>
            <a:spLocks noChangeArrowheads="1"/>
          </p:cNvSpPr>
          <p:nvPr userDrawn="1"/>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p>
            <a:pPr algn="ctr" fontAlgn="base">
              <a:spcBef>
                <a:spcPct val="50000"/>
              </a:spcBef>
              <a:spcAft>
                <a:spcPct val="0"/>
              </a:spcAft>
              <a:buClr>
                <a:srgbClr val="F0AB00"/>
              </a:buClr>
              <a:buSzPct val="80000"/>
            </a:pPr>
            <a:endParaRPr lang="en-US" smtClean="0">
              <a:solidFill>
                <a:srgbClr val="000000"/>
              </a:solidFill>
              <a:latin typeface="Arial" charset="0"/>
              <a:ea typeface="Arial Unicode MS" pitchFamily="34" charset="-128"/>
              <a:cs typeface="Arial Unicode MS" pitchFamily="34" charset="-128"/>
            </a:endParaRPr>
          </a:p>
        </p:txBody>
      </p:sp>
      <p:pic>
        <p:nvPicPr>
          <p:cNvPr id="6" name="Picture 11" descr="SAP_grad_R_pref.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rtlCol="0">
            <a:noAutofit/>
          </a:bodyPr>
          <a:lstStyle>
            <a:lvl1pPr algn="ctr">
              <a:defRPr b="0"/>
            </a:lvl1pPr>
          </a:lstStyle>
          <a:p>
            <a:pPr lvl="0"/>
            <a:r>
              <a:rPr lang="en-US" noProof="0" smtClean="0"/>
              <a:t>Click icon to add picture</a:t>
            </a:r>
            <a:endParaRPr lang="en-US" noProof="0"/>
          </a:p>
        </p:txBody>
      </p:sp>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smtClean="0"/>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smtClean="0"/>
              <a:t>Click to edit Master text styles</a:t>
            </a:r>
          </a:p>
        </p:txBody>
      </p:sp>
    </p:spTree>
    <p:extLst>
      <p:ext uri="{BB962C8B-B14F-4D97-AF65-F5344CB8AC3E}">
        <p14:creationId xmlns:p14="http://schemas.microsoft.com/office/powerpoint/2010/main" val="2949415176"/>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p>
            <a:pPr algn="ctr" fontAlgn="base">
              <a:spcBef>
                <a:spcPct val="50000"/>
              </a:spcBef>
              <a:spcAft>
                <a:spcPct val="0"/>
              </a:spcAft>
              <a:buClr>
                <a:srgbClr val="F0AB00"/>
              </a:buClr>
              <a:buSzPct val="80000"/>
            </a:pPr>
            <a:endParaRPr lang="en-US" smtClean="0">
              <a:solidFill>
                <a:srgbClr val="000000"/>
              </a:solidFill>
              <a:latin typeface="Arial" charset="0"/>
              <a:ea typeface="Arial Unicode MS" pitchFamily="34" charset="-128"/>
              <a:cs typeface="Arial Unicode MS" pitchFamily="34" charset="-128"/>
            </a:endParaRPr>
          </a:p>
        </p:txBody>
      </p:sp>
      <p:pic>
        <p:nvPicPr>
          <p:cNvPr id="5" name="Picture 11" descr="SAP_grad_R_pref.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850" y="477838"/>
            <a:ext cx="1831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smtClean="0"/>
              <a:t>Click to edit Master title style</a:t>
            </a:r>
            <a:endParaRPr lang="de-DE" dirty="0"/>
          </a:p>
        </p:txBody>
      </p:sp>
      <p:sp>
        <p:nvSpPr>
          <p:cNvPr id="93" name="Text Placeholder 92"/>
          <p:cNvSpPr>
            <a:spLocks noGrp="1"/>
          </p:cNvSpPr>
          <p:nvPr>
            <p:ph type="body" sz="quarter" idx="10"/>
          </p:nvPr>
        </p:nvSpPr>
        <p:spPr>
          <a:xfrm>
            <a:off x="324000" y="4604385"/>
            <a:ext cx="8496300" cy="1477328"/>
          </a:xfrm>
        </p:spPr>
        <p:txBody>
          <a:bodyPr anchor="b">
            <a:noAutofit/>
          </a:bodyPr>
          <a:lstStyle>
            <a:lvl1pPr>
              <a:spcBef>
                <a:spcPts val="0"/>
              </a:spcBef>
              <a:defRPr sz="1600"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1997744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87209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smtClean="0"/>
              <a:t>Click to edit Master title style</a:t>
            </a:r>
            <a:endParaRPr lang="de-DE" dirty="0"/>
          </a:p>
        </p:txBody>
      </p:sp>
    </p:spTree>
    <p:extLst>
      <p:ext uri="{BB962C8B-B14F-4D97-AF65-F5344CB8AC3E}">
        <p14:creationId xmlns:p14="http://schemas.microsoft.com/office/powerpoint/2010/main" val="394175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Insert page title</a:t>
            </a:r>
          </a:p>
        </p:txBody>
      </p:sp>
      <p:sp>
        <p:nvSpPr>
          <p:cNvPr id="1027" name="Text Placeholder 2"/>
          <p:cNvSpPr>
            <a:spLocks noGrp="1"/>
          </p:cNvSpPr>
          <p:nvPr>
            <p:ph type="body" idx="1"/>
          </p:nvPr>
        </p:nvSpPr>
        <p:spPr bwMode="gray">
          <a:xfrm>
            <a:off x="323850" y="1690688"/>
            <a:ext cx="84963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3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p>
            <a:pPr algn="ctr" fontAlgn="base">
              <a:spcBef>
                <a:spcPct val="50000"/>
              </a:spcBef>
              <a:spcAft>
                <a:spcPct val="0"/>
              </a:spcAft>
              <a:buClr>
                <a:srgbClr val="F0AB00"/>
              </a:buClr>
              <a:buSzPct val="80000"/>
            </a:pPr>
            <a:endParaRPr lang="en-US" smtClean="0">
              <a:solidFill>
                <a:srgbClr val="000000"/>
              </a:solidFill>
              <a:latin typeface="Arial" charset="0"/>
              <a:ea typeface="Arial Unicode MS" pitchFamily="34" charset="-128"/>
              <a:cs typeface="Arial Unicode MS" pitchFamily="34" charset="-128"/>
            </a:endParaRPr>
          </a:p>
        </p:txBody>
      </p:sp>
      <p:cxnSp>
        <p:nvCxnSpPr>
          <p:cNvPr id="8" name="Straight Connector 7"/>
          <p:cNvCxnSpPr/>
          <p:nvPr/>
        </p:nvCxnSpPr>
        <p:spPr>
          <a:xfrm>
            <a:off x="323850" y="12319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5738"/>
            <a:ext cx="8496300"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p>
            <a:pPr algn="ctr" fontAlgn="base">
              <a:spcBef>
                <a:spcPct val="50000"/>
              </a:spcBef>
              <a:spcAft>
                <a:spcPct val="0"/>
              </a:spcAft>
              <a:buClr>
                <a:srgbClr val="F0AB00"/>
              </a:buClr>
              <a:buSzPct val="80000"/>
            </a:pPr>
            <a:endParaRPr lang="en-US" smtClean="0">
              <a:solidFill>
                <a:srgbClr val="000000"/>
              </a:solidFill>
              <a:latin typeface="Arial" charset="0"/>
              <a:ea typeface="Arial Unicode MS" pitchFamily="34" charset="-128"/>
              <a:cs typeface="Arial Unicode MS" pitchFamily="34" charset="-128"/>
            </a:endParaRPr>
          </a:p>
        </p:txBody>
      </p:sp>
      <p:sp>
        <p:nvSpPr>
          <p:cNvPr id="1031" name="TextBox 9"/>
          <p:cNvSpPr txBox="1">
            <a:spLocks noChangeArrowheads="1"/>
          </p:cNvSpPr>
          <p:nvPr/>
        </p:nvSpPr>
        <p:spPr bwMode="black">
          <a:xfrm>
            <a:off x="323850" y="6635750"/>
            <a:ext cx="17621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rIns="0" bIns="0">
            <a:spAutoFit/>
          </a:bodyPr>
          <a:lstStyle>
            <a:lvl1pPr marL="133350" indent="-13335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fontAlgn="base">
              <a:spcBef>
                <a:spcPct val="0"/>
              </a:spcBef>
              <a:spcAft>
                <a:spcPct val="0"/>
              </a:spcAft>
              <a:buClr>
                <a:srgbClr val="FFFFFF"/>
              </a:buClr>
              <a:buFont typeface="Arial" charset="0"/>
              <a:buChar char="©"/>
              <a:defRPr/>
            </a:pPr>
            <a:r>
              <a:rPr lang="en-US" sz="800" smtClean="0">
                <a:solidFill>
                  <a:srgbClr val="FFFFFF"/>
                </a:solidFill>
                <a:cs typeface="Arial" charset="0"/>
              </a:rPr>
              <a:t>2013 SAP AG. All rights reserved.</a:t>
            </a:r>
          </a:p>
        </p:txBody>
      </p:sp>
      <p:sp>
        <p:nvSpPr>
          <p:cNvPr id="1032" name="TextBox 33"/>
          <p:cNvSpPr txBox="1">
            <a:spLocks noChangeArrowheads="1"/>
          </p:cNvSpPr>
          <p:nvPr/>
        </p:nvSpPr>
        <p:spPr bwMode="black">
          <a:xfrm>
            <a:off x="8624888" y="6635750"/>
            <a:ext cx="198437"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72000" bIns="0">
            <a:spAutoFit/>
          </a:bodyPr>
          <a:lstStyle>
            <a:lvl1pPr marL="93663" indent="-93663">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r" fontAlgn="base">
              <a:spcBef>
                <a:spcPct val="0"/>
              </a:spcBef>
              <a:spcAft>
                <a:spcPct val="0"/>
              </a:spcAft>
              <a:buClr>
                <a:srgbClr val="666666"/>
              </a:buClr>
              <a:buFont typeface="Arial" charset="0"/>
              <a:buNone/>
              <a:defRPr/>
            </a:pPr>
            <a:fld id="{81277584-57F5-4279-891E-F809A51E1D31}" type="slidenum">
              <a:rPr lang="en-US" sz="800" smtClean="0">
                <a:solidFill>
                  <a:srgbClr val="FFFFFF"/>
                </a:solidFill>
                <a:cs typeface="Arial" charset="0"/>
              </a:rPr>
              <a:pPr algn="r" fontAlgn="base">
                <a:spcBef>
                  <a:spcPct val="0"/>
                </a:spcBef>
                <a:spcAft>
                  <a:spcPct val="0"/>
                </a:spcAft>
                <a:buClr>
                  <a:srgbClr val="666666"/>
                </a:buClr>
                <a:buFont typeface="Arial" charset="0"/>
                <a:buNone/>
                <a:defRPr/>
              </a:pPr>
              <a:t>‹#›</a:t>
            </a:fld>
            <a:endParaRPr lang="en-US" sz="800" smtClean="0">
              <a:solidFill>
                <a:srgbClr val="FFFFFF"/>
              </a:solidFill>
              <a:cs typeface="Arial" charset="0"/>
            </a:endParaRPr>
          </a:p>
        </p:txBody>
      </p:sp>
      <p:sp>
        <p:nvSpPr>
          <p:cNvPr id="1033" name="Information_Classification"/>
          <p:cNvSpPr txBox="1">
            <a:spLocks noChangeArrowheads="1"/>
          </p:cNvSpPr>
          <p:nvPr/>
        </p:nvSpPr>
        <p:spPr bwMode="auto">
          <a:xfrm>
            <a:off x="7340600" y="6638925"/>
            <a:ext cx="109378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fontAlgn="base">
              <a:spcBef>
                <a:spcPct val="50000"/>
              </a:spcBef>
              <a:spcAft>
                <a:spcPct val="0"/>
              </a:spcAft>
              <a:buClr>
                <a:srgbClr val="F0AB00"/>
              </a:buClr>
              <a:buSzPct val="80000"/>
              <a:defRPr/>
            </a:pPr>
            <a:r>
              <a:rPr lang="en-US" sz="1000" smtClean="0">
                <a:solidFill>
                  <a:srgbClr val="FFFFFF"/>
                </a:solidFill>
                <a:ea typeface="Arial Unicode MS" pitchFamily="34" charset="-128"/>
                <a:cs typeface="Arial Unicode MS" pitchFamily="34" charset="-128"/>
                <a:sym typeface="Arial" charset="0"/>
              </a:rPr>
              <a:t>Strictly Confidential</a:t>
            </a:r>
          </a:p>
        </p:txBody>
      </p:sp>
    </p:spTree>
    <p:extLst>
      <p:ext uri="{BB962C8B-B14F-4D97-AF65-F5344CB8AC3E}">
        <p14:creationId xmlns:p14="http://schemas.microsoft.com/office/powerpoint/2010/main" val="75027905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marL="342900" indent="-342900"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marL="742950" indent="-285750" algn="l" rtl="0" eaLnBrk="0" fontAlgn="base" hangingPunct="0">
        <a:spcBef>
          <a:spcPts val="600"/>
        </a:spcBef>
        <a:spcAft>
          <a:spcPct val="0"/>
        </a:spcAft>
        <a:buClr>
          <a:schemeClr val="accent1"/>
        </a:buClr>
        <a:buSzPct val="80000"/>
        <a:buFont typeface="wingdings" pitchFamily="2" charset="2"/>
        <a:defRPr kern="1200">
          <a:solidFill>
            <a:schemeClr val="tx1"/>
          </a:solidFill>
          <a:latin typeface="+mn-lt"/>
          <a:ea typeface="+mn-ea"/>
          <a:cs typeface="+mn-cs"/>
        </a:defRPr>
      </a:lvl2pPr>
      <a:lvl3pPr marL="179388" indent="-179388" algn="l" rtl="0" eaLnBrk="0" fontAlgn="base" hangingPunct="0">
        <a:spcBef>
          <a:spcPts val="400"/>
        </a:spcBef>
        <a:spcAft>
          <a:spcPct val="0"/>
        </a:spcAft>
        <a:buClr>
          <a:schemeClr val="accent1"/>
        </a:buClr>
        <a:buSzPct val="100000"/>
        <a:buFont typeface="wingdings" pitchFamily="2" charset="2"/>
        <a:buChar char=""/>
        <a:defRPr sz="1600" kern="1200">
          <a:solidFill>
            <a:schemeClr val="tx1"/>
          </a:solidFill>
          <a:latin typeface="+mn-lt"/>
          <a:ea typeface="+mn-ea"/>
          <a:cs typeface="+mn-cs"/>
        </a:defRPr>
      </a:lvl3pPr>
      <a:lvl4pPr marL="358775" indent="-179388" algn="l" rtl="0" eaLnBrk="0" fontAlgn="base" hangingPunct="0">
        <a:spcBef>
          <a:spcPts val="400"/>
        </a:spcBef>
        <a:spcAft>
          <a:spcPct val="0"/>
        </a:spcAft>
        <a:buClr>
          <a:schemeClr val="accent2"/>
        </a:buClr>
        <a:buSzPct val="100000"/>
        <a:buFont typeface="Arial" charset="0"/>
        <a:buChar char="–"/>
        <a:defRPr sz="1400" kern="1200">
          <a:solidFill>
            <a:schemeClr val="tx1"/>
          </a:solidFill>
          <a:latin typeface="+mn-lt"/>
          <a:ea typeface="+mn-ea"/>
          <a:cs typeface="+mn-cs"/>
        </a:defRPr>
      </a:lvl4pPr>
      <a:lvl5pPr marL="541338" indent="-179388" algn="l" rtl="0" eaLnBrk="0" fontAlgn="base" hangingPunct="0">
        <a:spcBef>
          <a:spcPts val="250"/>
        </a:spcBef>
        <a:spcAft>
          <a:spcPct val="0"/>
        </a:spcAft>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Customer Feedback</a:t>
            </a:r>
            <a:endParaRPr lang="en-US" sz="3600" dirty="0"/>
          </a:p>
        </p:txBody>
      </p:sp>
      <p:sp>
        <p:nvSpPr>
          <p:cNvPr id="4" name="Subtitle 2"/>
          <p:cNvSpPr txBox="1">
            <a:spLocks/>
          </p:cNvSpPr>
          <p:nvPr>
            <p:custDataLst>
              <p:tags r:id="rId1"/>
            </p:custDataLst>
          </p:nvPr>
        </p:nvSpPr>
        <p:spPr>
          <a:xfrm>
            <a:off x="367284" y="1368441"/>
            <a:ext cx="8388976" cy="4885378"/>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000" b="0" kern="1200">
                <a:solidFill>
                  <a:schemeClr val="tx1"/>
                </a:solidFill>
                <a:latin typeface="Georgia" pitchFamily="18" charset="0"/>
                <a:ea typeface="+mn-ea"/>
                <a:cs typeface="+mn-cs"/>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5" name="Rounded Rectangular Callout 4"/>
          <p:cNvSpPr/>
          <p:nvPr/>
        </p:nvSpPr>
        <p:spPr bwMode="gray">
          <a:xfrm>
            <a:off x="4436906" y="1328732"/>
            <a:ext cx="2382918" cy="1571654"/>
          </a:xfrm>
          <a:prstGeom prst="wedgeRoundRectCallout">
            <a:avLst/>
          </a:prstGeom>
          <a:noFill/>
          <a:ln w="635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000" dirty="0" smtClean="0">
                <a:solidFill>
                  <a:schemeClr val="accent1"/>
                </a:solidFill>
              </a:rPr>
              <a:t>Jesus </a:t>
            </a:r>
            <a:r>
              <a:rPr lang="en-US" sz="1000" dirty="0" smtClean="0"/>
              <a:t>thanks </a:t>
            </a:r>
            <a:r>
              <a:rPr lang="en-US" sz="1000" dirty="0"/>
              <a:t>for your always fast </a:t>
            </a:r>
            <a:r>
              <a:rPr lang="en-US" sz="1000" dirty="0"/>
              <a:t>an de-escalation d </a:t>
            </a:r>
            <a:r>
              <a:rPr lang="en-US" sz="1000" dirty="0"/>
              <a:t>excellent support during the ICM de-escalation with the set-up and maintenance of the development and test system! </a:t>
            </a:r>
            <a:r>
              <a:rPr lang="en-US" sz="1000" dirty="0" smtClean="0"/>
              <a:t>  Much </a:t>
            </a:r>
            <a:r>
              <a:rPr lang="en-US" sz="1000" dirty="0"/>
              <a:t>appreciated </a:t>
            </a:r>
            <a:r>
              <a:rPr lang="en-US" sz="1000" dirty="0" smtClean="0"/>
              <a:t> -  </a:t>
            </a:r>
            <a:r>
              <a:rPr lang="en-US" sz="1000" dirty="0" smtClean="0">
                <a:solidFill>
                  <a:schemeClr val="accent1"/>
                </a:solidFill>
              </a:rPr>
              <a:t>Oliver</a:t>
            </a:r>
            <a:endParaRPr kumimoji="0" lang="en-US" sz="1000" i="0" u="none" strike="noStrike" kern="0" cap="none" spc="0" normalizeH="0" baseline="0" noProof="0" dirty="0" smtClean="0">
              <a:ln>
                <a:noFill/>
              </a:ln>
              <a:solidFill>
                <a:schemeClr val="accent1"/>
              </a:solidFill>
              <a:effectLst/>
              <a:uLnTx/>
              <a:uFillTx/>
              <a:ea typeface="Arial Unicode MS" pitchFamily="34" charset="-128"/>
              <a:cs typeface="Arial Unicode MS" pitchFamily="34" charset="-128"/>
            </a:endParaRPr>
          </a:p>
        </p:txBody>
      </p:sp>
      <p:sp>
        <p:nvSpPr>
          <p:cNvPr id="7" name="Rounded Rectangular Callout 6"/>
          <p:cNvSpPr/>
          <p:nvPr/>
        </p:nvSpPr>
        <p:spPr bwMode="gray">
          <a:xfrm rot="19662456">
            <a:off x="6912313" y="797310"/>
            <a:ext cx="1793493" cy="1703247"/>
          </a:xfrm>
          <a:prstGeom prst="wedgeRoundRectCallout">
            <a:avLst/>
          </a:prstGeom>
          <a:noFill/>
          <a:ln w="6350" algn="ctr">
            <a:solidFill>
              <a:schemeClr val="tx1"/>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000" dirty="0"/>
              <a:t>I want to express my appreciation for </a:t>
            </a:r>
            <a:r>
              <a:rPr lang="en-US" sz="1000" dirty="0">
                <a:solidFill>
                  <a:schemeClr val="accent1"/>
                </a:solidFill>
              </a:rPr>
              <a:t>Roehl</a:t>
            </a:r>
            <a:r>
              <a:rPr lang="en-US" sz="1000" dirty="0"/>
              <a:t>. Its very clear that he bring massive amount of Unix/network administration knowledge with him and I have no doubt that he is a great asset to GLDS and to SAP. - </a:t>
            </a:r>
            <a:r>
              <a:rPr lang="en-US" sz="1000" dirty="0">
                <a:solidFill>
                  <a:schemeClr val="accent1"/>
                </a:solidFill>
              </a:rPr>
              <a:t>Rahu</a:t>
            </a:r>
            <a:r>
              <a:rPr lang="en-US" sz="800" dirty="0">
                <a:solidFill>
                  <a:schemeClr val="accent1"/>
                </a:solidFill>
              </a:rPr>
              <a:t>l</a:t>
            </a:r>
            <a:endParaRPr kumimoji="0" lang="en-US" sz="800" i="0" u="none" strike="noStrike" kern="0" cap="none" spc="0" normalizeH="0" baseline="0" noProof="0" dirty="0" smtClean="0">
              <a:ln>
                <a:noFill/>
              </a:ln>
              <a:solidFill>
                <a:schemeClr val="accent1"/>
              </a:solidFill>
              <a:effectLst/>
              <a:uLnTx/>
              <a:uFillTx/>
              <a:ea typeface="Arial Unicode MS" pitchFamily="34" charset="-128"/>
              <a:cs typeface="Arial Unicode MS" pitchFamily="34" charset="-128"/>
            </a:endParaRPr>
          </a:p>
        </p:txBody>
      </p:sp>
      <p:sp>
        <p:nvSpPr>
          <p:cNvPr id="3" name="Rectangle 2"/>
          <p:cNvSpPr/>
          <p:nvPr/>
        </p:nvSpPr>
        <p:spPr>
          <a:xfrm>
            <a:off x="224468" y="746911"/>
            <a:ext cx="4229100" cy="4601260"/>
          </a:xfrm>
          <a:prstGeom prst="rect">
            <a:avLst/>
          </a:prstGeom>
        </p:spPr>
        <p:txBody>
          <a:bodyPr wrap="square">
            <a:spAutoFit/>
          </a:bodyPr>
          <a:lstStyle/>
          <a:p>
            <a:endParaRPr lang="en-US" sz="1100" b="1" dirty="0" smtClean="0"/>
          </a:p>
          <a:p>
            <a:endParaRPr lang="en-US" sz="1100" b="1" dirty="0"/>
          </a:p>
          <a:p>
            <a:endParaRPr lang="en-US" sz="1100" b="1" dirty="0" smtClean="0">
              <a:solidFill>
                <a:schemeClr val="tx2"/>
              </a:solidFill>
            </a:endParaRPr>
          </a:p>
          <a:p>
            <a:r>
              <a:rPr lang="en-US" sz="1000" dirty="0"/>
              <a:t>Dear </a:t>
            </a:r>
            <a:r>
              <a:rPr lang="en-US" sz="1000" dirty="0" err="1"/>
              <a:t>Joison</a:t>
            </a:r>
            <a:r>
              <a:rPr lang="en-US" sz="1000" dirty="0"/>
              <a:t>, </a:t>
            </a:r>
            <a:r>
              <a:rPr lang="en-US" sz="1000" dirty="0" err="1"/>
              <a:t>Tenny</a:t>
            </a:r>
            <a:r>
              <a:rPr lang="en-US" sz="1000" dirty="0"/>
              <a:t>,</a:t>
            </a:r>
          </a:p>
          <a:p>
            <a:r>
              <a:rPr lang="en-US" sz="1000" dirty="0"/>
              <a:t> </a:t>
            </a:r>
          </a:p>
          <a:p>
            <a:r>
              <a:rPr lang="en-US" sz="1000" dirty="0"/>
              <a:t>ECF Days 2013 was a huge success and rated the best so far. </a:t>
            </a:r>
          </a:p>
          <a:p>
            <a:r>
              <a:rPr lang="en-US" sz="1000" dirty="0"/>
              <a:t> </a:t>
            </a:r>
          </a:p>
          <a:p>
            <a:r>
              <a:rPr lang="en-US" sz="1000" dirty="0"/>
              <a:t>Being the host of this event, I would like to thank you and your team’s support which resulted in seamless execution of the event from an IT perspective. This year we introduced new topics to the event like Hands on workshops, Customer formative testing and Customer Arena which were quite challenging to manage from IT perspective as each of this required a demanding set and support. Your team setup everything perfectly, so much so that we didn’t have a single IT related issue during the event.</a:t>
            </a:r>
          </a:p>
          <a:p>
            <a:r>
              <a:rPr lang="en-US" sz="1000" dirty="0"/>
              <a:t> </a:t>
            </a:r>
          </a:p>
          <a:p>
            <a:r>
              <a:rPr lang="en-US" sz="1000" dirty="0"/>
              <a:t>Special thanks also for the support extended by you and your team in setting up the projector for main backdrop on day 2, when we were in a critical situation due to an issue with LED backdrop. </a:t>
            </a:r>
            <a:r>
              <a:rPr lang="en-US" sz="1000" dirty="0" err="1"/>
              <a:t>Abhinanda</a:t>
            </a:r>
            <a:r>
              <a:rPr lang="en-US" sz="1000" dirty="0"/>
              <a:t> returned to office late night and supported us in doing the </a:t>
            </a:r>
            <a:r>
              <a:rPr lang="en-US" sz="1000" dirty="0" err="1"/>
              <a:t>the</a:t>
            </a:r>
            <a:r>
              <a:rPr lang="en-US" sz="1000" dirty="0"/>
              <a:t> needful resulting in minimal change in the overall backdrop setup.</a:t>
            </a:r>
          </a:p>
          <a:p>
            <a:r>
              <a:rPr lang="en-US" sz="1000" dirty="0"/>
              <a:t> </a:t>
            </a:r>
          </a:p>
          <a:p>
            <a:r>
              <a:rPr lang="en-US" sz="1000" b="1" dirty="0"/>
              <a:t>Overall your team has supported us as thorough professionals and </a:t>
            </a:r>
            <a:r>
              <a:rPr lang="en-US" sz="1000" b="1" dirty="0" err="1"/>
              <a:t>delighed</a:t>
            </a:r>
            <a:r>
              <a:rPr lang="en-US" sz="1000" b="1" dirty="0"/>
              <a:t> internal and external Customers alike!</a:t>
            </a:r>
            <a:endParaRPr lang="en-US" sz="1000" dirty="0"/>
          </a:p>
          <a:p>
            <a:r>
              <a:rPr lang="en-US" sz="1000" dirty="0"/>
              <a:t> </a:t>
            </a:r>
          </a:p>
          <a:p>
            <a:r>
              <a:rPr lang="en-US" sz="1000" b="1" dirty="0" err="1"/>
              <a:t>Jaideep</a:t>
            </a:r>
            <a:r>
              <a:rPr lang="en-US" sz="1000" b="1" dirty="0"/>
              <a:t> D </a:t>
            </a:r>
            <a:r>
              <a:rPr lang="en-US" sz="1000" b="1" dirty="0" err="1"/>
              <a:t>Junnarkar</a:t>
            </a:r>
            <a:r>
              <a:rPr lang="en-US" sz="1000" dirty="0"/>
              <a:t> - Vice President, STC – Test Engineering</a:t>
            </a:r>
          </a:p>
          <a:p>
            <a:r>
              <a:rPr lang="en-US" sz="1000" dirty="0"/>
              <a:t> </a:t>
            </a:r>
          </a:p>
          <a:p>
            <a:r>
              <a:rPr lang="en-US" sz="1000" dirty="0" smtClean="0">
                <a:solidFill>
                  <a:schemeClr val="tx2"/>
                </a:solidFill>
              </a:rPr>
              <a:t>----------------------------------------------------------------------------------</a:t>
            </a:r>
            <a:r>
              <a:rPr lang="en-US" sz="1000" dirty="0">
                <a:solidFill>
                  <a:schemeClr val="tx2"/>
                </a:solidFill>
              </a:rPr>
              <a:t/>
            </a:r>
            <a:br>
              <a:rPr lang="en-US" sz="1000" dirty="0">
                <a:solidFill>
                  <a:schemeClr val="tx2"/>
                </a:solidFill>
              </a:rPr>
            </a:br>
            <a:endParaRPr lang="en-US" sz="1000" dirty="0">
              <a:solidFill>
                <a:schemeClr val="tx2"/>
              </a:solidFill>
            </a:endParaRPr>
          </a:p>
        </p:txBody>
      </p:sp>
      <p:sp>
        <p:nvSpPr>
          <p:cNvPr id="11" name="Rounded Rectangle 10"/>
          <p:cNvSpPr/>
          <p:nvPr/>
        </p:nvSpPr>
        <p:spPr bwMode="gray">
          <a:xfrm>
            <a:off x="4450080" y="3145536"/>
            <a:ext cx="4509076" cy="3332115"/>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Oval 9"/>
          <p:cNvSpPr/>
          <p:nvPr/>
        </p:nvSpPr>
        <p:spPr bwMode="gray">
          <a:xfrm>
            <a:off x="4561772" y="1207804"/>
            <a:ext cx="107764" cy="4571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 name="Rectangle 11"/>
          <p:cNvSpPr/>
          <p:nvPr/>
        </p:nvSpPr>
        <p:spPr>
          <a:xfrm>
            <a:off x="4778426" y="3141013"/>
            <a:ext cx="4082796" cy="3323987"/>
          </a:xfrm>
          <a:prstGeom prst="rect">
            <a:avLst/>
          </a:prstGeom>
        </p:spPr>
        <p:txBody>
          <a:bodyPr wrap="square">
            <a:spAutoFit/>
          </a:bodyPr>
          <a:lstStyle/>
          <a:p>
            <a:r>
              <a:rPr lang="en-US" sz="1000" b="1" dirty="0"/>
              <a:t>Congratulations Eric!</a:t>
            </a:r>
            <a:endParaRPr lang="en-US" sz="1000" dirty="0"/>
          </a:p>
          <a:p>
            <a:r>
              <a:rPr lang="en-US" sz="1000" b="1" dirty="0"/>
              <a:t>A colleague has sent you this Note of Appreciation for demonstrating SAP’s passions.</a:t>
            </a:r>
            <a:endParaRPr lang="en-US" sz="1000" dirty="0"/>
          </a:p>
          <a:p>
            <a:r>
              <a:rPr lang="en-US" sz="1000" dirty="0"/>
              <a:t>Eric is AWESOME! </a:t>
            </a:r>
            <a:r>
              <a:rPr lang="en-US" sz="1000" dirty="0" smtClean="0"/>
              <a:t>Every time </a:t>
            </a:r>
            <a:r>
              <a:rPr lang="en-US" sz="1000" dirty="0"/>
              <a:t>I come to Eric with a problem, he is right on top of it, no questions asked. Two weeks in a row, Eric has come to my (or my team's) rescue. First my laptop basically dies on me at a very crucial time. Eric knew exactly how to fix my problem, got me a loaner and worked on my laptop and got it back to me the same day. He had me up and running with all the right apps, printers, and all of my personal info working THE FIRST TIME......then, he stepped in and took charge of getting my Exec's new mac imaged, up and running and shipped out to him all in less than 24 hours of him receiving it. He knew my exec was in dire need of his laptop so he even personally walked it over to shipping to make sure it got out in a timely manner. This may all sound like it's not much to some people but I've dealt with IT in the past and Eric's work ethics and professionalism deserves to be acknowledged. Thank you Eric for all that you do! </a:t>
            </a:r>
            <a:br>
              <a:rPr lang="en-US" sz="1000" dirty="0"/>
            </a:br>
            <a:r>
              <a:rPr lang="en-US" sz="1000" dirty="0"/>
              <a:t/>
            </a:r>
            <a:br>
              <a:rPr lang="en-US" sz="1000" dirty="0"/>
            </a:br>
            <a:r>
              <a:rPr lang="en-US" sz="1000" dirty="0"/>
              <a:t>Sincerely,</a:t>
            </a:r>
            <a:br>
              <a:rPr lang="en-US" sz="1000" dirty="0"/>
            </a:br>
            <a:r>
              <a:rPr lang="en-US" sz="1000" b="1" dirty="0"/>
              <a:t>Karen</a:t>
            </a:r>
            <a:endParaRPr lang="en-US" sz="1000" dirty="0"/>
          </a:p>
        </p:txBody>
      </p:sp>
    </p:spTree>
    <p:extLst>
      <p:ext uri="{BB962C8B-B14F-4D97-AF65-F5344CB8AC3E}">
        <p14:creationId xmlns:p14="http://schemas.microsoft.com/office/powerpoint/2010/main" val="19256075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SAP_2013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
      <a:dk1>
        <a:srgbClr val="000000"/>
      </a:dk1>
      <a:lt1>
        <a:srgbClr val="FFFFFF"/>
      </a:lt1>
      <a:dk2>
        <a:srgbClr val="44697D"/>
      </a:dk2>
      <a:lt2>
        <a:srgbClr val="CCCCCC"/>
      </a:lt2>
      <a:accent1>
        <a:srgbClr val="F0AB00"/>
      </a:accent1>
      <a:accent2>
        <a:srgbClr val="666666"/>
      </a:accent2>
      <a:accent3>
        <a:srgbClr val="44697D"/>
      </a:accent3>
      <a:accent4>
        <a:srgbClr val="557630"/>
      </a:accent4>
      <a:accent5>
        <a:srgbClr val="774A39"/>
      </a:accent5>
      <a:accent6>
        <a:srgbClr val="644459"/>
      </a:accent6>
      <a:hlink>
        <a:srgbClr val="04357B"/>
      </a:hlink>
      <a:folHlink>
        <a:srgbClr val="999999"/>
      </a:folHlink>
    </a:clrScheme>
    <a:fontScheme name="sap_fonts">
      <a:majorFont>
        <a:latin typeface="Arial Black"/>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
      <a:dk1>
        <a:srgbClr val="000000"/>
      </a:dk1>
      <a:lt1>
        <a:srgbClr val="FFFFFF"/>
      </a:lt1>
      <a:dk2>
        <a:srgbClr val="44697D"/>
      </a:dk2>
      <a:lt2>
        <a:srgbClr val="CCCCCC"/>
      </a:lt2>
      <a:accent1>
        <a:srgbClr val="F0AB00"/>
      </a:accent1>
      <a:accent2>
        <a:srgbClr val="666666"/>
      </a:accent2>
      <a:accent3>
        <a:srgbClr val="44697D"/>
      </a:accent3>
      <a:accent4>
        <a:srgbClr val="557630"/>
      </a:accent4>
      <a:accent5>
        <a:srgbClr val="774A39"/>
      </a:accent5>
      <a:accent6>
        <a:srgbClr val="644459"/>
      </a:accent6>
      <a:hlink>
        <a:srgbClr val="04357B"/>
      </a:hlink>
      <a:folHlink>
        <a:srgbClr val="999999"/>
      </a:folHlink>
    </a:clrScheme>
    <a:fontScheme name="sap_fonts">
      <a:majorFont>
        <a:latin typeface="Arial Black"/>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1151</TotalTime>
  <Words>81</Words>
  <Application>Microsoft Office PowerPoint</Application>
  <PresentationFormat>On-screen Show (4:3)</PresentationFormat>
  <Paragraphs>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SAP_2013_v1.0</vt:lpstr>
      <vt:lpstr>Customer Feedback</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Short Description</dc:subject>
  <dc:creator>Department/Board Area/Team</dc:creator>
  <cp:lastModifiedBy>DeArmon, Debbie</cp:lastModifiedBy>
  <cp:revision>159</cp:revision>
  <dcterms:created xsi:type="dcterms:W3CDTF">2009-07-30T11:28:57Z</dcterms:created>
  <dcterms:modified xsi:type="dcterms:W3CDTF">2013-08-02T23:37:16Z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1264616731</vt:i4>
  </property>
  <property fmtid="{D5CDD505-2E9C-101B-9397-08002B2CF9AE}" pid="3" name="_NewReviewCycle">
    <vt:lpwstr/>
  </property>
  <property fmtid="{D5CDD505-2E9C-101B-9397-08002B2CF9AE}" pid="4" name="_EmailSubject">
    <vt:lpwstr>Dashboard</vt:lpwstr>
  </property>
  <property fmtid="{D5CDD505-2E9C-101B-9397-08002B2CF9AE}" pid="5" name="_AuthorEmail">
    <vt:lpwstr>raghavendra.rao@sap.com</vt:lpwstr>
  </property>
  <property fmtid="{D5CDD505-2E9C-101B-9397-08002B2CF9AE}" pid="6" name="_AuthorEmailDisplayName">
    <vt:lpwstr>Rao, Raghavendra</vt:lpwstr>
  </property>
  <property fmtid="{D5CDD505-2E9C-101B-9397-08002B2CF9AE}" pid="7" name="_PreviousAdHocReviewCycleID">
    <vt:i4>-1513745857</vt:i4>
  </property>
</Properties>
</file>