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4"/>
  </p:notesMasterIdLst>
  <p:sldIdLst>
    <p:sldId id="261" r:id="rId3"/>
  </p:sldIdLst>
  <p:sldSz cx="9144000" cy="6858000" type="screen4x3"/>
  <p:notesSz cx="6797675" cy="987425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894" y="-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A9CEBAA-DBBB-4660-BCCC-8113658817C4}" type="datetimeFigureOut">
              <a:rPr lang="en-US" smtClean="0"/>
              <a:pPr/>
              <a:t>8/2/2013</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72"/>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14F64DE-A6E5-4C48-B706-030129DFF84D}" type="slidenum">
              <a:rPr lang="en-US" smtClean="0"/>
              <a:pPr/>
              <a:t>‹#›</a:t>
            </a:fld>
            <a:endParaRPr lang="en-US"/>
          </a:p>
        </p:txBody>
      </p:sp>
    </p:spTree>
    <p:extLst>
      <p:ext uri="{BB962C8B-B14F-4D97-AF65-F5344CB8AC3E}">
        <p14:creationId xmlns:p14="http://schemas.microsoft.com/office/powerpoint/2010/main" val="2120437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emf"/><Relationship Id="rId4" Type="http://schemas.openxmlformats.org/officeDocument/2006/relationships/tags" Target="../tags/tag4.xml"/><Relationship Id="rId9"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4000" y="2414018"/>
            <a:ext cx="8565091" cy="474710"/>
          </a:xfrm>
          <a:prstGeom prst="rect">
            <a:avLst/>
          </a:prstGeom>
        </p:spPr>
        <p:txBody>
          <a:bodyPr lIns="0" tIns="0" rIns="0" bIns="0"/>
          <a:lstStyle>
            <a:lvl1pPr>
              <a:defRPr sz="2400" baseline="0">
                <a:solidFill>
                  <a:schemeClr val="tx1"/>
                </a:solidFill>
                <a:latin typeface="Arial" pitchFamily="34" charset="0"/>
                <a:cs typeface="Arial" pitchFamily="34" charset="0"/>
              </a:defRPr>
            </a:lvl1pPr>
          </a:lstStyle>
          <a:p>
            <a:r>
              <a:rPr lang="de-DE" dirty="0" smtClean="0"/>
              <a:t>Title</a:t>
            </a:r>
            <a:endParaRPr lang="en-US" dirty="0"/>
          </a:p>
        </p:txBody>
      </p:sp>
      <p:pic>
        <p:nvPicPr>
          <p:cNvPr id="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
        <p:nvSpPr>
          <p:cNvPr id="9" name="Textplatzhalter 8"/>
          <p:cNvSpPr>
            <a:spLocks noGrp="1"/>
          </p:cNvSpPr>
          <p:nvPr>
            <p:ph type="body" sz="quarter" idx="11" hasCustomPrompt="1"/>
          </p:nvPr>
        </p:nvSpPr>
        <p:spPr>
          <a:xfrm>
            <a:off x="324000" y="1916237"/>
            <a:ext cx="8564562" cy="216619"/>
          </a:xfrm>
          <a:prstGeom prst="rect">
            <a:avLst/>
          </a:prstGeom>
        </p:spPr>
        <p:txBody>
          <a:bodyPr lIns="0" tIns="0" rIns="0" bIns="0"/>
          <a:lstStyle>
            <a:lvl1pPr>
              <a:defRPr sz="1600" b="0" baseline="0">
                <a:solidFill>
                  <a:schemeClr val="tx1"/>
                </a:solidFill>
                <a:latin typeface="Arial" pitchFamily="34" charset="0"/>
                <a:cs typeface="Arial" pitchFamily="34" charset="0"/>
              </a:defRPr>
            </a:lvl1pPr>
            <a:lvl2pPr>
              <a:defRPr b="0" baseline="0">
                <a:solidFill>
                  <a:srgbClr val="666666"/>
                </a:solidFill>
              </a:defRPr>
            </a:lvl2pPr>
            <a:lvl3pPr>
              <a:defRPr b="0">
                <a:solidFill>
                  <a:srgbClr val="666666"/>
                </a:solidFill>
              </a:defRPr>
            </a:lvl3pPr>
            <a:lvl4pPr>
              <a:defRPr b="0">
                <a:solidFill>
                  <a:srgbClr val="666666"/>
                </a:solidFill>
              </a:defRPr>
            </a:lvl4pPr>
            <a:lvl5pPr>
              <a:defRPr b="0">
                <a:solidFill>
                  <a:srgbClr val="666666"/>
                </a:solidFill>
              </a:defRPr>
            </a:lvl5pPr>
          </a:lstStyle>
          <a:p>
            <a:pPr lvl="0"/>
            <a:r>
              <a:rPr lang="de-DE" dirty="0" err="1" smtClean="0"/>
              <a:t>Strictly</a:t>
            </a:r>
            <a:r>
              <a:rPr lang="de-DE" dirty="0" smtClean="0"/>
              <a:t> </a:t>
            </a:r>
            <a:r>
              <a:rPr lang="de-DE" dirty="0" err="1" smtClean="0"/>
              <a:t>Confidential</a:t>
            </a:r>
            <a:r>
              <a:rPr lang="de-DE" dirty="0" smtClean="0"/>
              <a:t> (</a:t>
            </a:r>
            <a:r>
              <a:rPr lang="de-DE" dirty="0" err="1" smtClean="0"/>
              <a:t>delete</a:t>
            </a:r>
            <a:r>
              <a:rPr lang="de-DE" dirty="0" smtClean="0"/>
              <a:t> </a:t>
            </a:r>
            <a:r>
              <a:rPr lang="de-DE" dirty="0" err="1" smtClean="0"/>
              <a:t>if</a:t>
            </a:r>
            <a:r>
              <a:rPr lang="de-DE" dirty="0" smtClean="0"/>
              <a:t> not </a:t>
            </a:r>
            <a:r>
              <a:rPr lang="de-DE" dirty="0" err="1" smtClean="0"/>
              <a:t>needed</a:t>
            </a:r>
            <a:r>
              <a:rPr lang="de-DE" dirty="0" smtClean="0"/>
              <a:t>)</a:t>
            </a:r>
            <a:endParaRPr lang="de-DE" dirty="0"/>
          </a:p>
        </p:txBody>
      </p:sp>
      <p:sp>
        <p:nvSpPr>
          <p:cNvPr id="11" name="Textplatzhalter 10"/>
          <p:cNvSpPr>
            <a:spLocks noGrp="1"/>
          </p:cNvSpPr>
          <p:nvPr>
            <p:ph type="body" sz="quarter" idx="12" hasCustomPrompt="1"/>
          </p:nvPr>
        </p:nvSpPr>
        <p:spPr>
          <a:xfrm>
            <a:off x="324000" y="3213100"/>
            <a:ext cx="8564562"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de-DE" dirty="0" smtClean="0"/>
              <a:t>Speaker</a:t>
            </a:r>
            <a:r>
              <a:rPr lang="en-US" dirty="0" smtClean="0"/>
              <a:t>’s</a:t>
            </a:r>
            <a:r>
              <a:rPr lang="de-DE" dirty="0" smtClean="0"/>
              <a:t> Name</a:t>
            </a:r>
            <a:endParaRPr lang="en-US" dirty="0" smtClean="0"/>
          </a:p>
        </p:txBody>
      </p:sp>
      <p:sp>
        <p:nvSpPr>
          <p:cNvPr id="12" name="Textplatzhalter 10"/>
          <p:cNvSpPr>
            <a:spLocks noGrp="1"/>
          </p:cNvSpPr>
          <p:nvPr>
            <p:ph type="body" sz="quarter" idx="13" hasCustomPrompt="1"/>
          </p:nvPr>
        </p:nvSpPr>
        <p:spPr>
          <a:xfrm>
            <a:off x="324000" y="3501008"/>
            <a:ext cx="8564562"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en-US" dirty="0" smtClean="0"/>
              <a:t>Department (delete if not needed)</a:t>
            </a:r>
          </a:p>
        </p:txBody>
      </p:sp>
      <p:sp>
        <p:nvSpPr>
          <p:cNvPr id="13" name="Textplatzhalter 10"/>
          <p:cNvSpPr>
            <a:spLocks noGrp="1"/>
          </p:cNvSpPr>
          <p:nvPr>
            <p:ph type="body" sz="quarter" idx="14" hasCustomPrompt="1"/>
          </p:nvPr>
        </p:nvSpPr>
        <p:spPr>
          <a:xfrm>
            <a:off x="324000" y="3797362"/>
            <a:ext cx="8564562"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en-US" dirty="0" smtClean="0"/>
              <a:t>Month 00, Year</a:t>
            </a:r>
            <a:endParaRPr lang="de-DE" dirty="0" smtClean="0"/>
          </a:p>
        </p:txBody>
      </p:sp>
    </p:spTree>
    <p:extLst>
      <p:ext uri="{BB962C8B-B14F-4D97-AF65-F5344CB8AC3E}">
        <p14:creationId xmlns:p14="http://schemas.microsoft.com/office/powerpoint/2010/main" val="12494650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pyright_Englisch Version">
    <p:spTree>
      <p:nvGrpSpPr>
        <p:cNvPr id="1" name=""/>
        <p:cNvGrpSpPr/>
        <p:nvPr/>
      </p:nvGrpSpPr>
      <p:grpSpPr>
        <a:xfrm>
          <a:off x="0" y="0"/>
          <a:ext cx="0" cy="0"/>
          <a:chOff x="0" y="0"/>
          <a:chExt cx="0" cy="0"/>
        </a:xfrm>
      </p:grpSpPr>
      <p:sp>
        <p:nvSpPr>
          <p:cNvPr id="2" name="Rechteck 1"/>
          <p:cNvSpPr/>
          <p:nvPr userDrawn="1"/>
        </p:nvSpPr>
        <p:spPr>
          <a:xfrm>
            <a:off x="328613" y="620688"/>
            <a:ext cx="4171379" cy="5293757"/>
          </a:xfrm>
          <a:prstGeom prst="rect">
            <a:avLst/>
          </a:prstGeom>
        </p:spPr>
        <p:txBody>
          <a:bodyPr wrap="square" lIns="0" tIns="0" rIns="0" bIns="0">
            <a:spAutoFit/>
          </a:bodyPr>
          <a:lstStyle/>
          <a:p>
            <a:pPr algn="just" defTabSz="914342"/>
            <a:r>
              <a:rPr lang="en-US" sz="800" dirty="0">
                <a:solidFill>
                  <a:srgbClr val="000000"/>
                </a:solidFill>
              </a:rPr>
              <a:t>No part of this publication may be reproduced or transmitted in any form or for any purpose without the express permission of SAP AG. The information contained herein may be changed without prior notice.</a:t>
            </a:r>
          </a:p>
          <a:p>
            <a:pPr algn="just" defTabSz="914342"/>
            <a:endParaRPr lang="en-US" sz="800" dirty="0">
              <a:solidFill>
                <a:srgbClr val="000000"/>
              </a:solidFill>
            </a:endParaRPr>
          </a:p>
          <a:p>
            <a:pPr algn="just" defTabSz="914342"/>
            <a:r>
              <a:rPr lang="en-US" sz="800" dirty="0">
                <a:solidFill>
                  <a:srgbClr val="000000"/>
                </a:solidFill>
              </a:rPr>
              <a:t>Some software products marketed by SAP AG and its distributors contain proprietary software components of other software vendors.</a:t>
            </a:r>
          </a:p>
          <a:p>
            <a:pPr algn="just" defTabSz="914342"/>
            <a:endParaRPr lang="en-US" sz="800" dirty="0">
              <a:solidFill>
                <a:srgbClr val="000000"/>
              </a:solidFill>
            </a:endParaRPr>
          </a:p>
          <a:p>
            <a:pPr algn="just" defTabSz="914342"/>
            <a:r>
              <a:rPr lang="en-US" sz="800" dirty="0">
                <a:solidFill>
                  <a:srgbClr val="000000"/>
                </a:solidFill>
              </a:rPr>
              <a:t>Microsoft, Windows, Excel, Outlook, and PowerPoint are registered trademarks of</a:t>
            </a:r>
          </a:p>
          <a:p>
            <a:pPr algn="just" defTabSz="914342"/>
            <a:r>
              <a:rPr lang="en-US" sz="800" dirty="0">
                <a:solidFill>
                  <a:srgbClr val="000000"/>
                </a:solidFill>
              </a:rPr>
              <a:t>Microsoft Corporation.</a:t>
            </a:r>
          </a:p>
          <a:p>
            <a:pPr algn="just" defTabSz="914342"/>
            <a:endParaRPr lang="en-US" sz="800" dirty="0">
              <a:solidFill>
                <a:srgbClr val="000000"/>
              </a:solidFill>
            </a:endParaRPr>
          </a:p>
          <a:p>
            <a:pPr algn="just" defTabSz="914342"/>
            <a:r>
              <a:rPr lang="en-US" sz="800" dirty="0">
                <a:solidFill>
                  <a:srgbClr val="000000"/>
                </a:solidFill>
              </a:rPr>
              <a:t>IBM, DB2, DB2 Universal Database, System i, System i5, System p, System p5, System x, System z, System z10, System z9, z10, z9, </a:t>
            </a:r>
            <a:r>
              <a:rPr lang="en-US" sz="800" dirty="0" err="1">
                <a:solidFill>
                  <a:srgbClr val="000000"/>
                </a:solidFill>
              </a:rPr>
              <a:t>iSeries</a:t>
            </a:r>
            <a:r>
              <a:rPr lang="en-US" sz="800" dirty="0">
                <a:solidFill>
                  <a:srgbClr val="000000"/>
                </a:solidFill>
              </a:rPr>
              <a:t>, </a:t>
            </a:r>
            <a:r>
              <a:rPr lang="en-US" sz="800" dirty="0" err="1">
                <a:solidFill>
                  <a:srgbClr val="000000"/>
                </a:solidFill>
              </a:rPr>
              <a:t>pSeries</a:t>
            </a:r>
            <a:r>
              <a:rPr lang="en-US" sz="800" dirty="0">
                <a:solidFill>
                  <a:srgbClr val="000000"/>
                </a:solidFill>
              </a:rPr>
              <a:t>, </a:t>
            </a:r>
            <a:r>
              <a:rPr lang="en-US" sz="800" dirty="0" err="1">
                <a:solidFill>
                  <a:srgbClr val="000000"/>
                </a:solidFill>
              </a:rPr>
              <a:t>xSeries</a:t>
            </a:r>
            <a:r>
              <a:rPr lang="en-US" sz="800" dirty="0">
                <a:solidFill>
                  <a:srgbClr val="000000"/>
                </a:solidFill>
              </a:rPr>
              <a:t>, </a:t>
            </a:r>
            <a:r>
              <a:rPr lang="en-US" sz="800" dirty="0" err="1">
                <a:solidFill>
                  <a:srgbClr val="000000"/>
                </a:solidFill>
              </a:rPr>
              <a:t>zSeries</a:t>
            </a:r>
            <a:r>
              <a:rPr lang="en-US" sz="800" dirty="0">
                <a:solidFill>
                  <a:srgbClr val="000000"/>
                </a:solidFill>
              </a:rPr>
              <a:t>, eServer, z/VM, z/OS, i5/OS, S/390, OS/390, OS/400, AS/400, S/390 Parallel Enterprise Server, </a:t>
            </a:r>
            <a:r>
              <a:rPr lang="en-US" sz="800" dirty="0" err="1">
                <a:solidFill>
                  <a:srgbClr val="000000"/>
                </a:solidFill>
              </a:rPr>
              <a:t>PowerVM</a:t>
            </a:r>
            <a:r>
              <a:rPr lang="en-US" sz="800" dirty="0">
                <a:solidFill>
                  <a:srgbClr val="000000"/>
                </a:solidFill>
              </a:rPr>
              <a:t>, Power Architecture, POWER6+, POWER6, POWER5+, POWER5, POWER, </a:t>
            </a:r>
            <a:r>
              <a:rPr lang="en-US" sz="800" dirty="0" err="1">
                <a:solidFill>
                  <a:srgbClr val="000000"/>
                </a:solidFill>
              </a:rPr>
              <a:t>OpenPower</a:t>
            </a:r>
            <a:r>
              <a:rPr lang="en-US" sz="800" dirty="0">
                <a:solidFill>
                  <a:srgbClr val="000000"/>
                </a:solidFill>
              </a:rPr>
              <a:t>, PowerPC, </a:t>
            </a:r>
            <a:r>
              <a:rPr lang="en-US" sz="800" dirty="0" err="1">
                <a:solidFill>
                  <a:srgbClr val="000000"/>
                </a:solidFill>
              </a:rPr>
              <a:t>BatchPipes</a:t>
            </a:r>
            <a:r>
              <a:rPr lang="en-US" sz="800" dirty="0">
                <a:solidFill>
                  <a:srgbClr val="000000"/>
                </a:solidFill>
              </a:rPr>
              <a:t>, </a:t>
            </a:r>
            <a:r>
              <a:rPr lang="en-US" sz="800" dirty="0" err="1">
                <a:solidFill>
                  <a:srgbClr val="000000"/>
                </a:solidFill>
              </a:rPr>
              <a:t>BladeCenter</a:t>
            </a:r>
            <a:r>
              <a:rPr lang="en-US" sz="800" dirty="0">
                <a:solidFill>
                  <a:srgbClr val="000000"/>
                </a:solidFill>
              </a:rPr>
              <a:t>, System Storage, GPFS, HACMP, RETAIN, DB2 Connect, RACF, Redbooks, OS/2, Parallel </a:t>
            </a:r>
            <a:r>
              <a:rPr lang="en-US" sz="800" dirty="0" err="1">
                <a:solidFill>
                  <a:srgbClr val="000000"/>
                </a:solidFill>
              </a:rPr>
              <a:t>Sysplex</a:t>
            </a:r>
            <a:r>
              <a:rPr lang="en-US" sz="800" dirty="0">
                <a:solidFill>
                  <a:srgbClr val="000000"/>
                </a:solidFill>
              </a:rPr>
              <a:t>, MVS/ESA, AIX, Intelligent Miner, </a:t>
            </a:r>
            <a:r>
              <a:rPr lang="en-US" sz="800" dirty="0" err="1">
                <a:solidFill>
                  <a:srgbClr val="000000"/>
                </a:solidFill>
              </a:rPr>
              <a:t>WebSphere</a:t>
            </a:r>
            <a:r>
              <a:rPr lang="en-US" sz="800" dirty="0">
                <a:solidFill>
                  <a:srgbClr val="000000"/>
                </a:solidFill>
              </a:rPr>
              <a:t>, </a:t>
            </a:r>
            <a:r>
              <a:rPr lang="en-US" sz="800" dirty="0" err="1">
                <a:solidFill>
                  <a:srgbClr val="000000"/>
                </a:solidFill>
              </a:rPr>
              <a:t>Netfinity</a:t>
            </a:r>
            <a:r>
              <a:rPr lang="en-US" sz="800" dirty="0">
                <a:solidFill>
                  <a:srgbClr val="000000"/>
                </a:solidFill>
              </a:rPr>
              <a:t>, Tivoli and Informix are trademarks or registered trademarks of IBM Corporation.</a:t>
            </a:r>
          </a:p>
          <a:p>
            <a:pPr algn="just" defTabSz="914342"/>
            <a:endParaRPr lang="en-US" sz="800" dirty="0">
              <a:solidFill>
                <a:srgbClr val="000000"/>
              </a:solidFill>
            </a:endParaRPr>
          </a:p>
          <a:p>
            <a:pPr algn="just" defTabSz="914342"/>
            <a:r>
              <a:rPr lang="en-US" sz="800" dirty="0">
                <a:solidFill>
                  <a:srgbClr val="000000"/>
                </a:solidFill>
              </a:rPr>
              <a:t>Linux is the registered trademark of Linus Torvalds in the U.S. and other countries.</a:t>
            </a:r>
          </a:p>
          <a:p>
            <a:pPr algn="just" defTabSz="914342"/>
            <a:endParaRPr lang="en-US" sz="800" dirty="0">
              <a:solidFill>
                <a:srgbClr val="000000"/>
              </a:solidFill>
            </a:endParaRPr>
          </a:p>
          <a:p>
            <a:pPr algn="just" defTabSz="914342"/>
            <a:r>
              <a:rPr lang="en-US" sz="800" dirty="0">
                <a:solidFill>
                  <a:srgbClr val="000000"/>
                </a:solidFill>
              </a:rPr>
              <a:t>Adobe, the Adobe logo, Acrobat, PostScript, and Reader are either trademarks or registered trademarks of Adobe Systems Incorporated in the United States and/or other countries.</a:t>
            </a:r>
          </a:p>
          <a:p>
            <a:pPr algn="just" defTabSz="914342"/>
            <a:endParaRPr lang="en-US" sz="800" dirty="0">
              <a:solidFill>
                <a:srgbClr val="000000"/>
              </a:solidFill>
            </a:endParaRPr>
          </a:p>
          <a:p>
            <a:pPr algn="just" defTabSz="914342"/>
            <a:r>
              <a:rPr lang="en-US" sz="800" dirty="0">
                <a:solidFill>
                  <a:srgbClr val="000000"/>
                </a:solidFill>
              </a:rPr>
              <a:t>Oracle is a registered trademark of Oracle Corporation.</a:t>
            </a:r>
          </a:p>
          <a:p>
            <a:pPr algn="just" defTabSz="914342"/>
            <a:endParaRPr lang="en-US" sz="800" dirty="0">
              <a:solidFill>
                <a:srgbClr val="000000"/>
              </a:solidFill>
            </a:endParaRPr>
          </a:p>
          <a:p>
            <a:pPr algn="just" defTabSz="914342"/>
            <a:r>
              <a:rPr lang="en-US" sz="800" dirty="0">
                <a:solidFill>
                  <a:srgbClr val="000000"/>
                </a:solidFill>
              </a:rPr>
              <a:t>UNIX, X/Open, OSF/1, and Motif are registered trademarks of the Open Group. Citrix, ICA, Program Neighborhood, </a:t>
            </a:r>
            <a:r>
              <a:rPr lang="en-US" sz="800" dirty="0" err="1">
                <a:solidFill>
                  <a:srgbClr val="000000"/>
                </a:solidFill>
              </a:rPr>
              <a:t>MetaFrame</a:t>
            </a:r>
            <a:r>
              <a:rPr lang="en-US" sz="800" dirty="0">
                <a:solidFill>
                  <a:srgbClr val="000000"/>
                </a:solidFill>
              </a:rPr>
              <a:t>, </a:t>
            </a:r>
            <a:r>
              <a:rPr lang="en-US" sz="800" dirty="0" err="1">
                <a:solidFill>
                  <a:srgbClr val="000000"/>
                </a:solidFill>
              </a:rPr>
              <a:t>WinFrame</a:t>
            </a:r>
            <a:r>
              <a:rPr lang="en-US" sz="800" dirty="0">
                <a:solidFill>
                  <a:srgbClr val="000000"/>
                </a:solidFill>
              </a:rPr>
              <a:t>, </a:t>
            </a:r>
            <a:r>
              <a:rPr lang="en-US" sz="800" dirty="0" err="1">
                <a:solidFill>
                  <a:srgbClr val="000000"/>
                </a:solidFill>
              </a:rPr>
              <a:t>VideoFrame</a:t>
            </a:r>
            <a:r>
              <a:rPr lang="en-US" sz="800" dirty="0">
                <a:solidFill>
                  <a:srgbClr val="000000"/>
                </a:solidFill>
              </a:rPr>
              <a:t>, and </a:t>
            </a:r>
            <a:r>
              <a:rPr lang="en-US" sz="800" dirty="0" err="1">
                <a:solidFill>
                  <a:srgbClr val="000000"/>
                </a:solidFill>
              </a:rPr>
              <a:t>MultiWin</a:t>
            </a:r>
            <a:r>
              <a:rPr lang="en-US" sz="800" dirty="0">
                <a:solidFill>
                  <a:srgbClr val="000000"/>
                </a:solidFill>
              </a:rPr>
              <a:t> are trademarks or registered trademarks of Citrix Systems, Inc.</a:t>
            </a:r>
          </a:p>
          <a:p>
            <a:pPr algn="just" defTabSz="914342"/>
            <a:endParaRPr lang="en-US" sz="800" dirty="0">
              <a:solidFill>
                <a:srgbClr val="000000"/>
              </a:solidFill>
            </a:endParaRPr>
          </a:p>
          <a:p>
            <a:pPr algn="just" defTabSz="914342"/>
            <a:r>
              <a:rPr lang="en-US" sz="800" dirty="0">
                <a:solidFill>
                  <a:srgbClr val="000000"/>
                </a:solidFill>
              </a:rPr>
              <a:t>HTML, XML, XHTML and W3C are trademarks or registered trademarks of W3C®, World Wide Web Consortium, Massachusetts Institute of Technology.</a:t>
            </a:r>
          </a:p>
          <a:p>
            <a:pPr algn="just" defTabSz="914342"/>
            <a:r>
              <a:rPr lang="en-US" sz="800" dirty="0">
                <a:solidFill>
                  <a:srgbClr val="000000"/>
                </a:solidFill>
              </a:rPr>
              <a:t>Java is a registered trademark of Sun Microsystems, Inc.</a:t>
            </a:r>
          </a:p>
          <a:p>
            <a:pPr algn="just" defTabSz="914342"/>
            <a:endParaRPr lang="en-US" sz="800" dirty="0">
              <a:solidFill>
                <a:srgbClr val="000000"/>
              </a:solidFill>
            </a:endParaRPr>
          </a:p>
          <a:p>
            <a:pPr algn="just" defTabSz="914342"/>
            <a:r>
              <a:rPr lang="en-US" sz="800" dirty="0">
                <a:solidFill>
                  <a:srgbClr val="000000"/>
                </a:solidFill>
              </a:rPr>
              <a:t>JavaScript is a registered trademark of Sun Microsystems, Inc., used under license for technology invented and implemented by Netscape.</a:t>
            </a:r>
          </a:p>
          <a:p>
            <a:pPr algn="just" defTabSz="914342"/>
            <a:endParaRPr lang="en-US" sz="800" dirty="0">
              <a:solidFill>
                <a:srgbClr val="000000"/>
              </a:solidFill>
            </a:endParaRPr>
          </a:p>
          <a:p>
            <a:pPr algn="just" defTabSz="914342"/>
            <a:r>
              <a:rPr lang="en-US" sz="800" dirty="0">
                <a:solidFill>
                  <a:srgbClr val="000000"/>
                </a:solidFill>
              </a:rPr>
              <a:t>SAP, R/3, SAP </a:t>
            </a:r>
            <a:r>
              <a:rPr lang="en-US" sz="800" dirty="0" err="1">
                <a:solidFill>
                  <a:srgbClr val="000000"/>
                </a:solidFill>
              </a:rPr>
              <a:t>NetWeaver</a:t>
            </a:r>
            <a:r>
              <a:rPr lang="en-US" sz="800" dirty="0">
                <a:solidFill>
                  <a:srgbClr val="000000"/>
                </a:solidFill>
              </a:rPr>
              <a:t>, Duet, </a:t>
            </a:r>
            <a:r>
              <a:rPr lang="en-US" sz="800" dirty="0" err="1">
                <a:solidFill>
                  <a:srgbClr val="000000"/>
                </a:solidFill>
              </a:rPr>
              <a:t>PartnerEdge</a:t>
            </a:r>
            <a:r>
              <a:rPr lang="en-US" sz="800" dirty="0">
                <a:solidFill>
                  <a:srgbClr val="000000"/>
                </a:solidFill>
              </a:rPr>
              <a:t>, </a:t>
            </a:r>
            <a:r>
              <a:rPr lang="en-US" sz="800" dirty="0" err="1">
                <a:solidFill>
                  <a:srgbClr val="000000"/>
                </a:solidFill>
              </a:rPr>
              <a:t>ByDesign</a:t>
            </a:r>
            <a:r>
              <a:rPr lang="en-US" sz="800" dirty="0">
                <a:solidFill>
                  <a:srgbClr val="000000"/>
                </a:solidFill>
              </a:rPr>
              <a:t>, Clear Enterprise, SAP </a:t>
            </a:r>
            <a:r>
              <a:rPr lang="en-US" sz="800" dirty="0" err="1">
                <a:solidFill>
                  <a:srgbClr val="000000"/>
                </a:solidFill>
              </a:rPr>
              <a:t>BusinessObjects</a:t>
            </a:r>
            <a:r>
              <a:rPr lang="en-US" sz="800" dirty="0">
                <a:solidFill>
                  <a:srgbClr val="000000"/>
                </a:solidFill>
              </a:rPr>
              <a:t> Explorer and other SAP products and services mentioned herein as well as their respective logos are trademarks or registered trademarks of SAP AG in Germany and other countries.</a:t>
            </a:r>
          </a:p>
          <a:p>
            <a:pPr algn="just" defTabSz="914342"/>
            <a:endParaRPr lang="en-US" sz="800" dirty="0">
              <a:solidFill>
                <a:srgbClr val="000000"/>
              </a:solidFill>
            </a:endParaRPr>
          </a:p>
        </p:txBody>
      </p:sp>
      <p:sp>
        <p:nvSpPr>
          <p:cNvPr id="7" name="Rechteck 6"/>
          <p:cNvSpPr/>
          <p:nvPr userDrawn="1"/>
        </p:nvSpPr>
        <p:spPr>
          <a:xfrm>
            <a:off x="4648771" y="620688"/>
            <a:ext cx="4171379" cy="3939540"/>
          </a:xfrm>
          <a:prstGeom prst="rect">
            <a:avLst/>
          </a:prstGeom>
        </p:spPr>
        <p:txBody>
          <a:bodyPr wrap="square" lIns="0" tIns="0" rIns="0" bIns="0">
            <a:spAutoFit/>
          </a:bodyPr>
          <a:lstStyle/>
          <a:p>
            <a:pPr algn="just" defTabSz="914342"/>
            <a:r>
              <a:rPr lang="en-US" sz="800" dirty="0">
                <a:solidFill>
                  <a:srgbClr val="000000"/>
                </a:solidFill>
              </a:rPr>
              <a:t>Business Objects and the Business Objects logo, </a:t>
            </a:r>
            <a:r>
              <a:rPr lang="en-US" sz="800" dirty="0" err="1">
                <a:solidFill>
                  <a:srgbClr val="000000"/>
                </a:solidFill>
              </a:rPr>
              <a:t>BusinessObjects</a:t>
            </a:r>
            <a:r>
              <a:rPr lang="en-US" sz="800" dirty="0">
                <a:solidFill>
                  <a:srgbClr val="000000"/>
                </a:solidFill>
              </a:rPr>
              <a:t>, Crystal Reports, Crystal Decisions, Web Intelligence, </a:t>
            </a:r>
            <a:r>
              <a:rPr lang="en-US" sz="800" dirty="0" err="1">
                <a:solidFill>
                  <a:srgbClr val="000000"/>
                </a:solidFill>
              </a:rPr>
              <a:t>Xcelsius</a:t>
            </a:r>
            <a:r>
              <a:rPr lang="en-US" sz="800" dirty="0">
                <a:solidFill>
                  <a:srgbClr val="000000"/>
                </a:solidFill>
              </a:rPr>
              <a:t>, and other Business Objects products and services mentioned herein as well as their respective logos are trademarks or registered trademarks of SAP France in the United States and in other countries.</a:t>
            </a:r>
          </a:p>
          <a:p>
            <a:pPr algn="just" defTabSz="914342"/>
            <a:r>
              <a:rPr lang="en-US" sz="800" dirty="0">
                <a:solidFill>
                  <a:srgbClr val="000000"/>
                </a:solidFill>
              </a:rPr>
              <a:t>All other product and service names mentioned are the trademarks of their respective companies. Data contained in this document serves informational purposes only. National product specifications may vary.</a:t>
            </a:r>
            <a:endParaRPr lang="de-DE" sz="800" dirty="0">
              <a:solidFill>
                <a:srgbClr val="000000"/>
              </a:solidFill>
            </a:endParaRPr>
          </a:p>
          <a:p>
            <a:pPr algn="just" defTabSz="914342"/>
            <a:endParaRPr lang="en-US" sz="800" dirty="0">
              <a:solidFill>
                <a:srgbClr val="000000"/>
              </a:solidFill>
            </a:endParaRPr>
          </a:p>
          <a:p>
            <a:pPr algn="just" defTabSz="914342"/>
            <a:r>
              <a:rPr lang="en-US" sz="800" dirty="0">
                <a:solidFill>
                  <a:srgbClr val="000000"/>
                </a:solidFill>
              </a:rPr>
              <a:t>The information in this document is proprietary to SAP. No part of this document may be reproduced, copied, or transmitted in any form or for any purpose without the express prior written permission of SAP AG.</a:t>
            </a:r>
          </a:p>
          <a:p>
            <a:pPr algn="just" defTabSz="914342"/>
            <a:endParaRPr lang="en-US" sz="800" dirty="0">
              <a:solidFill>
                <a:srgbClr val="000000"/>
              </a:solidFill>
            </a:endParaRPr>
          </a:p>
          <a:p>
            <a:pPr algn="just" defTabSz="914342"/>
            <a:r>
              <a:rPr lang="en-US" sz="800" dirty="0">
                <a:solidFill>
                  <a:srgbClr val="000000"/>
                </a:solidFill>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p>
          <a:p>
            <a:pPr algn="just" defTabSz="914342"/>
            <a:endParaRPr lang="en-US" sz="800" dirty="0">
              <a:solidFill>
                <a:srgbClr val="000000"/>
              </a:solidFill>
            </a:endParaRPr>
          </a:p>
          <a:p>
            <a:pPr algn="just" defTabSz="914342"/>
            <a:r>
              <a:rPr lang="en-US" sz="800" dirty="0">
                <a:solidFill>
                  <a:srgbClr val="000000"/>
                </a:solidFill>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 SAP shall have no liability for damages of any kind including without limitation direct, special, indirect, or consequential damages that may result from the use of these materials. This limitation shall not apply in cases of intent or gross negligence.</a:t>
            </a:r>
          </a:p>
          <a:p>
            <a:pPr algn="just" defTabSz="914342"/>
            <a:endParaRPr lang="en-US" sz="800" dirty="0">
              <a:solidFill>
                <a:srgbClr val="000000"/>
              </a:solidFill>
            </a:endParaRPr>
          </a:p>
          <a:p>
            <a:pPr algn="just" defTabSz="914342"/>
            <a:r>
              <a:rPr lang="en-US" sz="800" dirty="0">
                <a:solidFill>
                  <a:srgbClr val="000000"/>
                </a:solidFill>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de-DE" sz="800" dirty="0">
              <a:solidFill>
                <a:srgbClr val="000000"/>
              </a:solidFill>
            </a:endParaRPr>
          </a:p>
        </p:txBody>
      </p:sp>
      <p:cxnSp>
        <p:nvCxnSpPr>
          <p:cNvPr id="6"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51520" y="44624"/>
            <a:ext cx="8568630" cy="242714"/>
          </a:xfrm>
          <a:prstGeom prst="rect">
            <a:avLst/>
          </a:prstGeom>
        </p:spPr>
        <p:txBody>
          <a:bodyPr vert="horz" wrap="square" lIns="0" tIns="0" rIns="0" bIns="0" rtlCol="0" anchor="ctr" anchorCtr="0">
            <a:noAutofit/>
          </a:bodyPr>
          <a:lstStyle/>
          <a:p>
            <a:pPr marL="85725">
              <a:spcBef>
                <a:spcPct val="0"/>
              </a:spcBef>
              <a:defRPr/>
            </a:pPr>
            <a:r>
              <a:rPr lang="de-DE" sz="1600" b="1" dirty="0">
                <a:solidFill>
                  <a:srgbClr val="666666"/>
                </a:solidFill>
              </a:rPr>
              <a:t>© 2012 SAP AG. All </a:t>
            </a:r>
            <a:r>
              <a:rPr lang="de-DE" sz="1600" b="1" dirty="0" err="1">
                <a:solidFill>
                  <a:srgbClr val="666666"/>
                </a:solidFill>
              </a:rPr>
              <a:t>rights</a:t>
            </a:r>
            <a:r>
              <a:rPr lang="de-DE" sz="1600" b="1" dirty="0">
                <a:solidFill>
                  <a:srgbClr val="666666"/>
                </a:solidFill>
              </a:rPr>
              <a:t> </a:t>
            </a:r>
            <a:r>
              <a:rPr lang="de-DE" sz="1600" b="1" dirty="0" err="1">
                <a:solidFill>
                  <a:srgbClr val="666666"/>
                </a:solidFill>
              </a:rPr>
              <a:t>reserved</a:t>
            </a:r>
            <a:endParaRPr lang="de-DE" sz="1600" b="1" dirty="0">
              <a:solidFill>
                <a:srgbClr val="666666"/>
              </a:solidFill>
            </a:endParaRPr>
          </a:p>
        </p:txBody>
      </p:sp>
    </p:spTree>
    <p:extLst>
      <p:ext uri="{BB962C8B-B14F-4D97-AF65-F5344CB8AC3E}">
        <p14:creationId xmlns:p14="http://schemas.microsoft.com/office/powerpoint/2010/main" val="5079032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pyright_German Version">
    <p:spTree>
      <p:nvGrpSpPr>
        <p:cNvPr id="1" name=""/>
        <p:cNvGrpSpPr/>
        <p:nvPr/>
      </p:nvGrpSpPr>
      <p:grpSpPr>
        <a:xfrm>
          <a:off x="0" y="0"/>
          <a:ext cx="0" cy="0"/>
          <a:chOff x="0" y="0"/>
          <a:chExt cx="0" cy="0"/>
        </a:xfrm>
      </p:grpSpPr>
      <p:sp>
        <p:nvSpPr>
          <p:cNvPr id="2" name="Rechteck 1"/>
          <p:cNvSpPr/>
          <p:nvPr userDrawn="1"/>
        </p:nvSpPr>
        <p:spPr>
          <a:xfrm>
            <a:off x="328613" y="620688"/>
            <a:ext cx="4171379" cy="5416868"/>
          </a:xfrm>
          <a:prstGeom prst="rect">
            <a:avLst/>
          </a:prstGeom>
        </p:spPr>
        <p:txBody>
          <a:bodyPr wrap="square" lIns="0" tIns="0" rIns="0" bIns="0">
            <a:spAutoFit/>
          </a:bodyPr>
          <a:lstStyle/>
          <a:p>
            <a:pPr algn="just" defTabSz="914342"/>
            <a:r>
              <a:rPr lang="de-DE" sz="800" dirty="0">
                <a:solidFill>
                  <a:srgbClr val="000000"/>
                </a:solidFill>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 </a:t>
            </a:r>
          </a:p>
          <a:p>
            <a:pPr algn="just" defTabSz="914342"/>
            <a:endParaRPr lang="de-DE" sz="800" dirty="0">
              <a:solidFill>
                <a:srgbClr val="000000"/>
              </a:solidFill>
            </a:endParaRPr>
          </a:p>
          <a:p>
            <a:pPr algn="just" defTabSz="914342"/>
            <a:r>
              <a:rPr lang="de-DE" sz="800" dirty="0">
                <a:solidFill>
                  <a:srgbClr val="000000"/>
                </a:solidFill>
              </a:rPr>
              <a:t>Die von SAP AG oder deren Vertriebsfirmen angebotenen Softwareprodukte können Softwarekomponenten auch anderer Softwarehersteller enthalten.</a:t>
            </a:r>
          </a:p>
          <a:p>
            <a:pPr algn="just" defTabSz="914342"/>
            <a:endParaRPr lang="de-DE" sz="800" dirty="0">
              <a:solidFill>
                <a:srgbClr val="000000"/>
              </a:solidFill>
            </a:endParaRPr>
          </a:p>
          <a:p>
            <a:pPr algn="just" defTabSz="914342"/>
            <a:r>
              <a:rPr lang="de-DE" sz="800" dirty="0">
                <a:solidFill>
                  <a:srgbClr val="000000"/>
                </a:solidFill>
              </a:rPr>
              <a:t>Microsoft, Windows, Outlook, Excel und PowerPoint sind eingetragene Marken der Microsoft Corporation.</a:t>
            </a:r>
          </a:p>
          <a:p>
            <a:pPr algn="just" defTabSz="914342"/>
            <a:endParaRPr lang="de-DE" sz="800" dirty="0">
              <a:solidFill>
                <a:srgbClr val="000000"/>
              </a:solidFill>
            </a:endParaRPr>
          </a:p>
          <a:p>
            <a:pPr algn="just" defTabSz="914342"/>
            <a:r>
              <a:rPr lang="de-DE" sz="800" dirty="0">
                <a:solidFill>
                  <a:srgbClr val="000000"/>
                </a:solidFill>
              </a:rPr>
              <a:t>IBM, DB2, DB2 Universal Database, System i, System i5, System p, System p5, System x, System z, System z10, System z9, z10, z9, iSeries, </a:t>
            </a:r>
            <a:r>
              <a:rPr lang="de-DE" sz="800" dirty="0" err="1">
                <a:solidFill>
                  <a:srgbClr val="000000"/>
                </a:solidFill>
              </a:rPr>
              <a:t>pSeries</a:t>
            </a:r>
            <a:r>
              <a:rPr lang="de-DE" sz="800" dirty="0">
                <a:solidFill>
                  <a:srgbClr val="000000"/>
                </a:solidFill>
              </a:rPr>
              <a:t>, </a:t>
            </a:r>
            <a:r>
              <a:rPr lang="de-DE" sz="800" dirty="0" err="1">
                <a:solidFill>
                  <a:srgbClr val="000000"/>
                </a:solidFill>
              </a:rPr>
              <a:t>xSeries</a:t>
            </a:r>
            <a:r>
              <a:rPr lang="de-DE" sz="800" dirty="0">
                <a:solidFill>
                  <a:srgbClr val="000000"/>
                </a:solidFill>
              </a:rPr>
              <a:t>, </a:t>
            </a:r>
            <a:r>
              <a:rPr lang="de-DE" sz="800" dirty="0" err="1">
                <a:solidFill>
                  <a:srgbClr val="000000"/>
                </a:solidFill>
              </a:rPr>
              <a:t>zSeries</a:t>
            </a:r>
            <a:r>
              <a:rPr lang="de-DE" sz="800" dirty="0">
                <a:solidFill>
                  <a:srgbClr val="000000"/>
                </a:solidFill>
              </a:rPr>
              <a:t>, </a:t>
            </a:r>
            <a:r>
              <a:rPr lang="de-DE" sz="800" dirty="0" err="1">
                <a:solidFill>
                  <a:srgbClr val="000000"/>
                </a:solidFill>
              </a:rPr>
              <a:t>eServer</a:t>
            </a:r>
            <a:r>
              <a:rPr lang="de-DE" sz="800" dirty="0">
                <a:solidFill>
                  <a:srgbClr val="000000"/>
                </a:solidFill>
              </a:rPr>
              <a:t>, z/VM, z/OS, i5/OS, S/390, OS/390, OS/400, AS/400, S/390 Parallel Enterprise Server, </a:t>
            </a:r>
            <a:r>
              <a:rPr lang="de-DE" sz="800" dirty="0" err="1">
                <a:solidFill>
                  <a:srgbClr val="000000"/>
                </a:solidFill>
              </a:rPr>
              <a:t>PowerVM</a:t>
            </a:r>
            <a:r>
              <a:rPr lang="de-DE" sz="800" dirty="0">
                <a:solidFill>
                  <a:srgbClr val="000000"/>
                </a:solidFill>
              </a:rPr>
              <a:t>, Power </a:t>
            </a:r>
            <a:r>
              <a:rPr lang="de-DE" sz="800" dirty="0" err="1">
                <a:solidFill>
                  <a:srgbClr val="000000"/>
                </a:solidFill>
              </a:rPr>
              <a:t>Architecture</a:t>
            </a:r>
            <a:r>
              <a:rPr lang="de-DE" sz="800" dirty="0">
                <a:solidFill>
                  <a:srgbClr val="000000"/>
                </a:solidFill>
              </a:rPr>
              <a:t>, POWER6+, POWER6, POWER5+, POWER5, POWER, </a:t>
            </a:r>
            <a:r>
              <a:rPr lang="de-DE" sz="800" dirty="0" err="1">
                <a:solidFill>
                  <a:srgbClr val="000000"/>
                </a:solidFill>
              </a:rPr>
              <a:t>OpenPower</a:t>
            </a:r>
            <a:r>
              <a:rPr lang="de-DE" sz="800" dirty="0">
                <a:solidFill>
                  <a:srgbClr val="000000"/>
                </a:solidFill>
              </a:rPr>
              <a:t>, PowerPC, </a:t>
            </a:r>
            <a:r>
              <a:rPr lang="de-DE" sz="800" dirty="0" err="1">
                <a:solidFill>
                  <a:srgbClr val="000000"/>
                </a:solidFill>
              </a:rPr>
              <a:t>BatchPipes</a:t>
            </a:r>
            <a:r>
              <a:rPr lang="de-DE" sz="800" dirty="0">
                <a:solidFill>
                  <a:srgbClr val="000000"/>
                </a:solidFill>
              </a:rPr>
              <a:t>, </a:t>
            </a:r>
            <a:r>
              <a:rPr lang="de-DE" sz="800" dirty="0" err="1">
                <a:solidFill>
                  <a:srgbClr val="000000"/>
                </a:solidFill>
              </a:rPr>
              <a:t>BladeCenter</a:t>
            </a:r>
            <a:r>
              <a:rPr lang="de-DE" sz="800" dirty="0">
                <a:solidFill>
                  <a:srgbClr val="000000"/>
                </a:solidFill>
              </a:rPr>
              <a:t>, System Storage, GPFS, HACMP, RETAIN, DB2 Connect, RACF, </a:t>
            </a:r>
            <a:r>
              <a:rPr lang="de-DE" sz="800" dirty="0" err="1">
                <a:solidFill>
                  <a:srgbClr val="000000"/>
                </a:solidFill>
              </a:rPr>
              <a:t>Redbooks</a:t>
            </a:r>
            <a:r>
              <a:rPr lang="de-DE" sz="800" dirty="0">
                <a:solidFill>
                  <a:srgbClr val="000000"/>
                </a:solidFill>
              </a:rPr>
              <a:t>, OS/2, Parallel </a:t>
            </a:r>
            <a:r>
              <a:rPr lang="de-DE" sz="800" dirty="0" err="1">
                <a:solidFill>
                  <a:srgbClr val="000000"/>
                </a:solidFill>
              </a:rPr>
              <a:t>Sysplex</a:t>
            </a:r>
            <a:r>
              <a:rPr lang="de-DE" sz="800" dirty="0">
                <a:solidFill>
                  <a:srgbClr val="000000"/>
                </a:solidFill>
              </a:rPr>
              <a:t>, MVS/ESA, AIX, Intelligent </a:t>
            </a:r>
            <a:r>
              <a:rPr lang="de-DE" sz="800" dirty="0" err="1">
                <a:solidFill>
                  <a:srgbClr val="000000"/>
                </a:solidFill>
              </a:rPr>
              <a:t>Miner</a:t>
            </a:r>
            <a:r>
              <a:rPr lang="de-DE" sz="800" dirty="0">
                <a:solidFill>
                  <a:srgbClr val="000000"/>
                </a:solidFill>
              </a:rPr>
              <a:t>, </a:t>
            </a:r>
            <a:r>
              <a:rPr lang="de-DE" sz="800" dirty="0" err="1">
                <a:solidFill>
                  <a:srgbClr val="000000"/>
                </a:solidFill>
              </a:rPr>
              <a:t>WebSphere</a:t>
            </a:r>
            <a:r>
              <a:rPr lang="de-DE" sz="800" dirty="0">
                <a:solidFill>
                  <a:srgbClr val="000000"/>
                </a:solidFill>
              </a:rPr>
              <a:t>, Netfinity, Tivoli und Informix sind Marken oder eingetragene Marken der IBM Corporation.</a:t>
            </a:r>
          </a:p>
          <a:p>
            <a:pPr algn="just" defTabSz="914342"/>
            <a:endParaRPr lang="de-DE" sz="800" dirty="0">
              <a:solidFill>
                <a:srgbClr val="000000"/>
              </a:solidFill>
            </a:endParaRPr>
          </a:p>
          <a:p>
            <a:pPr algn="just" defTabSz="914342"/>
            <a:r>
              <a:rPr lang="de-DE" sz="800" dirty="0">
                <a:solidFill>
                  <a:srgbClr val="000000"/>
                </a:solidFill>
              </a:rPr>
              <a:t>Linux ist eine eingetragene Marke von Linus </a:t>
            </a:r>
            <a:r>
              <a:rPr lang="de-DE" sz="800" dirty="0" err="1">
                <a:solidFill>
                  <a:srgbClr val="000000"/>
                </a:solidFill>
              </a:rPr>
              <a:t>Torvalds</a:t>
            </a:r>
            <a:r>
              <a:rPr lang="de-DE" sz="800" dirty="0">
                <a:solidFill>
                  <a:srgbClr val="000000"/>
                </a:solidFill>
              </a:rPr>
              <a:t> in den USA und anderen Ländern.</a:t>
            </a:r>
          </a:p>
          <a:p>
            <a:pPr algn="just" defTabSz="914342"/>
            <a:endParaRPr lang="de-DE" sz="800" dirty="0">
              <a:solidFill>
                <a:srgbClr val="000000"/>
              </a:solidFill>
            </a:endParaRPr>
          </a:p>
          <a:p>
            <a:pPr algn="just" defTabSz="914342"/>
            <a:r>
              <a:rPr lang="de-DE" sz="800" dirty="0">
                <a:solidFill>
                  <a:srgbClr val="000000"/>
                </a:solidFill>
              </a:rPr>
              <a:t>Adobe, das Adobe Logo, Acrobat, PostScript und Reader sind Marken oder eingetragene Marken von Adobe Systems Inc. in den USA und/oder anderen Ländern.</a:t>
            </a:r>
          </a:p>
          <a:p>
            <a:pPr algn="just" defTabSz="914342"/>
            <a:endParaRPr lang="de-DE" sz="800" dirty="0">
              <a:solidFill>
                <a:srgbClr val="000000"/>
              </a:solidFill>
            </a:endParaRPr>
          </a:p>
          <a:p>
            <a:pPr algn="just" defTabSz="914342"/>
            <a:r>
              <a:rPr lang="de-DE" sz="800" dirty="0">
                <a:solidFill>
                  <a:srgbClr val="000000"/>
                </a:solidFill>
              </a:rPr>
              <a:t>ORACLE® ist eine eingetragene Marke der ORACLE Corporation.</a:t>
            </a:r>
          </a:p>
          <a:p>
            <a:pPr algn="just" defTabSz="914342"/>
            <a:endParaRPr lang="de-DE" sz="800" dirty="0">
              <a:solidFill>
                <a:srgbClr val="000000"/>
              </a:solidFill>
            </a:endParaRPr>
          </a:p>
          <a:p>
            <a:pPr algn="just" defTabSz="914342"/>
            <a:r>
              <a:rPr lang="de-DE" sz="800" dirty="0">
                <a:solidFill>
                  <a:srgbClr val="000000"/>
                </a:solidFill>
              </a:rPr>
              <a:t>UNIX®, X/Open®, OSF/1® und </a:t>
            </a:r>
            <a:r>
              <a:rPr lang="de-DE" sz="800" dirty="0" err="1">
                <a:solidFill>
                  <a:srgbClr val="000000"/>
                </a:solidFill>
              </a:rPr>
              <a:t>Motif</a:t>
            </a:r>
            <a:r>
              <a:rPr lang="de-DE" sz="800" dirty="0">
                <a:solidFill>
                  <a:srgbClr val="000000"/>
                </a:solidFill>
              </a:rPr>
              <a:t>® sind eingetragene Marken der Open Group.</a:t>
            </a:r>
          </a:p>
          <a:p>
            <a:pPr algn="just" defTabSz="914342"/>
            <a:endParaRPr lang="de-DE" sz="800" dirty="0">
              <a:solidFill>
                <a:srgbClr val="000000"/>
              </a:solidFill>
            </a:endParaRPr>
          </a:p>
          <a:p>
            <a:pPr algn="just" defTabSz="914342"/>
            <a:r>
              <a:rPr lang="de-DE" sz="800" dirty="0">
                <a:solidFill>
                  <a:srgbClr val="000000"/>
                </a:solidFill>
              </a:rPr>
              <a:t>Citrix®, das Citrix-Logo, ICA®, </a:t>
            </a:r>
            <a:r>
              <a:rPr lang="de-DE" sz="800" dirty="0" err="1">
                <a:solidFill>
                  <a:srgbClr val="000000"/>
                </a:solidFill>
              </a:rPr>
              <a:t>Program</a:t>
            </a:r>
            <a:r>
              <a:rPr lang="de-DE" sz="800" dirty="0">
                <a:solidFill>
                  <a:srgbClr val="000000"/>
                </a:solidFill>
              </a:rPr>
              <a:t> </a:t>
            </a:r>
            <a:r>
              <a:rPr lang="de-DE" sz="800" dirty="0" err="1">
                <a:solidFill>
                  <a:srgbClr val="000000"/>
                </a:solidFill>
              </a:rPr>
              <a:t>Neighborhood</a:t>
            </a:r>
            <a:r>
              <a:rPr lang="de-DE" sz="800" dirty="0">
                <a:solidFill>
                  <a:srgbClr val="000000"/>
                </a:solidFill>
              </a:rPr>
              <a:t>®, </a:t>
            </a:r>
            <a:r>
              <a:rPr lang="de-DE" sz="800" dirty="0" err="1">
                <a:solidFill>
                  <a:srgbClr val="000000"/>
                </a:solidFill>
              </a:rPr>
              <a:t>MetaFrame</a:t>
            </a:r>
            <a:r>
              <a:rPr lang="de-DE" sz="800" dirty="0">
                <a:solidFill>
                  <a:srgbClr val="000000"/>
                </a:solidFill>
              </a:rPr>
              <a:t>®, </a:t>
            </a:r>
            <a:r>
              <a:rPr lang="de-DE" sz="800" dirty="0" err="1">
                <a:solidFill>
                  <a:srgbClr val="000000"/>
                </a:solidFill>
              </a:rPr>
              <a:t>WinFrame</a:t>
            </a:r>
            <a:r>
              <a:rPr lang="de-DE" sz="800" dirty="0">
                <a:solidFill>
                  <a:srgbClr val="000000"/>
                </a:solidFill>
              </a:rPr>
              <a:t>®, </a:t>
            </a:r>
            <a:r>
              <a:rPr lang="de-DE" sz="800" dirty="0" err="1">
                <a:solidFill>
                  <a:srgbClr val="000000"/>
                </a:solidFill>
              </a:rPr>
              <a:t>VideoFrame</a:t>
            </a:r>
            <a:r>
              <a:rPr lang="de-DE" sz="800" dirty="0">
                <a:solidFill>
                  <a:srgbClr val="000000"/>
                </a:solidFill>
              </a:rPr>
              <a:t>®, </a:t>
            </a:r>
            <a:r>
              <a:rPr lang="de-DE" sz="800" dirty="0" err="1">
                <a:solidFill>
                  <a:srgbClr val="000000"/>
                </a:solidFill>
              </a:rPr>
              <a:t>MultiWin</a:t>
            </a:r>
            <a:r>
              <a:rPr lang="de-DE" sz="800" dirty="0">
                <a:solidFill>
                  <a:srgbClr val="000000"/>
                </a:solidFill>
              </a:rPr>
              <a:t>® und andere hier erwähnte Namen von Citrix-Produkten sind Marken von Citrix Systems, Inc.</a:t>
            </a:r>
          </a:p>
          <a:p>
            <a:pPr algn="just" defTabSz="914342"/>
            <a:r>
              <a:rPr lang="de-DE" sz="800" dirty="0">
                <a:solidFill>
                  <a:srgbClr val="000000"/>
                </a:solidFill>
              </a:rPr>
              <a:t>HTML, DHTML, XML, XHTML sind Marken oder eingetragene Marken des W3C®, World Wide Web </a:t>
            </a:r>
            <a:r>
              <a:rPr lang="de-DE" sz="800" dirty="0" err="1">
                <a:solidFill>
                  <a:srgbClr val="000000"/>
                </a:solidFill>
              </a:rPr>
              <a:t>Consortium</a:t>
            </a:r>
            <a:r>
              <a:rPr lang="de-DE" sz="800" dirty="0">
                <a:solidFill>
                  <a:srgbClr val="000000"/>
                </a:solidFill>
              </a:rPr>
              <a:t>, Massachusetts Institute </a:t>
            </a:r>
            <a:r>
              <a:rPr lang="de-DE" sz="800" dirty="0" err="1">
                <a:solidFill>
                  <a:srgbClr val="000000"/>
                </a:solidFill>
              </a:rPr>
              <a:t>of</a:t>
            </a:r>
            <a:r>
              <a:rPr lang="de-DE" sz="800" dirty="0">
                <a:solidFill>
                  <a:srgbClr val="000000"/>
                </a:solidFill>
              </a:rPr>
              <a:t> Technology.</a:t>
            </a:r>
          </a:p>
          <a:p>
            <a:pPr algn="just" defTabSz="914342"/>
            <a:endParaRPr lang="de-DE" sz="800" dirty="0">
              <a:solidFill>
                <a:srgbClr val="000000"/>
              </a:solidFill>
            </a:endParaRPr>
          </a:p>
          <a:p>
            <a:pPr algn="just" defTabSz="914342"/>
            <a:r>
              <a:rPr lang="de-DE" sz="800" dirty="0">
                <a:solidFill>
                  <a:srgbClr val="000000"/>
                </a:solidFill>
              </a:rPr>
              <a:t>JAVA® ist eine eingetragene Marke der Sun Microsystems, Inc.</a:t>
            </a:r>
          </a:p>
          <a:p>
            <a:pPr algn="just" defTabSz="914342"/>
            <a:endParaRPr lang="de-DE" sz="800" dirty="0">
              <a:solidFill>
                <a:srgbClr val="000000"/>
              </a:solidFill>
            </a:endParaRPr>
          </a:p>
          <a:p>
            <a:pPr algn="just" defTabSz="914342"/>
            <a:r>
              <a:rPr lang="de-DE" sz="800" dirty="0">
                <a:solidFill>
                  <a:srgbClr val="000000"/>
                </a:solidFill>
              </a:rPr>
              <a:t>JAVASCRIPT® ist eine eingetragene Marke der Sun Microsystems, Inc., verwendet unter der Lizenz der von Netscape entwickelten und implementierten Technologie.</a:t>
            </a:r>
          </a:p>
          <a:p>
            <a:pPr algn="just" defTabSz="914342"/>
            <a:endParaRPr lang="de-DE" sz="800" dirty="0">
              <a:solidFill>
                <a:srgbClr val="000000"/>
              </a:solidFill>
            </a:endParaRPr>
          </a:p>
          <a:p>
            <a:pPr algn="just" defTabSz="914342"/>
            <a:r>
              <a:rPr lang="de-DE" sz="800" dirty="0">
                <a:solidFill>
                  <a:srgbClr val="000000"/>
                </a:solidFill>
              </a:rPr>
              <a:t>SAP, R/3, SAP NetWeaver, </a:t>
            </a:r>
            <a:r>
              <a:rPr lang="de-DE" sz="800" dirty="0" err="1">
                <a:solidFill>
                  <a:srgbClr val="000000"/>
                </a:solidFill>
              </a:rPr>
              <a:t>Duet</a:t>
            </a:r>
            <a:r>
              <a:rPr lang="de-DE" sz="800" dirty="0">
                <a:solidFill>
                  <a:srgbClr val="000000"/>
                </a:solidFill>
              </a:rPr>
              <a:t>, </a:t>
            </a:r>
            <a:r>
              <a:rPr lang="de-DE" sz="800" dirty="0" err="1">
                <a:solidFill>
                  <a:srgbClr val="000000"/>
                </a:solidFill>
              </a:rPr>
              <a:t>PartnerEdge</a:t>
            </a:r>
            <a:r>
              <a:rPr lang="de-DE" sz="800" dirty="0">
                <a:solidFill>
                  <a:srgbClr val="000000"/>
                </a:solidFill>
              </a:rPr>
              <a:t>, </a:t>
            </a:r>
            <a:r>
              <a:rPr lang="de-DE" sz="800" dirty="0" err="1">
                <a:solidFill>
                  <a:srgbClr val="000000"/>
                </a:solidFill>
              </a:rPr>
              <a:t>ByDesign</a:t>
            </a:r>
            <a:r>
              <a:rPr lang="de-DE" sz="800" dirty="0">
                <a:solidFill>
                  <a:srgbClr val="000000"/>
                </a:solidFill>
              </a:rPr>
              <a:t>, Clear Enterprise, SAP </a:t>
            </a:r>
            <a:r>
              <a:rPr lang="de-DE" sz="800" dirty="0" err="1">
                <a:solidFill>
                  <a:srgbClr val="000000"/>
                </a:solidFill>
              </a:rPr>
              <a:t>BusinessObjects</a:t>
            </a:r>
            <a:r>
              <a:rPr lang="de-DE" sz="800" dirty="0">
                <a:solidFill>
                  <a:srgbClr val="000000"/>
                </a:solidFill>
              </a:rPr>
              <a:t> Explorer und weitere im Text erwähnte SAP-Produkte und - Dienstleistungen sowie die entsprechenden Logos sind Marken oder eingetragene Marken der SAP AG in Deutschland und anderen Ländern.</a:t>
            </a:r>
          </a:p>
        </p:txBody>
      </p:sp>
      <p:sp>
        <p:nvSpPr>
          <p:cNvPr id="7" name="Rechteck 6"/>
          <p:cNvSpPr/>
          <p:nvPr userDrawn="1"/>
        </p:nvSpPr>
        <p:spPr>
          <a:xfrm>
            <a:off x="4652392" y="620688"/>
            <a:ext cx="4171379" cy="4924425"/>
          </a:xfrm>
          <a:prstGeom prst="rect">
            <a:avLst/>
          </a:prstGeom>
        </p:spPr>
        <p:txBody>
          <a:bodyPr wrap="square" lIns="0" tIns="0" rIns="0" bIns="0">
            <a:spAutoFit/>
          </a:bodyPr>
          <a:lstStyle/>
          <a:p>
            <a:pPr algn="just" defTabSz="914342"/>
            <a:r>
              <a:rPr lang="de-DE" sz="800" dirty="0">
                <a:solidFill>
                  <a:srgbClr val="000000"/>
                </a:solidFill>
              </a:rPr>
              <a:t>Business Objects und das Business-Objects-Logo, </a:t>
            </a:r>
            <a:r>
              <a:rPr lang="de-DE" sz="800" dirty="0" err="1">
                <a:solidFill>
                  <a:srgbClr val="000000"/>
                </a:solidFill>
              </a:rPr>
              <a:t>BusinessObjects</a:t>
            </a:r>
            <a:r>
              <a:rPr lang="de-DE" sz="800" dirty="0">
                <a:solidFill>
                  <a:srgbClr val="000000"/>
                </a:solidFill>
              </a:rPr>
              <a:t>, Crystal Reports, Crystal </a:t>
            </a:r>
            <a:r>
              <a:rPr lang="de-DE" sz="800" dirty="0" err="1">
                <a:solidFill>
                  <a:srgbClr val="000000"/>
                </a:solidFill>
              </a:rPr>
              <a:t>Decisions</a:t>
            </a:r>
            <a:r>
              <a:rPr lang="de-DE" sz="800" dirty="0">
                <a:solidFill>
                  <a:srgbClr val="000000"/>
                </a:solidFill>
              </a:rPr>
              <a:t>, Web </a:t>
            </a:r>
            <a:r>
              <a:rPr lang="de-DE" sz="800" dirty="0" err="1">
                <a:solidFill>
                  <a:srgbClr val="000000"/>
                </a:solidFill>
              </a:rPr>
              <a:t>Intelligence</a:t>
            </a:r>
            <a:r>
              <a:rPr lang="de-DE" sz="800" dirty="0">
                <a:solidFill>
                  <a:srgbClr val="000000"/>
                </a:solidFill>
              </a:rPr>
              <a:t>, </a:t>
            </a:r>
            <a:r>
              <a:rPr lang="de-DE" sz="800" dirty="0" err="1">
                <a:solidFill>
                  <a:srgbClr val="000000"/>
                </a:solidFill>
              </a:rPr>
              <a:t>Xcelsius</a:t>
            </a:r>
            <a:r>
              <a:rPr lang="de-DE" sz="800" dirty="0">
                <a:solidFill>
                  <a:srgbClr val="000000"/>
                </a:solidFill>
              </a:rPr>
              <a:t> und andere im Text erwähnte Business-Objects-Produkte und -Dienstleistungen sowie die entsprechenden Logos sind Marken oder eingetragene Marken der SAP France in den USA und anderen Ländern.</a:t>
            </a:r>
          </a:p>
          <a:p>
            <a:pPr algn="just" defTabSz="914342"/>
            <a:endParaRPr lang="de-DE" sz="800" dirty="0">
              <a:solidFill>
                <a:srgbClr val="000000"/>
              </a:solidFill>
            </a:endParaRPr>
          </a:p>
          <a:p>
            <a:pPr algn="just" defTabSz="914342">
              <a:defRPr/>
            </a:pPr>
            <a:r>
              <a:rPr lang="de-DE" sz="800" dirty="0">
                <a:solidFill>
                  <a:srgbClr val="000000"/>
                </a:solidFill>
              </a:rPr>
              <a:t>Alle anderen Namen von Produkten und Dienstleistungen sind Marken der </a:t>
            </a:r>
            <a:r>
              <a:rPr lang="de-DE" sz="800" dirty="0" err="1">
                <a:solidFill>
                  <a:srgbClr val="000000"/>
                </a:solidFill>
              </a:rPr>
              <a:t>jeweiligenFirmen</a:t>
            </a:r>
            <a:r>
              <a:rPr lang="de-DE" sz="800" dirty="0">
                <a:solidFill>
                  <a:srgbClr val="000000"/>
                </a:solidFill>
              </a:rPr>
              <a:t>. Die Angaben im Text sind unverbindlich und dienen lediglich zu Informationszwecken. Produkte können länderspezifische Unterschiede aufweisen.</a:t>
            </a:r>
          </a:p>
          <a:p>
            <a:pPr algn="just" defTabSz="914342"/>
            <a:endParaRPr lang="de-DE" sz="800" dirty="0">
              <a:solidFill>
                <a:srgbClr val="000000"/>
              </a:solidFill>
            </a:endParaRPr>
          </a:p>
          <a:p>
            <a:pPr algn="just" defTabSz="914342"/>
            <a:r>
              <a:rPr lang="de-DE" sz="800" dirty="0">
                <a:solidFill>
                  <a:srgbClr val="000000"/>
                </a:solidFill>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algn="just" defTabSz="914342"/>
            <a:endParaRPr lang="de-DE" sz="800" dirty="0">
              <a:solidFill>
                <a:srgbClr val="000000"/>
              </a:solidFill>
            </a:endParaRPr>
          </a:p>
          <a:p>
            <a:pPr algn="just" defTabSz="914342"/>
            <a:r>
              <a:rPr lang="de-DE" sz="800" dirty="0">
                <a:solidFill>
                  <a:srgbClr val="000000"/>
                </a:solidFill>
              </a:rPr>
              <a:t>Bei dieser Publikation handelt es sich um eine vorläufige Version, die nicht Ihrem gültigen Lizenzvertrag oder anderen Vereinbarungen mit SAP unterliegt. Diese Publikation enthält nur vorgesehene Strategien, Entwicklungen und Funktionen des SAP®-Produkts. SAP entsteht aus dieser Publikation keine Verpflichtung zu einer bestimmten Geschäfts- oder Produktstrategie und/oder bestimmten Entwicklungen. Diese Publikation kann von SAP jederzeit ohne vorherige Ankündigung geändert werden.</a:t>
            </a:r>
          </a:p>
          <a:p>
            <a:pPr algn="just" defTabSz="914342"/>
            <a:endParaRPr lang="de-DE" sz="800" dirty="0">
              <a:solidFill>
                <a:srgbClr val="000000"/>
              </a:solidFill>
            </a:endParaRPr>
          </a:p>
          <a:p>
            <a:pPr algn="just" defTabSz="914342"/>
            <a:r>
              <a:rPr lang="de-DE" sz="800" dirty="0">
                <a:solidFill>
                  <a:srgbClr val="000000"/>
                </a:solidFill>
              </a:rPr>
              <a:t>SAP übernimmt keine Haftung für Fehler oder Auslassungen in dieser Publikation. Des Weiteren übernimmt SAP keine Garantie für die Exaktheit oder Vollständigkeit der Informationen, Texte, Grafiken, Links und sonstigen in dieser Publikation enthaltenen Elementen. Diese Publikation wird ohne jegliche Gewähr, weder ausdrücklich noch stillschweigend, bereitgestellt. Dies gilt u. a., aber nicht ausschließlich, hinsichtlich der Gewährleistung der Marktgängigkeit und der Eignung für einen bestimmten Zweck sowie für die Gewährleistung der Nichtverletzung geltenden Rechts.</a:t>
            </a:r>
          </a:p>
          <a:p>
            <a:pPr algn="just" defTabSz="914342"/>
            <a:endParaRPr lang="de-DE" sz="800" dirty="0">
              <a:solidFill>
                <a:srgbClr val="000000"/>
              </a:solidFill>
            </a:endParaRPr>
          </a:p>
          <a:p>
            <a:pPr algn="just" defTabSz="914342"/>
            <a:r>
              <a:rPr lang="de-DE" sz="800" dirty="0">
                <a:solidFill>
                  <a:srgbClr val="000000"/>
                </a:solidFill>
              </a:rPr>
              <a:t>SAP haftet nicht für entstandene Schäden. Dies gilt u. a. und uneingeschränkt für konkrete, besondere und mittelbare Schäden oder Folgeschäden, die aus der Nutzung dieser Materialien entstehen können. Diese Einschränkung gilt nicht bei Vorsatz oder grober Fahrlässigkeit.</a:t>
            </a:r>
          </a:p>
          <a:p>
            <a:pPr algn="just" defTabSz="914342"/>
            <a:endParaRPr lang="de-DE" sz="800" dirty="0">
              <a:solidFill>
                <a:srgbClr val="000000"/>
              </a:solidFill>
            </a:endParaRPr>
          </a:p>
          <a:p>
            <a:pPr algn="just" defTabSz="914342"/>
            <a:r>
              <a:rPr lang="de-DE" sz="800" dirty="0">
                <a:solidFill>
                  <a:srgbClr val="000000"/>
                </a:solidFill>
              </a:rPr>
              <a:t>Die gesetzliche Haftung bei Personenschäden oder Produkthaftung bleibt unberührt. Die Informationen, auf die Sie möglicherweise über die in diesem Material enthaltenen </a:t>
            </a:r>
            <a:r>
              <a:rPr lang="de-DE" sz="800" dirty="0" err="1">
                <a:solidFill>
                  <a:srgbClr val="000000"/>
                </a:solidFill>
              </a:rPr>
              <a:t>Hotlinks</a:t>
            </a:r>
            <a:r>
              <a:rPr lang="de-DE" sz="800" dirty="0">
                <a:solidFill>
                  <a:srgbClr val="000000"/>
                </a:solidFill>
              </a:rPr>
              <a:t> zugreifen, unterliegen nicht dem Einfluss von SAP, und SAP unterstützt nicht die Nutzung von Internetseiten Dritter durch Sie und gibt keinerlei Gewährleistungen oder Zusagen über Internetseiten Dritter ab.</a:t>
            </a:r>
          </a:p>
        </p:txBody>
      </p:sp>
      <p:cxnSp>
        <p:nvCxnSpPr>
          <p:cNvPr id="6"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feld 2"/>
          <p:cNvSpPr txBox="1"/>
          <p:nvPr userDrawn="1"/>
        </p:nvSpPr>
        <p:spPr bwMode="gray">
          <a:xfrm>
            <a:off x="323850" y="44624"/>
            <a:ext cx="8496300" cy="242714"/>
          </a:xfrm>
          <a:prstGeom prst="rect">
            <a:avLst/>
          </a:prstGeom>
        </p:spPr>
        <p:txBody>
          <a:bodyPr vert="horz" wrap="square" lIns="0" tIns="0" rIns="0" bIns="0" rtlCol="0" anchor="ctr" anchorCtr="0">
            <a:noAutofit/>
          </a:bodyPr>
          <a:lstStyle/>
          <a:p>
            <a:pPr marL="85725">
              <a:spcBef>
                <a:spcPct val="0"/>
              </a:spcBef>
            </a:pPr>
            <a:endParaRPr lang="de-DE" sz="1600" b="1" dirty="0">
              <a:solidFill>
                <a:srgbClr val="666666"/>
              </a:solidFill>
            </a:endParaRPr>
          </a:p>
        </p:txBody>
      </p:sp>
      <p:sp>
        <p:nvSpPr>
          <p:cNvPr id="8" name="Textfeld 7"/>
          <p:cNvSpPr txBox="1"/>
          <p:nvPr userDrawn="1"/>
        </p:nvSpPr>
        <p:spPr bwMode="gray">
          <a:xfrm>
            <a:off x="251520" y="44624"/>
            <a:ext cx="8568630" cy="242714"/>
          </a:xfrm>
          <a:prstGeom prst="rect">
            <a:avLst/>
          </a:prstGeom>
        </p:spPr>
        <p:txBody>
          <a:bodyPr vert="horz" wrap="square" lIns="0" tIns="0" rIns="0" bIns="0" rtlCol="0" anchor="ctr" anchorCtr="0">
            <a:noAutofit/>
          </a:bodyPr>
          <a:lstStyle/>
          <a:p>
            <a:pPr marL="85725">
              <a:spcBef>
                <a:spcPct val="0"/>
              </a:spcBef>
              <a:defRPr/>
            </a:pPr>
            <a:r>
              <a:rPr lang="de-DE" sz="1600" b="1" dirty="0">
                <a:solidFill>
                  <a:srgbClr val="666666"/>
                </a:solidFill>
              </a:rPr>
              <a:t>© 2012 SAP AG. Alle Rechte vorbehalten.</a:t>
            </a:r>
          </a:p>
        </p:txBody>
      </p:sp>
    </p:spTree>
    <p:extLst>
      <p:ext uri="{BB962C8B-B14F-4D97-AF65-F5344CB8AC3E}">
        <p14:creationId xmlns:p14="http://schemas.microsoft.com/office/powerpoint/2010/main" val="8532261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ith picture">
    <p:bg>
      <p:bgPr>
        <a:solidFill>
          <a:schemeClr val="accent1"/>
        </a:solidFill>
        <a:effectLst/>
      </p:bgPr>
    </p:bg>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6779260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0" name="think-cell Slide" r:id="rId9" imgW="360" imgH="360" progId="TCLayout.ActiveDocument.1">
                  <p:embed/>
                </p:oleObj>
              </mc:Choice>
              <mc:Fallback>
                <p:oleObj name="think-cell Slide" r:id="rId9" imgW="360" imgH="360" progId="TCLayout.ActiveDocument.1">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el 1"/>
          <p:cNvSpPr>
            <a:spLocks noGrp="1"/>
          </p:cNvSpPr>
          <p:nvPr>
            <p:ph type="title" hasCustomPrompt="1"/>
            <p:custDataLst>
              <p:tags r:id="rId3"/>
            </p:custDataLst>
          </p:nvPr>
        </p:nvSpPr>
        <p:spPr>
          <a:xfrm>
            <a:off x="324001" y="548680"/>
            <a:ext cx="8496000" cy="474710"/>
          </a:xfrm>
          <a:prstGeom prst="rect">
            <a:avLst/>
          </a:prstGeom>
        </p:spPr>
        <p:txBody>
          <a:bodyPr lIns="0" tIns="0" rIns="0" bIns="0"/>
          <a:lstStyle>
            <a:lvl1pPr>
              <a:defRPr sz="2400" baseline="0">
                <a:solidFill>
                  <a:schemeClr val="tx1"/>
                </a:solidFill>
                <a:latin typeface="Arial" pitchFamily="34" charset="0"/>
                <a:cs typeface="Arial" pitchFamily="34" charset="0"/>
              </a:defRPr>
            </a:lvl1pPr>
          </a:lstStyle>
          <a:p>
            <a:r>
              <a:rPr lang="de-DE" dirty="0" smtClean="0"/>
              <a:t>Title</a:t>
            </a:r>
            <a:endParaRPr lang="en-US" dirty="0"/>
          </a:p>
        </p:txBody>
      </p:sp>
      <p:sp>
        <p:nvSpPr>
          <p:cNvPr id="9" name="Textplatzhalter 8"/>
          <p:cNvSpPr>
            <a:spLocks noGrp="1"/>
          </p:cNvSpPr>
          <p:nvPr>
            <p:ph type="body" sz="quarter" idx="11" hasCustomPrompt="1"/>
            <p:custDataLst>
              <p:tags r:id="rId4"/>
            </p:custDataLst>
          </p:nvPr>
        </p:nvSpPr>
        <p:spPr>
          <a:xfrm>
            <a:off x="324000" y="188640"/>
            <a:ext cx="8495475" cy="216619"/>
          </a:xfrm>
          <a:prstGeom prst="rect">
            <a:avLst/>
          </a:prstGeom>
        </p:spPr>
        <p:txBody>
          <a:bodyPr lIns="0" tIns="0" rIns="0" bIns="0"/>
          <a:lstStyle>
            <a:lvl1pPr>
              <a:defRPr sz="1600" b="0" baseline="0">
                <a:solidFill>
                  <a:schemeClr val="tx1"/>
                </a:solidFill>
                <a:latin typeface="Arial" pitchFamily="34" charset="0"/>
                <a:cs typeface="Arial" pitchFamily="34" charset="0"/>
              </a:defRPr>
            </a:lvl1pPr>
            <a:lvl2pPr>
              <a:defRPr b="0" baseline="0">
                <a:solidFill>
                  <a:srgbClr val="666666"/>
                </a:solidFill>
              </a:defRPr>
            </a:lvl2pPr>
            <a:lvl3pPr>
              <a:defRPr b="0">
                <a:solidFill>
                  <a:srgbClr val="666666"/>
                </a:solidFill>
              </a:defRPr>
            </a:lvl3pPr>
            <a:lvl4pPr>
              <a:defRPr b="0">
                <a:solidFill>
                  <a:srgbClr val="666666"/>
                </a:solidFill>
              </a:defRPr>
            </a:lvl4pPr>
            <a:lvl5pPr>
              <a:defRPr b="0">
                <a:solidFill>
                  <a:srgbClr val="666666"/>
                </a:solidFill>
              </a:defRPr>
            </a:lvl5pPr>
          </a:lstStyle>
          <a:p>
            <a:pPr lvl="0"/>
            <a:r>
              <a:rPr lang="de-DE" dirty="0" err="1" smtClean="0"/>
              <a:t>Strictly</a:t>
            </a:r>
            <a:r>
              <a:rPr lang="de-DE" dirty="0" smtClean="0"/>
              <a:t> </a:t>
            </a:r>
            <a:r>
              <a:rPr lang="de-DE" dirty="0" err="1" smtClean="0"/>
              <a:t>Confidential</a:t>
            </a:r>
            <a:r>
              <a:rPr lang="de-DE" dirty="0" smtClean="0"/>
              <a:t> (</a:t>
            </a:r>
            <a:r>
              <a:rPr lang="de-DE" dirty="0" err="1" smtClean="0"/>
              <a:t>delete</a:t>
            </a:r>
            <a:r>
              <a:rPr lang="de-DE" dirty="0" smtClean="0"/>
              <a:t> </a:t>
            </a:r>
            <a:r>
              <a:rPr lang="de-DE" dirty="0" err="1" smtClean="0"/>
              <a:t>if</a:t>
            </a:r>
            <a:r>
              <a:rPr lang="de-DE" dirty="0" smtClean="0"/>
              <a:t> not </a:t>
            </a:r>
            <a:r>
              <a:rPr lang="de-DE" dirty="0" err="1" smtClean="0"/>
              <a:t>needed</a:t>
            </a:r>
            <a:r>
              <a:rPr lang="de-DE" dirty="0" smtClean="0"/>
              <a:t>)</a:t>
            </a:r>
            <a:endParaRPr lang="de-DE" dirty="0"/>
          </a:p>
        </p:txBody>
      </p:sp>
      <p:sp>
        <p:nvSpPr>
          <p:cNvPr id="10" name="Textplatzhalter 10"/>
          <p:cNvSpPr>
            <a:spLocks noGrp="1"/>
          </p:cNvSpPr>
          <p:nvPr>
            <p:ph type="body" sz="quarter" idx="12" hasCustomPrompt="1"/>
            <p:custDataLst>
              <p:tags r:id="rId5"/>
            </p:custDataLst>
          </p:nvPr>
        </p:nvSpPr>
        <p:spPr>
          <a:xfrm>
            <a:off x="324000" y="1268884"/>
            <a:ext cx="8495475"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de-DE" dirty="0" smtClean="0"/>
              <a:t>Speaker</a:t>
            </a:r>
            <a:r>
              <a:rPr lang="en-US" dirty="0" smtClean="0"/>
              <a:t>’s</a:t>
            </a:r>
            <a:r>
              <a:rPr lang="de-DE" dirty="0" smtClean="0"/>
              <a:t> Name</a:t>
            </a:r>
            <a:endParaRPr lang="en-US" dirty="0" smtClean="0"/>
          </a:p>
        </p:txBody>
      </p:sp>
      <p:sp>
        <p:nvSpPr>
          <p:cNvPr id="11" name="Textplatzhalter 10"/>
          <p:cNvSpPr>
            <a:spLocks noGrp="1"/>
          </p:cNvSpPr>
          <p:nvPr>
            <p:ph type="body" sz="quarter" idx="13" hasCustomPrompt="1"/>
            <p:custDataLst>
              <p:tags r:id="rId6"/>
            </p:custDataLst>
          </p:nvPr>
        </p:nvSpPr>
        <p:spPr>
          <a:xfrm>
            <a:off x="324000" y="1556916"/>
            <a:ext cx="8495475"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en-US" dirty="0" smtClean="0"/>
              <a:t>Department (delete if not needed)</a:t>
            </a:r>
          </a:p>
        </p:txBody>
      </p:sp>
      <p:sp>
        <p:nvSpPr>
          <p:cNvPr id="12" name="Textplatzhalter 10"/>
          <p:cNvSpPr>
            <a:spLocks noGrp="1"/>
          </p:cNvSpPr>
          <p:nvPr>
            <p:ph type="body" sz="quarter" idx="14" hasCustomPrompt="1"/>
            <p:custDataLst>
              <p:tags r:id="rId7"/>
            </p:custDataLst>
          </p:nvPr>
        </p:nvSpPr>
        <p:spPr>
          <a:xfrm>
            <a:off x="324000" y="1844948"/>
            <a:ext cx="8495475" cy="287908"/>
          </a:xfrm>
          <a:prstGeom prst="rect">
            <a:avLst/>
          </a:prstGeom>
        </p:spPr>
        <p:txBody>
          <a:bodyPr lIns="0" tIns="0" rIns="0" bIns="0"/>
          <a:lstStyle>
            <a:lvl1pPr>
              <a:spcBef>
                <a:spcPts val="600"/>
              </a:spcBef>
              <a:defRPr sz="1600" b="0" baseline="0">
                <a:solidFill>
                  <a:schemeClr val="tx1"/>
                </a:solidFill>
                <a:latin typeface="Arial" pitchFamily="34" charset="0"/>
                <a:cs typeface="Arial" pitchFamily="34" charset="0"/>
              </a:defRPr>
            </a:lvl1pPr>
            <a:lvl2pPr>
              <a:spcBef>
                <a:spcPts val="0"/>
              </a:spcBef>
              <a:defRPr sz="1600">
                <a:solidFill>
                  <a:srgbClr val="666666"/>
                </a:solidFill>
              </a:defRPr>
            </a:lvl2pPr>
            <a:lvl3pPr marL="88894" indent="0">
              <a:buNone/>
              <a:defRPr/>
            </a:lvl3pPr>
          </a:lstStyle>
          <a:p>
            <a:pPr lvl="0"/>
            <a:r>
              <a:rPr lang="en-US" dirty="0" smtClean="0"/>
              <a:t>Month 00, Year</a:t>
            </a:r>
            <a:endParaRPr lang="de-DE" dirty="0" smtClean="0"/>
          </a:p>
        </p:txBody>
      </p:sp>
      <p:sp>
        <p:nvSpPr>
          <p:cNvPr id="15" name="Rectangle 80"/>
          <p:cNvSpPr/>
          <p:nvPr userDrawn="1"/>
        </p:nvSpPr>
        <p:spPr bwMode="gray">
          <a:xfrm>
            <a:off x="324002" y="0"/>
            <a:ext cx="8496151" cy="31652"/>
          </a:xfrm>
          <a:prstGeom prst="rect">
            <a:avLst/>
          </a:prstGeom>
          <a:solidFill>
            <a:srgbClr val="F0AB00"/>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sz="1600" kern="0" dirty="0" err="1">
              <a:solidFill>
                <a:sysClr val="windowText" lastClr="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87840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_empty">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cxnSp>
        <p:nvCxnSpPr>
          <p:cNvPr id="5"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962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_1 Box">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sp>
        <p:nvSpPr>
          <p:cNvPr id="16" name="Inhaltsplatzhalter 15"/>
          <p:cNvSpPr>
            <a:spLocks noGrp="1"/>
          </p:cNvSpPr>
          <p:nvPr>
            <p:ph sz="quarter" idx="13" hasCustomPrompt="1"/>
          </p:nvPr>
        </p:nvSpPr>
        <p:spPr>
          <a:xfrm>
            <a:off x="323850" y="620712"/>
            <a:ext cx="8496300" cy="6048647"/>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cxnSp>
        <p:nvCxnSpPr>
          <p:cNvPr id="5"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2369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age">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sp>
        <p:nvSpPr>
          <p:cNvPr id="5" name="Textplatzhalter 6"/>
          <p:cNvSpPr>
            <a:spLocks noGrp="1"/>
          </p:cNvSpPr>
          <p:nvPr>
            <p:ph type="body" sz="quarter" idx="18" hasCustomPrompt="1"/>
          </p:nvPr>
        </p:nvSpPr>
        <p:spPr>
          <a:xfrm>
            <a:off x="324000" y="692696"/>
            <a:ext cx="4175992" cy="1800000"/>
          </a:xfrm>
          <a:prstGeom prst="rect">
            <a:avLst/>
          </a:prstGeom>
        </p:spPr>
        <p:txBody>
          <a:bodyPr lIns="0" tIns="0" rIns="0" bIns="0"/>
          <a:lstStyle>
            <a:lvl1pPr>
              <a:spcBef>
                <a:spcPts val="0"/>
              </a:spcBef>
              <a:defRPr sz="1000" b="0"/>
            </a:lvl1pPr>
          </a:lstStyle>
          <a:p>
            <a:pPr lvl="0"/>
            <a:r>
              <a:rPr lang="de-DE" dirty="0" smtClean="0"/>
              <a:t>Text Box</a:t>
            </a:r>
          </a:p>
        </p:txBody>
      </p:sp>
      <p:sp>
        <p:nvSpPr>
          <p:cNvPr id="6" name="Textplatzhalter 6"/>
          <p:cNvSpPr>
            <a:spLocks noGrp="1"/>
          </p:cNvSpPr>
          <p:nvPr>
            <p:ph type="body" sz="quarter" idx="19" hasCustomPrompt="1"/>
          </p:nvPr>
        </p:nvSpPr>
        <p:spPr>
          <a:xfrm>
            <a:off x="324000" y="2636913"/>
            <a:ext cx="4175992" cy="1800000"/>
          </a:xfrm>
          <a:prstGeom prst="rect">
            <a:avLst/>
          </a:prstGeom>
        </p:spPr>
        <p:txBody>
          <a:bodyPr lIns="0" tIns="0" rIns="0" bIns="0"/>
          <a:lstStyle>
            <a:lvl1pPr>
              <a:spcBef>
                <a:spcPts val="0"/>
              </a:spcBef>
              <a:defRPr sz="1000" b="0"/>
            </a:lvl1pPr>
          </a:lstStyle>
          <a:p>
            <a:pPr lvl="0"/>
            <a:r>
              <a:rPr lang="de-DE" dirty="0" smtClean="0"/>
              <a:t>Text Box</a:t>
            </a:r>
          </a:p>
        </p:txBody>
      </p:sp>
      <p:sp>
        <p:nvSpPr>
          <p:cNvPr id="7" name="Textplatzhalter 6"/>
          <p:cNvSpPr>
            <a:spLocks noGrp="1"/>
          </p:cNvSpPr>
          <p:nvPr>
            <p:ph type="body" sz="quarter" idx="20" hasCustomPrompt="1"/>
          </p:nvPr>
        </p:nvSpPr>
        <p:spPr>
          <a:xfrm>
            <a:off x="324000" y="4581128"/>
            <a:ext cx="4175992" cy="1800000"/>
          </a:xfrm>
          <a:prstGeom prst="rect">
            <a:avLst/>
          </a:prstGeom>
        </p:spPr>
        <p:txBody>
          <a:bodyPr lIns="0" tIns="0" rIns="0" bIns="0"/>
          <a:lstStyle>
            <a:lvl1pPr>
              <a:spcBef>
                <a:spcPts val="0"/>
              </a:spcBef>
              <a:defRPr sz="1000" b="0"/>
            </a:lvl1pPr>
          </a:lstStyle>
          <a:p>
            <a:pPr lvl="0"/>
            <a:r>
              <a:rPr lang="de-DE" dirty="0" smtClean="0"/>
              <a:t>Text Box</a:t>
            </a:r>
          </a:p>
        </p:txBody>
      </p:sp>
      <p:sp>
        <p:nvSpPr>
          <p:cNvPr id="8" name="Inhaltsplatzhalter 4"/>
          <p:cNvSpPr>
            <a:spLocks noGrp="1"/>
          </p:cNvSpPr>
          <p:nvPr>
            <p:ph sz="quarter" idx="14" hasCustomPrompt="1"/>
          </p:nvPr>
        </p:nvSpPr>
        <p:spPr>
          <a:xfrm>
            <a:off x="4644009" y="2636912"/>
            <a:ext cx="4187328" cy="1800000"/>
          </a:xfrm>
          <a:prstGeom prst="rect">
            <a:avLst/>
          </a:prstGeom>
        </p:spPr>
        <p:txBody>
          <a:bodyPr lIns="0" tIns="0" rIns="0" bIns="0"/>
          <a:lstStyle>
            <a:lvl1pPr>
              <a:spcBef>
                <a:spcPts val="0"/>
              </a:spcBef>
              <a:defRPr sz="1000" b="0" baseline="0">
                <a:latin typeface="Arial" pitchFamily="34" charset="0"/>
                <a:cs typeface="Arial" pitchFamily="34" charset="0"/>
              </a:defRPr>
            </a:lvl1pPr>
          </a:lstStyle>
          <a:p>
            <a:pPr lvl="0"/>
            <a:r>
              <a:rPr lang="de-DE" dirty="0" smtClean="0"/>
              <a:t>Charts, </a:t>
            </a:r>
            <a:r>
              <a:rPr lang="de-DE" dirty="0" err="1" smtClean="0"/>
              <a:t>Tables</a:t>
            </a:r>
            <a:r>
              <a:rPr lang="de-DE" dirty="0" smtClean="0"/>
              <a:t>, Graphs</a:t>
            </a:r>
          </a:p>
        </p:txBody>
      </p:sp>
      <p:sp>
        <p:nvSpPr>
          <p:cNvPr id="9" name="Inhaltsplatzhalter 4"/>
          <p:cNvSpPr>
            <a:spLocks noGrp="1"/>
          </p:cNvSpPr>
          <p:nvPr>
            <p:ph sz="quarter" idx="15" hasCustomPrompt="1"/>
          </p:nvPr>
        </p:nvSpPr>
        <p:spPr>
          <a:xfrm>
            <a:off x="4644205" y="692695"/>
            <a:ext cx="4175945" cy="1800000"/>
          </a:xfrm>
          <a:prstGeom prst="rect">
            <a:avLst/>
          </a:prstGeom>
        </p:spPr>
        <p:txBody>
          <a:bodyPr lIns="0" tIns="0" rIns="0" bIns="0"/>
          <a:lstStyle>
            <a:lvl1pPr>
              <a:spcBef>
                <a:spcPts val="0"/>
              </a:spcBef>
              <a:defRPr sz="1000" b="0" baseline="0">
                <a:latin typeface="Arial" pitchFamily="34" charset="0"/>
                <a:cs typeface="Arial" pitchFamily="34" charset="0"/>
              </a:defRPr>
            </a:lvl1pPr>
          </a:lstStyle>
          <a:p>
            <a:pPr lvl="0"/>
            <a:r>
              <a:rPr lang="de-DE" dirty="0" smtClean="0"/>
              <a:t>Charts, </a:t>
            </a:r>
            <a:r>
              <a:rPr lang="de-DE" dirty="0" err="1" smtClean="0"/>
              <a:t>Tables</a:t>
            </a:r>
            <a:r>
              <a:rPr lang="de-DE" dirty="0" smtClean="0"/>
              <a:t>, Graphs</a:t>
            </a:r>
          </a:p>
        </p:txBody>
      </p:sp>
      <p:sp>
        <p:nvSpPr>
          <p:cNvPr id="11" name="Inhaltsplatzhalter 4"/>
          <p:cNvSpPr>
            <a:spLocks noGrp="1"/>
          </p:cNvSpPr>
          <p:nvPr>
            <p:ph sz="quarter" idx="16" hasCustomPrompt="1"/>
          </p:nvPr>
        </p:nvSpPr>
        <p:spPr>
          <a:xfrm>
            <a:off x="4644205" y="4581128"/>
            <a:ext cx="4175946" cy="1800000"/>
          </a:xfrm>
          <a:prstGeom prst="rect">
            <a:avLst/>
          </a:prstGeom>
        </p:spPr>
        <p:txBody>
          <a:bodyPr lIns="0" tIns="0" rIns="0" bIns="0"/>
          <a:lstStyle>
            <a:lvl1pPr>
              <a:spcBef>
                <a:spcPts val="0"/>
              </a:spcBef>
              <a:defRPr sz="1000" b="0" baseline="0">
                <a:latin typeface="Arial" pitchFamily="34" charset="0"/>
                <a:cs typeface="Arial" pitchFamily="34" charset="0"/>
              </a:defRPr>
            </a:lvl1pPr>
          </a:lstStyle>
          <a:p>
            <a:pPr lvl="0"/>
            <a:r>
              <a:rPr lang="de-DE" dirty="0" smtClean="0"/>
              <a:t>Charts, </a:t>
            </a:r>
            <a:r>
              <a:rPr lang="de-DE" dirty="0" err="1" smtClean="0"/>
              <a:t>Tables</a:t>
            </a:r>
            <a:r>
              <a:rPr lang="de-DE" dirty="0" smtClean="0"/>
              <a:t>, Graphs</a:t>
            </a:r>
          </a:p>
        </p:txBody>
      </p:sp>
      <p:cxnSp>
        <p:nvCxnSpPr>
          <p:cNvPr id="13"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2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Aft>
                <a:spcPts val="500"/>
              </a:spcAft>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Aft>
                <a:spcPts val="500"/>
              </a:spcAft>
              <a:defRPr sz="1600">
                <a:solidFill>
                  <a:srgbClr val="666666"/>
                </a:solidFill>
              </a:defRPr>
            </a:lvl1pPr>
          </a:lstStyle>
          <a:p>
            <a:pPr lvl="0"/>
            <a:r>
              <a:rPr lang="de-DE" dirty="0" smtClean="0"/>
              <a:t>Headline</a:t>
            </a:r>
            <a:endParaRPr lang="de-DE" dirty="0"/>
          </a:p>
        </p:txBody>
      </p:sp>
      <p:sp>
        <p:nvSpPr>
          <p:cNvPr id="5" name="Textplatzhalter 2"/>
          <p:cNvSpPr>
            <a:spLocks noGrp="1"/>
          </p:cNvSpPr>
          <p:nvPr>
            <p:ph type="body" sz="quarter" idx="13" hasCustomPrompt="1"/>
          </p:nvPr>
        </p:nvSpPr>
        <p:spPr>
          <a:xfrm>
            <a:off x="312526" y="692696"/>
            <a:ext cx="8507624" cy="5930353"/>
          </a:xfrm>
          <a:prstGeom prst="rect">
            <a:avLst/>
          </a:prstGeom>
        </p:spPr>
        <p:txBody>
          <a:bodyPr lIns="0" tIns="0" rIns="0" bIns="0"/>
          <a:lstStyle>
            <a:lvl1pPr marL="228600" indent="-228600">
              <a:spcBef>
                <a:spcPts val="0"/>
              </a:spcBef>
              <a:spcAft>
                <a:spcPts val="500"/>
              </a:spcAft>
              <a:buClrTx/>
              <a:buSzPct val="100000"/>
              <a:buFont typeface="+mj-lt"/>
              <a:buAutoNum type="arabicPeriod"/>
              <a:defRPr sz="1000" b="0"/>
            </a:lvl1pPr>
            <a:lvl2pPr>
              <a:spcBef>
                <a:spcPts val="0"/>
              </a:spcBef>
              <a:spcAft>
                <a:spcPts val="500"/>
              </a:spcAft>
              <a:defRPr sz="1000" b="0"/>
            </a:lvl2pPr>
            <a:lvl3pPr>
              <a:spcBef>
                <a:spcPts val="0"/>
              </a:spcBef>
              <a:spcAft>
                <a:spcPts val="500"/>
              </a:spcAft>
              <a:buClr>
                <a:schemeClr val="tx1"/>
              </a:buClr>
              <a:defRPr sz="1000" b="0"/>
            </a:lvl3pPr>
            <a:lvl4pPr>
              <a:spcBef>
                <a:spcPts val="0"/>
              </a:spcBef>
              <a:spcAft>
                <a:spcPts val="500"/>
              </a:spcAft>
              <a:buClr>
                <a:schemeClr val="tx1"/>
              </a:buClr>
              <a:defRPr sz="1000" b="0"/>
            </a:lvl4pPr>
            <a:lvl5pPr>
              <a:spcBef>
                <a:spcPts val="0"/>
              </a:spcBef>
              <a:spcAft>
                <a:spcPts val="500"/>
              </a:spcAft>
              <a:buClr>
                <a:schemeClr val="tx1"/>
              </a:buClr>
              <a:defRPr sz="1000" b="0" baseline="0"/>
            </a:lvl5pPr>
          </a:lstStyle>
          <a:p>
            <a:pPr lvl="0"/>
            <a:r>
              <a:rPr lang="de-DE" dirty="0" smtClean="0"/>
              <a:t>First Level Text</a:t>
            </a:r>
          </a:p>
          <a:p>
            <a:pPr lvl="1"/>
            <a:r>
              <a:rPr lang="de-DE" dirty="0" smtClean="0"/>
              <a:t>Second Level Text</a:t>
            </a:r>
          </a:p>
          <a:p>
            <a:pPr lvl="2"/>
            <a:r>
              <a:rPr lang="de-DE" dirty="0" smtClean="0"/>
              <a:t>Third Level Text</a:t>
            </a:r>
          </a:p>
          <a:p>
            <a:pPr lvl="3"/>
            <a:r>
              <a:rPr lang="de-DE" dirty="0" err="1" smtClean="0"/>
              <a:t>Fourth</a:t>
            </a:r>
            <a:r>
              <a:rPr lang="de-DE" dirty="0" smtClean="0"/>
              <a:t> Level Text</a:t>
            </a:r>
          </a:p>
          <a:p>
            <a:pPr lvl="4"/>
            <a:r>
              <a:rPr lang="de-DE" dirty="0" err="1" smtClean="0"/>
              <a:t>Fifth</a:t>
            </a:r>
            <a:r>
              <a:rPr lang="de-DE" dirty="0" smtClean="0"/>
              <a:t> Level Text</a:t>
            </a:r>
            <a:endParaRPr lang="de-DE" dirty="0"/>
          </a:p>
        </p:txBody>
      </p:sp>
      <p:cxnSp>
        <p:nvCxnSpPr>
          <p:cNvPr id="6"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5932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age_2 Boxes Side by Side">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sp>
        <p:nvSpPr>
          <p:cNvPr id="16" name="Inhaltsplatzhalter 15"/>
          <p:cNvSpPr>
            <a:spLocks noGrp="1"/>
          </p:cNvSpPr>
          <p:nvPr>
            <p:ph sz="quarter" idx="13" hasCustomPrompt="1"/>
          </p:nvPr>
        </p:nvSpPr>
        <p:spPr>
          <a:xfrm>
            <a:off x="323850" y="620712"/>
            <a:ext cx="4104134" cy="6048647"/>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sp>
        <p:nvSpPr>
          <p:cNvPr id="5" name="Inhaltsplatzhalter 15"/>
          <p:cNvSpPr>
            <a:spLocks noGrp="1"/>
          </p:cNvSpPr>
          <p:nvPr>
            <p:ph sz="quarter" idx="14" hasCustomPrompt="1"/>
          </p:nvPr>
        </p:nvSpPr>
        <p:spPr>
          <a:xfrm>
            <a:off x="4714855" y="620712"/>
            <a:ext cx="4104134" cy="6048647"/>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cxnSp>
        <p:nvCxnSpPr>
          <p:cNvPr id="6"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5781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_4 Boxes">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sp>
        <p:nvSpPr>
          <p:cNvPr id="16" name="Inhaltsplatzhalter 15"/>
          <p:cNvSpPr>
            <a:spLocks noGrp="1"/>
          </p:cNvSpPr>
          <p:nvPr>
            <p:ph sz="quarter" idx="13" hasCustomPrompt="1"/>
          </p:nvPr>
        </p:nvSpPr>
        <p:spPr>
          <a:xfrm>
            <a:off x="324000" y="620713"/>
            <a:ext cx="4104134" cy="2952304"/>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sp>
        <p:nvSpPr>
          <p:cNvPr id="5" name="Inhaltsplatzhalter 15"/>
          <p:cNvSpPr>
            <a:spLocks noGrp="1"/>
          </p:cNvSpPr>
          <p:nvPr>
            <p:ph sz="quarter" idx="14" hasCustomPrompt="1"/>
          </p:nvPr>
        </p:nvSpPr>
        <p:spPr>
          <a:xfrm>
            <a:off x="4714855" y="620712"/>
            <a:ext cx="4104134" cy="2952305"/>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sp>
        <p:nvSpPr>
          <p:cNvPr id="6" name="Inhaltsplatzhalter 15"/>
          <p:cNvSpPr>
            <a:spLocks noGrp="1"/>
          </p:cNvSpPr>
          <p:nvPr>
            <p:ph sz="quarter" idx="15" hasCustomPrompt="1"/>
          </p:nvPr>
        </p:nvSpPr>
        <p:spPr>
          <a:xfrm>
            <a:off x="324000" y="3645024"/>
            <a:ext cx="4104134" cy="2952304"/>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sp>
        <p:nvSpPr>
          <p:cNvPr id="7" name="Inhaltsplatzhalter 15"/>
          <p:cNvSpPr>
            <a:spLocks noGrp="1"/>
          </p:cNvSpPr>
          <p:nvPr>
            <p:ph sz="quarter" idx="16" hasCustomPrompt="1"/>
          </p:nvPr>
        </p:nvSpPr>
        <p:spPr>
          <a:xfrm>
            <a:off x="4714855" y="3645024"/>
            <a:ext cx="4104134" cy="2952304"/>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cxnSp>
        <p:nvCxnSpPr>
          <p:cNvPr id="8"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3609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e_2 Boxes Stacked">
    <p:spTree>
      <p:nvGrpSpPr>
        <p:cNvPr id="1" name=""/>
        <p:cNvGrpSpPr/>
        <p:nvPr/>
      </p:nvGrpSpPr>
      <p:grpSpPr>
        <a:xfrm>
          <a:off x="0" y="0"/>
          <a:ext cx="0" cy="0"/>
          <a:chOff x="0" y="0"/>
          <a:chExt cx="0" cy="0"/>
        </a:xfrm>
      </p:grpSpPr>
      <p:sp>
        <p:nvSpPr>
          <p:cNvPr id="10" name="Textplatzhalter 9"/>
          <p:cNvSpPr>
            <a:spLocks noGrp="1"/>
          </p:cNvSpPr>
          <p:nvPr>
            <p:ph type="body" sz="quarter" idx="11" hasCustomPrompt="1"/>
          </p:nvPr>
        </p:nvSpPr>
        <p:spPr>
          <a:xfrm>
            <a:off x="323850" y="287338"/>
            <a:ext cx="8496300" cy="261342"/>
          </a:xfrm>
          <a:prstGeom prst="rect">
            <a:avLst/>
          </a:prstGeom>
        </p:spPr>
        <p:txBody>
          <a:bodyPr lIns="0" tIns="0" rIns="0" bIns="0">
            <a:noAutofit/>
          </a:bodyPr>
          <a:lstStyle>
            <a:lvl1pPr>
              <a:spcBef>
                <a:spcPts val="0"/>
              </a:spcBef>
              <a:defRPr sz="1600" b="0">
                <a:solidFill>
                  <a:srgbClr val="666666"/>
                </a:solidFill>
              </a:defRPr>
            </a:lvl1pPr>
          </a:lstStyle>
          <a:p>
            <a:pPr lvl="0"/>
            <a:r>
              <a:rPr lang="de-DE" dirty="0" smtClean="0"/>
              <a:t>Sub Headline</a:t>
            </a:r>
            <a:endParaRPr lang="de-DE" dirty="0"/>
          </a:p>
        </p:txBody>
      </p:sp>
      <p:sp>
        <p:nvSpPr>
          <p:cNvPr id="12" name="Textplatzhalter 11"/>
          <p:cNvSpPr>
            <a:spLocks noGrp="1"/>
          </p:cNvSpPr>
          <p:nvPr>
            <p:ph type="body" sz="quarter" idx="12" hasCustomPrompt="1"/>
          </p:nvPr>
        </p:nvSpPr>
        <p:spPr>
          <a:xfrm>
            <a:off x="323850" y="44450"/>
            <a:ext cx="8496300" cy="242888"/>
          </a:xfrm>
          <a:prstGeom prst="rect">
            <a:avLst/>
          </a:prstGeom>
        </p:spPr>
        <p:txBody>
          <a:bodyPr lIns="0" tIns="0" rIns="0" bIns="0">
            <a:noAutofit/>
          </a:bodyPr>
          <a:lstStyle>
            <a:lvl1pPr>
              <a:spcBef>
                <a:spcPts val="0"/>
              </a:spcBef>
              <a:defRPr sz="1600">
                <a:solidFill>
                  <a:srgbClr val="666666"/>
                </a:solidFill>
              </a:defRPr>
            </a:lvl1pPr>
          </a:lstStyle>
          <a:p>
            <a:pPr lvl="0"/>
            <a:r>
              <a:rPr lang="de-DE" dirty="0" smtClean="0"/>
              <a:t>Headline</a:t>
            </a:r>
            <a:endParaRPr lang="de-DE" dirty="0"/>
          </a:p>
        </p:txBody>
      </p:sp>
      <p:sp>
        <p:nvSpPr>
          <p:cNvPr id="16" name="Inhaltsplatzhalter 15"/>
          <p:cNvSpPr>
            <a:spLocks noGrp="1"/>
          </p:cNvSpPr>
          <p:nvPr>
            <p:ph sz="quarter" idx="13" hasCustomPrompt="1"/>
          </p:nvPr>
        </p:nvSpPr>
        <p:spPr>
          <a:xfrm>
            <a:off x="324000" y="620713"/>
            <a:ext cx="8496300" cy="2880296"/>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sp>
        <p:nvSpPr>
          <p:cNvPr id="6" name="Inhaltsplatzhalter 15"/>
          <p:cNvSpPr>
            <a:spLocks noGrp="1"/>
          </p:cNvSpPr>
          <p:nvPr>
            <p:ph sz="quarter" idx="14" hasCustomPrompt="1"/>
          </p:nvPr>
        </p:nvSpPr>
        <p:spPr>
          <a:xfrm>
            <a:off x="324000" y="3720634"/>
            <a:ext cx="8496300" cy="2880296"/>
          </a:xfrm>
          <a:prstGeom prst="rect">
            <a:avLst/>
          </a:prstGeom>
        </p:spPr>
        <p:txBody>
          <a:bodyPr lIns="0" tIns="0" rIns="0" bIns="0">
            <a:noAutofit/>
          </a:bodyPr>
          <a:lstStyle>
            <a:lvl1pPr>
              <a:spcBef>
                <a:spcPts val="0"/>
              </a:spcBef>
              <a:defRPr sz="1000" b="0">
                <a:solidFill>
                  <a:schemeClr val="tx1"/>
                </a:solidFill>
              </a:defRPr>
            </a:lvl1pPr>
          </a:lstStyle>
          <a:p>
            <a:pPr lvl="0"/>
            <a:r>
              <a:rPr lang="de-DE" dirty="0" smtClean="0"/>
              <a:t>Content</a:t>
            </a:r>
          </a:p>
        </p:txBody>
      </p:sp>
      <p:cxnSp>
        <p:nvCxnSpPr>
          <p:cNvPr id="7" name="Straight Connector 7"/>
          <p:cNvCxnSpPr/>
          <p:nvPr userDrawn="1"/>
        </p:nvCxnSpPr>
        <p:spPr>
          <a:xfrm>
            <a:off x="328085" y="549275"/>
            <a:ext cx="849206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4713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3" name="Rectangle 80"/>
          <p:cNvSpPr/>
          <p:nvPr/>
        </p:nvSpPr>
        <p:spPr bwMode="gray">
          <a:xfrm>
            <a:off x="324002" y="0"/>
            <a:ext cx="8496151" cy="31652"/>
          </a:xfrm>
          <a:prstGeom prst="rect">
            <a:avLst/>
          </a:prstGeom>
          <a:solidFill>
            <a:srgbClr val="F0AB00"/>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sz="1600" kern="0" dirty="0" err="1">
              <a:solidFill>
                <a:sysClr val="windowText" lastClr="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56935508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defTabSz="914342"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342" rtl="0" eaLnBrk="1" latinLnBrk="0" hangingPunct="1">
        <a:spcBef>
          <a:spcPts val="1620"/>
        </a:spcBef>
        <a:buClr>
          <a:schemeClr val="accent1"/>
        </a:buClr>
        <a:buSzPct val="80000"/>
        <a:buFontTx/>
        <a:buNone/>
        <a:defRPr sz="1200" b="1" kern="1200">
          <a:solidFill>
            <a:schemeClr val="tx1"/>
          </a:solidFill>
          <a:latin typeface="+mn-lt"/>
          <a:ea typeface="+mn-ea"/>
          <a:cs typeface="+mn-cs"/>
        </a:defRPr>
      </a:lvl1pPr>
      <a:lvl2pPr marL="0" indent="0" algn="l" defTabSz="914342" rtl="0" eaLnBrk="1" latinLnBrk="0" hangingPunct="1">
        <a:spcBef>
          <a:spcPts val="500"/>
        </a:spcBef>
        <a:buClr>
          <a:schemeClr val="accent1"/>
        </a:buClr>
        <a:buSzPct val="80000"/>
        <a:buFont typeface="Wingdings" pitchFamily="2" charset="2"/>
        <a:buNone/>
        <a:defRPr sz="1200" kern="1200">
          <a:solidFill>
            <a:schemeClr val="tx1"/>
          </a:solidFill>
          <a:latin typeface="+mn-lt"/>
          <a:ea typeface="+mn-ea"/>
          <a:cs typeface="+mn-cs"/>
        </a:defRPr>
      </a:lvl2pPr>
      <a:lvl3pPr marL="269858" indent="-180964" algn="l" defTabSz="914342" rtl="0" eaLnBrk="1" latinLnBrk="0" hangingPunct="1">
        <a:spcBef>
          <a:spcPts val="420"/>
        </a:spcBef>
        <a:buClr>
          <a:schemeClr val="accent1"/>
        </a:buClr>
        <a:buSzPct val="100000"/>
        <a:buFont typeface="Wingdings" pitchFamily="2" charset="2"/>
        <a:buChar char=""/>
        <a:defRPr sz="1100" kern="1200">
          <a:solidFill>
            <a:schemeClr val="tx1"/>
          </a:solidFill>
          <a:latin typeface="+mn-lt"/>
          <a:ea typeface="+mn-ea"/>
          <a:cs typeface="+mn-cs"/>
        </a:defRPr>
      </a:lvl3pPr>
      <a:lvl4pPr marL="447646" indent="-177788" algn="l" defTabSz="914342" rtl="0" eaLnBrk="1" latinLnBrk="0" hangingPunct="1">
        <a:spcBef>
          <a:spcPts val="420"/>
        </a:spcBef>
        <a:buClr>
          <a:schemeClr val="accent2"/>
        </a:buClr>
        <a:buSzPct val="100000"/>
        <a:buFont typeface="Arial" pitchFamily="34" charset="0"/>
        <a:buChar char="–"/>
        <a:defRPr sz="1050" kern="1200">
          <a:solidFill>
            <a:schemeClr val="tx1"/>
          </a:solidFill>
          <a:latin typeface="+mn-lt"/>
          <a:ea typeface="+mn-ea"/>
          <a:cs typeface="+mn-cs"/>
        </a:defRPr>
      </a:lvl4pPr>
      <a:lvl5pPr marL="627024" indent="-179377" algn="l" defTabSz="914342" rtl="0" eaLnBrk="1" latinLnBrk="0" hangingPunct="1">
        <a:spcBef>
          <a:spcPts val="252"/>
        </a:spcBef>
        <a:buClr>
          <a:schemeClr val="accent2"/>
        </a:buClr>
        <a:buSzPct val="100000"/>
        <a:buFont typeface="Courier New" pitchFamily="49" charset="0"/>
        <a:buChar char="o"/>
        <a:defRPr sz="1050" kern="1200">
          <a:solidFill>
            <a:schemeClr val="tx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2" name="Rectangle 80"/>
          <p:cNvSpPr/>
          <p:nvPr/>
        </p:nvSpPr>
        <p:spPr bwMode="gray">
          <a:xfrm>
            <a:off x="324002" y="0"/>
            <a:ext cx="8496151" cy="31652"/>
          </a:xfrm>
          <a:prstGeom prst="rect">
            <a:avLst/>
          </a:prstGeom>
          <a:solidFill>
            <a:srgbClr val="F0AB00"/>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sz="1600" kern="0" dirty="0" err="1">
              <a:solidFill>
                <a:sysClr val="windowText" lastClr="000000"/>
              </a:solidFill>
              <a:ea typeface="Arial Unicode MS" pitchFamily="34" charset="-128"/>
              <a:cs typeface="Arial Unicode MS" pitchFamily="34" charset="-128"/>
            </a:endParaRPr>
          </a:p>
        </p:txBody>
      </p:sp>
      <p:sp>
        <p:nvSpPr>
          <p:cNvPr id="17" name="Rectangle 81"/>
          <p:cNvSpPr/>
          <p:nvPr/>
        </p:nvSpPr>
        <p:spPr bwMode="white">
          <a:xfrm>
            <a:off x="324000" y="6834234"/>
            <a:ext cx="8497936" cy="31652"/>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700" kern="0" dirty="0" err="1">
              <a:solidFill>
                <a:srgbClr val="000000"/>
              </a:solidFill>
              <a:ea typeface="Arial Unicode MS" pitchFamily="34" charset="-128"/>
              <a:cs typeface="Arial Unicode MS" pitchFamily="34" charset="-128"/>
            </a:endParaRPr>
          </a:p>
        </p:txBody>
      </p:sp>
      <p:sp>
        <p:nvSpPr>
          <p:cNvPr id="7" name="Textfeld 6"/>
          <p:cNvSpPr txBox="1"/>
          <p:nvPr/>
        </p:nvSpPr>
        <p:spPr>
          <a:xfrm>
            <a:off x="324000" y="6690956"/>
            <a:ext cx="766235" cy="107722"/>
          </a:xfrm>
          <a:prstGeom prst="rect">
            <a:avLst/>
          </a:prstGeom>
          <a:noFill/>
        </p:spPr>
        <p:txBody>
          <a:bodyPr wrap="none" lIns="0" tIns="0" rIns="0" bIns="0" rtlCol="0">
            <a:spAutoFit/>
          </a:bodyPr>
          <a:lstStyle/>
          <a:p>
            <a:pPr defTabSz="914342" fontAlgn="base">
              <a:spcBef>
                <a:spcPct val="50000"/>
              </a:spcBef>
              <a:spcAft>
                <a:spcPct val="0"/>
              </a:spcAft>
              <a:buClr>
                <a:srgbClr val="F0AB00"/>
              </a:buClr>
              <a:buSzPct val="80000"/>
            </a:pPr>
            <a:r>
              <a:rPr lang="en-US" sz="700" kern="0" dirty="0">
                <a:solidFill>
                  <a:srgbClr val="000000"/>
                </a:solidFill>
                <a:ea typeface="Arial Unicode MS" pitchFamily="34" charset="-128"/>
                <a:cs typeface="Arial Unicode MS" pitchFamily="34" charset="-128"/>
              </a:rPr>
              <a:t>Strictly Confidential</a:t>
            </a:r>
          </a:p>
        </p:txBody>
      </p:sp>
      <p:sp>
        <p:nvSpPr>
          <p:cNvPr id="8" name="TextBox 33"/>
          <p:cNvSpPr txBox="1"/>
          <p:nvPr/>
        </p:nvSpPr>
        <p:spPr bwMode="black">
          <a:xfrm>
            <a:off x="8220635" y="6690956"/>
            <a:ext cx="599837" cy="107722"/>
          </a:xfrm>
          <a:prstGeom prst="rect">
            <a:avLst/>
          </a:prstGeom>
          <a:noFill/>
        </p:spPr>
        <p:txBody>
          <a:bodyPr wrap="square" lIns="0" tIns="0" rIns="0" bIns="0" rtlCol="0">
            <a:spAutoFit/>
          </a:bodyPr>
          <a:lstStyle/>
          <a:p>
            <a:pPr marL="93663" indent="-93663" algn="r" defTabSz="914342">
              <a:buClr>
                <a:srgbClr val="666666"/>
              </a:buClr>
              <a:buFont typeface="Arial" pitchFamily="34" charset="0"/>
              <a:buNone/>
            </a:pPr>
            <a:fld id="{0BDC132A-5C91-4078-9777-31DA19A62E0A}" type="slidenum">
              <a:rPr lang="en-US" sz="700">
                <a:solidFill>
                  <a:srgbClr val="000000"/>
                </a:solidFill>
              </a:rPr>
              <a:pPr marL="93663" indent="-93663" algn="r" defTabSz="914342">
                <a:buClr>
                  <a:srgbClr val="666666"/>
                </a:buClr>
                <a:buFont typeface="Arial" pitchFamily="34" charset="0"/>
                <a:buNone/>
              </a:pPr>
              <a:t>‹#›</a:t>
            </a:fld>
            <a:endParaRPr lang="en-US" sz="700" dirty="0">
              <a:solidFill>
                <a:srgbClr val="000000"/>
              </a:solidFill>
            </a:endParaRPr>
          </a:p>
        </p:txBody>
      </p:sp>
    </p:spTree>
    <p:extLst>
      <p:ext uri="{BB962C8B-B14F-4D97-AF65-F5344CB8AC3E}">
        <p14:creationId xmlns:p14="http://schemas.microsoft.com/office/powerpoint/2010/main" val="67706019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timing>
    <p:tnLst>
      <p:par>
        <p:cTn id="1" dur="indefinite" restart="never" nodeType="tmRoot"/>
      </p:par>
    </p:tnLst>
  </p:timing>
  <p:hf hdr="0" ftr="0" dt="0"/>
  <p:txStyles>
    <p:titleStyle>
      <a:lvl1pPr algn="l" defTabSz="914342" rtl="0" eaLnBrk="1" latinLnBrk="0" hangingPunct="1">
        <a:spcBef>
          <a:spcPct val="0"/>
        </a:spcBef>
        <a:buNone/>
        <a:defRPr sz="1600" b="1" kern="1200">
          <a:solidFill>
            <a:schemeClr val="accent2"/>
          </a:solidFill>
          <a:latin typeface="+mj-lt"/>
          <a:ea typeface="+mj-ea"/>
          <a:cs typeface="+mj-cs"/>
        </a:defRPr>
      </a:lvl1pPr>
    </p:titleStyle>
    <p:bodyStyle>
      <a:lvl1pPr marL="0" indent="0" algn="l" defTabSz="914342" rtl="0" eaLnBrk="1" latinLnBrk="0" hangingPunct="1">
        <a:spcBef>
          <a:spcPts val="1620"/>
        </a:spcBef>
        <a:buClr>
          <a:schemeClr val="accent1"/>
        </a:buClr>
        <a:buSzPct val="80000"/>
        <a:buFontTx/>
        <a:buNone/>
        <a:defRPr sz="1200" b="1" kern="1200">
          <a:solidFill>
            <a:schemeClr val="tx1"/>
          </a:solidFill>
          <a:latin typeface="+mn-lt"/>
          <a:ea typeface="+mn-ea"/>
          <a:cs typeface="+mn-cs"/>
        </a:defRPr>
      </a:lvl1pPr>
      <a:lvl2pPr marL="0" indent="0" algn="l" defTabSz="914342" rtl="0" eaLnBrk="1" latinLnBrk="0" hangingPunct="1">
        <a:spcBef>
          <a:spcPts val="500"/>
        </a:spcBef>
        <a:buClr>
          <a:schemeClr val="accent1"/>
        </a:buClr>
        <a:buSzPct val="80000"/>
        <a:buFont typeface="Wingdings" pitchFamily="2" charset="2"/>
        <a:buNone/>
        <a:defRPr sz="1200" kern="1200">
          <a:solidFill>
            <a:schemeClr val="tx1"/>
          </a:solidFill>
          <a:latin typeface="+mn-lt"/>
          <a:ea typeface="+mn-ea"/>
          <a:cs typeface="+mn-cs"/>
        </a:defRPr>
      </a:lvl2pPr>
      <a:lvl3pPr marL="269858" indent="-180964" algn="l" defTabSz="914342" rtl="0" eaLnBrk="1" latinLnBrk="0" hangingPunct="1">
        <a:spcBef>
          <a:spcPts val="420"/>
        </a:spcBef>
        <a:buClr>
          <a:schemeClr val="accent1"/>
        </a:buClr>
        <a:buSzPct val="100000"/>
        <a:buFont typeface="Wingdings" pitchFamily="2" charset="2"/>
        <a:buChar char=""/>
        <a:defRPr sz="1100" kern="1200">
          <a:solidFill>
            <a:schemeClr val="tx1"/>
          </a:solidFill>
          <a:latin typeface="+mn-lt"/>
          <a:ea typeface="+mn-ea"/>
          <a:cs typeface="+mn-cs"/>
        </a:defRPr>
      </a:lvl3pPr>
      <a:lvl4pPr marL="447646" indent="-177788" algn="l" defTabSz="914342" rtl="0" eaLnBrk="1" latinLnBrk="0" hangingPunct="1">
        <a:spcBef>
          <a:spcPts val="420"/>
        </a:spcBef>
        <a:buClr>
          <a:schemeClr val="accent2"/>
        </a:buClr>
        <a:buSzPct val="100000"/>
        <a:buFont typeface="Arial" pitchFamily="34" charset="0"/>
        <a:buChar char="–"/>
        <a:defRPr sz="1050" kern="1200">
          <a:solidFill>
            <a:schemeClr val="tx1"/>
          </a:solidFill>
          <a:latin typeface="+mn-lt"/>
          <a:ea typeface="+mn-ea"/>
          <a:cs typeface="+mn-cs"/>
        </a:defRPr>
      </a:lvl4pPr>
      <a:lvl5pPr marL="627024" indent="-179377" algn="l" defTabSz="914342" rtl="0" eaLnBrk="1" latinLnBrk="0" hangingPunct="1">
        <a:spcBef>
          <a:spcPts val="252"/>
        </a:spcBef>
        <a:buClr>
          <a:schemeClr val="accent2"/>
        </a:buClr>
        <a:buSzPct val="100000"/>
        <a:buFont typeface="Courier New" pitchFamily="49" charset="0"/>
        <a:buChar char="o"/>
        <a:defRPr sz="1050" kern="1200">
          <a:solidFill>
            <a:schemeClr val="tx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4.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162144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55" name="think-cell Slide" r:id="rId5" imgW="360" imgH="360" progId="TCLayout.ActiveDocument.1">
                  <p:embed/>
                </p:oleObj>
              </mc:Choice>
              <mc:Fallback>
                <p:oleObj name="think-cell Slide" r:id="rId5" imgW="360" imgH="360" progId="TCLayout.ActiveDocument.1">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6350" algn="ctr">
            <a:noFill/>
            <a:miter lim="800000"/>
            <a:headEnd/>
            <a:tailEnd/>
          </a:ln>
        </p:spPr>
        <p:txBody>
          <a:bodyPr vert="horz" wrap="none" lIns="0" tIns="0" rIns="0" bIns="0" rtlCol="0" anchor="ctr" anchorCtr="0">
            <a:noAutofit/>
          </a:bodyPr>
          <a:lstStyle/>
          <a:p>
            <a:pPr algn="ctr" fontAlgn="base">
              <a:spcBef>
                <a:spcPct val="0"/>
              </a:spcBef>
              <a:spcAft>
                <a:spcPct val="0"/>
              </a:spcAft>
              <a:buClr>
                <a:srgbClr val="F0AB00"/>
              </a:buClr>
              <a:buSzPct val="80000"/>
            </a:pPr>
            <a:endParaRPr lang="en-US" sz="1000" b="1" kern="0" dirty="0">
              <a:solidFill>
                <a:srgbClr val="000000"/>
              </a:solidFill>
              <a:latin typeface="Arial"/>
              <a:sym typeface="Arial"/>
            </a:endParaRPr>
          </a:p>
        </p:txBody>
      </p:sp>
      <p:sp>
        <p:nvSpPr>
          <p:cNvPr id="22" name="Textplatzhalter 21"/>
          <p:cNvSpPr>
            <a:spLocks noGrp="1"/>
          </p:cNvSpPr>
          <p:nvPr>
            <p:ph type="body" sz="quarter" idx="12"/>
          </p:nvPr>
        </p:nvSpPr>
        <p:spPr/>
        <p:txBody>
          <a:bodyPr/>
          <a:lstStyle/>
          <a:p>
            <a:r>
              <a:rPr lang="de-DE" sz="3200" dirty="0" smtClean="0"/>
              <a:t>Labs IT Projects</a:t>
            </a:r>
            <a:endParaRPr lang="de-DE" sz="3200" dirty="0">
              <a:solidFill>
                <a:schemeClr val="accent1"/>
              </a:solidFill>
            </a:endParaRPr>
          </a:p>
        </p:txBody>
      </p:sp>
      <p:sp>
        <p:nvSpPr>
          <p:cNvPr id="208" name="TextBox 207"/>
          <p:cNvSpPr txBox="1"/>
          <p:nvPr/>
        </p:nvSpPr>
        <p:spPr bwMode="gray">
          <a:xfrm>
            <a:off x="395536" y="889926"/>
            <a:ext cx="8424936" cy="2539074"/>
          </a:xfrm>
          <a:prstGeom prst="rect">
            <a:avLst/>
          </a:prstGeom>
        </p:spPr>
        <p:txBody>
          <a:bodyPr vert="horz" wrap="square" lIns="0" tIns="0" rIns="0" bIns="0" rtlCol="0" anchor="t" anchorCtr="0">
            <a:noAutofit/>
          </a:bodyPr>
          <a:lstStyle/>
          <a:p>
            <a:pPr marL="371475" marR="0" indent="-285750" algn="l" defTabSz="914400" rtl="0" eaLnBrk="1" fontAlgn="auto" latinLnBrk="0" hangingPunct="1">
              <a:lnSpc>
                <a:spcPct val="100000"/>
              </a:lnSpc>
              <a:spcBef>
                <a:spcPct val="0"/>
              </a:spcBef>
              <a:spcAft>
                <a:spcPts val="0"/>
              </a:spcAft>
              <a:buClrTx/>
              <a:buSzTx/>
              <a:buFont typeface="Wingdings" pitchFamily="2" charset="2"/>
              <a:buChar char="Ø"/>
              <a:tabLst/>
            </a:pPr>
            <a:r>
              <a:rPr lang="de-DE" sz="1400" b="1" dirty="0" smtClean="0">
                <a:latin typeface="Arial"/>
                <a:ea typeface="+mj-ea"/>
                <a:cs typeface="+mj-cs"/>
              </a:rPr>
              <a:t>Labs IT Dev Workspace</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MyLab Migration to Monsoon</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Overcoming Latency- Additional</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Investigating Bare Metal Solutions</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Remote Connection to Mac- Project</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Chameleon</a:t>
            </a:r>
          </a:p>
          <a:p>
            <a:pPr marL="257175" marR="0" indent="-171450"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Mobile Device Pool- </a:t>
            </a:r>
            <a:r>
              <a:rPr lang="de-DE" sz="1200" dirty="0" err="1" smtClean="0">
                <a:latin typeface="Arial"/>
                <a:ea typeface="+mj-ea"/>
                <a:cs typeface="+mj-cs"/>
              </a:rPr>
              <a:t>Perfecto</a:t>
            </a:r>
            <a:r>
              <a:rPr lang="de-DE" sz="1200" dirty="0" smtClean="0">
                <a:latin typeface="Arial"/>
                <a:ea typeface="+mj-ea"/>
                <a:cs typeface="+mj-cs"/>
              </a:rPr>
              <a:t> </a:t>
            </a:r>
            <a:r>
              <a:rPr lang="de-DE" sz="1200" dirty="0" smtClean="0">
                <a:latin typeface="Arial"/>
                <a:ea typeface="+mj-ea"/>
                <a:cs typeface="+mj-cs"/>
              </a:rPr>
              <a:t>Mobile</a:t>
            </a:r>
          </a:p>
          <a:p>
            <a:pPr marL="257175" indent="-171450">
              <a:spcBef>
                <a:spcPct val="0"/>
              </a:spcBef>
              <a:buFont typeface="Arial" pitchFamily="34" charset="0"/>
              <a:buChar char="•"/>
            </a:pPr>
            <a:r>
              <a:rPr lang="en-US" sz="1200" dirty="0" smtClean="0"/>
              <a:t>   Expansion </a:t>
            </a:r>
            <a:r>
              <a:rPr lang="en-US" sz="1200" dirty="0"/>
              <a:t>of App </a:t>
            </a:r>
            <a:r>
              <a:rPr lang="en-US" sz="1200" dirty="0" err="1"/>
              <a:t>Haus</a:t>
            </a:r>
            <a:r>
              <a:rPr lang="en-US" sz="1200" dirty="0"/>
              <a:t> in Bangalore Labs </a:t>
            </a:r>
            <a:endParaRPr lang="de-DE" sz="1200" dirty="0" smtClean="0">
              <a:latin typeface="Arial"/>
              <a:ea typeface="+mj-ea"/>
              <a:cs typeface="+mj-cs"/>
            </a:endParaRPr>
          </a:p>
          <a:p>
            <a:pPr marL="257175" indent="-171450">
              <a:spcBef>
                <a:spcPct val="0"/>
              </a:spcBef>
              <a:buFont typeface="Arial" pitchFamily="34" charset="0"/>
              <a:buChar char="•"/>
            </a:pPr>
            <a:r>
              <a:rPr lang="en-US" sz="1200" dirty="0" smtClean="0"/>
              <a:t>   Setup </a:t>
            </a:r>
            <a:r>
              <a:rPr lang="en-US" sz="1200" dirty="0"/>
              <a:t>of Innovation Center Bangalore Campus to showcase SAP products </a:t>
            </a:r>
            <a:endParaRPr lang="de-DE" sz="1200" dirty="0" smtClean="0">
              <a:latin typeface="Arial"/>
              <a:ea typeface="+mj-ea"/>
              <a:cs typeface="+mj-cs"/>
            </a:endParaRPr>
          </a:p>
          <a:p>
            <a:pPr marL="257175" indent="-171450">
              <a:spcBef>
                <a:spcPct val="0"/>
              </a:spcBef>
              <a:buFont typeface="Arial" pitchFamily="34" charset="0"/>
              <a:buChar char="•"/>
            </a:pPr>
            <a:r>
              <a:rPr lang="en-US" sz="1100" dirty="0" smtClean="0"/>
              <a:t>   Upgrade </a:t>
            </a:r>
            <a:r>
              <a:rPr lang="en-US" sz="1100" dirty="0"/>
              <a:t>the Virtual Infrastructure Landscape in Labs India to meet the additional </a:t>
            </a:r>
            <a:r>
              <a:rPr lang="en-US" sz="1100" dirty="0" smtClean="0"/>
              <a:t>demand</a:t>
            </a:r>
          </a:p>
          <a:p>
            <a:pPr marL="257175" indent="-171450">
              <a:spcBef>
                <a:spcPct val="0"/>
              </a:spcBef>
              <a:buFont typeface="Arial" pitchFamily="34" charset="0"/>
              <a:buChar char="•"/>
            </a:pPr>
            <a:r>
              <a:rPr lang="en-US" sz="1100" dirty="0" smtClean="0"/>
              <a:t>   Rollout </a:t>
            </a:r>
            <a:r>
              <a:rPr lang="en-US" sz="1100" dirty="0"/>
              <a:t>of Microsoft </a:t>
            </a:r>
            <a:r>
              <a:rPr lang="en-US" sz="1100" dirty="0" err="1"/>
              <a:t>Lync</a:t>
            </a:r>
            <a:r>
              <a:rPr lang="en-US" sz="1100" dirty="0"/>
              <a:t> as a unified communications platform in </a:t>
            </a:r>
            <a:r>
              <a:rPr lang="en-US" sz="1100" smtClean="0"/>
              <a:t>all Countries </a:t>
            </a:r>
            <a:endParaRPr lang="en-US" sz="1100" dirty="0" smtClean="0"/>
          </a:p>
          <a:p>
            <a:pPr marL="257175" indent="-171450">
              <a:spcBef>
                <a:spcPct val="0"/>
              </a:spcBef>
              <a:buFont typeface="Arial" pitchFamily="34" charset="0"/>
              <a:buChar char="•"/>
            </a:pPr>
            <a:r>
              <a:rPr lang="en-US" sz="1100" dirty="0" smtClean="0"/>
              <a:t>   Provisioning </a:t>
            </a:r>
            <a:r>
              <a:rPr lang="en-US" sz="1100" dirty="0"/>
              <a:t>of second </a:t>
            </a:r>
            <a:r>
              <a:rPr lang="en-US" sz="1100" dirty="0" err="1"/>
              <a:t>Telepresence</a:t>
            </a:r>
            <a:r>
              <a:rPr lang="en-US" sz="1100" dirty="0"/>
              <a:t> Room in Labs India </a:t>
            </a:r>
            <a:r>
              <a:rPr lang="en-US" sz="1100" dirty="0" smtClean="0"/>
              <a:t>Bangalore and Palo Alto</a:t>
            </a:r>
          </a:p>
          <a:p>
            <a:pPr marL="257175" indent="-171450">
              <a:spcBef>
                <a:spcPct val="0"/>
              </a:spcBef>
              <a:buFont typeface="Arial" pitchFamily="34" charset="0"/>
              <a:buChar char="•"/>
            </a:pPr>
            <a:r>
              <a:rPr lang="en-US" sz="1100" dirty="0" smtClean="0"/>
              <a:t>   Work </a:t>
            </a:r>
            <a:r>
              <a:rPr lang="en-US" sz="1100" dirty="0"/>
              <a:t>with the Global Integration team on the </a:t>
            </a:r>
            <a:r>
              <a:rPr lang="en-US" sz="1100" dirty="0" err="1"/>
              <a:t>Ariba</a:t>
            </a:r>
            <a:r>
              <a:rPr lang="en-US" sz="1100" dirty="0"/>
              <a:t> M&amp;A activities </a:t>
            </a:r>
            <a:endParaRPr lang="de-DE" sz="1100" dirty="0">
              <a:latin typeface="Arial"/>
              <a:ea typeface="+mj-ea"/>
              <a:cs typeface="+mj-cs"/>
            </a:endParaRPr>
          </a:p>
          <a:p>
            <a:pPr marL="371475" marR="0" indent="-285750" algn="l" defTabSz="914400" rtl="0" eaLnBrk="1" fontAlgn="auto" latinLnBrk="0" hangingPunct="1">
              <a:lnSpc>
                <a:spcPct val="100000"/>
              </a:lnSpc>
              <a:spcBef>
                <a:spcPct val="0"/>
              </a:spcBef>
              <a:spcAft>
                <a:spcPts val="0"/>
              </a:spcAft>
              <a:buClrTx/>
              <a:buSzTx/>
              <a:buFont typeface="Arial" pitchFamily="34" charset="0"/>
              <a:buChar char="•"/>
              <a:tabLst/>
            </a:pPr>
            <a:endParaRPr lang="de-DE" sz="1400" b="1" dirty="0" smtClean="0">
              <a:latin typeface="Arial"/>
              <a:ea typeface="+mj-ea"/>
              <a:cs typeface="+mj-cs"/>
            </a:endParaRPr>
          </a:p>
          <a:p>
            <a:pPr marL="371475" marR="0" indent="-285750" algn="l" defTabSz="914400" rtl="0" eaLnBrk="1" fontAlgn="auto" latinLnBrk="0" hangingPunct="1">
              <a:lnSpc>
                <a:spcPct val="100000"/>
              </a:lnSpc>
              <a:spcBef>
                <a:spcPct val="0"/>
              </a:spcBef>
              <a:spcAft>
                <a:spcPts val="0"/>
              </a:spcAft>
              <a:buClrTx/>
              <a:buSzTx/>
              <a:buFont typeface="Wingdings" pitchFamily="2" charset="2"/>
              <a:buChar char="Ø"/>
              <a:tabLst/>
            </a:pPr>
            <a:endParaRPr lang="de-DE" sz="1400" b="1" dirty="0">
              <a:latin typeface="Arial"/>
              <a:ea typeface="+mj-ea"/>
              <a:cs typeface="+mj-cs"/>
            </a:endParaRPr>
          </a:p>
          <a:p>
            <a:pPr marL="371475" marR="0" indent="-285750" algn="l" defTabSz="914400" rtl="0" eaLnBrk="1" fontAlgn="auto" latinLnBrk="0" hangingPunct="1">
              <a:lnSpc>
                <a:spcPct val="100000"/>
              </a:lnSpc>
              <a:spcBef>
                <a:spcPct val="0"/>
              </a:spcBef>
              <a:spcAft>
                <a:spcPts val="0"/>
              </a:spcAft>
              <a:buClrTx/>
              <a:buSzTx/>
              <a:buFont typeface="Wingdings" pitchFamily="2" charset="2"/>
              <a:buChar char="Ø"/>
              <a:tabLst/>
            </a:pPr>
            <a:r>
              <a:rPr lang="de-DE" sz="1400" b="1" dirty="0" smtClean="0">
                <a:latin typeface="Arial"/>
                <a:ea typeface="+mj-ea"/>
                <a:cs typeface="+mj-cs"/>
              </a:rPr>
              <a:t>Labs IT GLDS</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Non Abap Software Production Services</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Integrate Sybase Dev Landscape</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Innovation Landscape Renewal</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GIT Source Code Management Landscape</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POC on Cloud Frame for HANA Server</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Provisioning</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Monsoon Cutover</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Replace NIS for Server Provisioning</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TD VIM OS Support</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de-DE" sz="1200" dirty="0" smtClean="0">
                <a:latin typeface="Arial"/>
                <a:ea typeface="+mj-ea"/>
                <a:cs typeface="+mj-cs"/>
              </a:rPr>
              <a:t>  </a:t>
            </a:r>
            <a:r>
              <a:rPr lang="de-DE" sz="1200" dirty="0">
                <a:latin typeface="Arial"/>
                <a:ea typeface="+mj-ea"/>
                <a:cs typeface="+mj-cs"/>
              </a:rPr>
              <a:t> </a:t>
            </a:r>
            <a:r>
              <a:rPr lang="de-DE" sz="1200" dirty="0" smtClean="0">
                <a:latin typeface="Arial"/>
                <a:ea typeface="+mj-ea"/>
                <a:cs typeface="+mj-cs"/>
              </a:rPr>
              <a:t>Puppet Rollout in GLDS</a:t>
            </a:r>
          </a:p>
          <a:p>
            <a:pPr marL="257175" marR="0" indent="-171450" algn="l" defTabSz="914400" rtl="0" eaLnBrk="1" fontAlgn="auto" latinLnBrk="0" hangingPunct="1">
              <a:lnSpc>
                <a:spcPct val="100000"/>
              </a:lnSpc>
              <a:spcBef>
                <a:spcPct val="0"/>
              </a:spcBef>
              <a:spcAft>
                <a:spcPts val="0"/>
              </a:spcAft>
              <a:buClrTx/>
              <a:buSzTx/>
              <a:buFont typeface="Arial" pitchFamily="34" charset="0"/>
              <a:buChar char="•"/>
              <a:tabLst/>
            </a:pPr>
            <a:endParaRPr lang="de-DE" sz="1200" dirty="0" smtClean="0">
              <a:latin typeface="Arial"/>
              <a:ea typeface="+mj-ea"/>
              <a:cs typeface="+mj-cs"/>
            </a:endParaRPr>
          </a:p>
          <a:p>
            <a:pPr marL="85725" marR="0" indent="0" algn="l" defTabSz="914400" rtl="0" eaLnBrk="1" fontAlgn="auto" latinLnBrk="0" hangingPunct="1">
              <a:lnSpc>
                <a:spcPct val="100000"/>
              </a:lnSpc>
              <a:spcBef>
                <a:spcPct val="0"/>
              </a:spcBef>
              <a:spcAft>
                <a:spcPts val="0"/>
              </a:spcAft>
              <a:buClrTx/>
              <a:buSzTx/>
              <a:buFontTx/>
              <a:buNone/>
              <a:tabLst/>
            </a:pPr>
            <a:endParaRPr lang="de-DE" sz="1200" dirty="0" smtClean="0">
              <a:latin typeface="Arial"/>
              <a:ea typeface="+mj-ea"/>
              <a:cs typeface="+mj-cs"/>
            </a:endParaRPr>
          </a:p>
          <a:p>
            <a:pPr marL="85725" marR="0" indent="0" algn="l" defTabSz="914400" rtl="0" eaLnBrk="1" fontAlgn="auto" latinLnBrk="0" hangingPunct="1">
              <a:lnSpc>
                <a:spcPct val="100000"/>
              </a:lnSpc>
              <a:spcBef>
                <a:spcPct val="0"/>
              </a:spcBef>
              <a:spcAft>
                <a:spcPts val="0"/>
              </a:spcAft>
              <a:buClrTx/>
              <a:buSzTx/>
              <a:buFontTx/>
              <a:buNone/>
              <a:tabLst/>
            </a:pPr>
            <a:endParaRPr kumimoji="0" lang="de-DE" sz="1200" b="1" i="0" u="none" strike="noStrike" kern="1200" cap="none" spc="0" normalizeH="0" baseline="0" noProof="0" dirty="0" smtClean="0">
              <a:ln>
                <a:noFill/>
              </a:ln>
              <a:effectLst/>
              <a:uLnTx/>
              <a:uFillTx/>
              <a:latin typeface="Arial"/>
              <a:ea typeface="+mj-ea"/>
              <a:cs typeface="+mj-cs"/>
            </a:endParaRPr>
          </a:p>
        </p:txBody>
      </p:sp>
      <p:pic>
        <p:nvPicPr>
          <p:cNvPr id="20551" name="Picture 71" descr="http://rovingassistant.files.wordpress.com/2013/05/illustration-of-project-management-wordcloud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4048" y="3284984"/>
            <a:ext cx="3707175" cy="259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0808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10;&lt;root reqver=&quot;21047&quot;&gt;&lt;version val=&quot;22233&quot;/&gt;&lt;CPresentation id=&quot;1&quot;&gt;&lt;m_precDefaultNumber/&gt;&lt;m_precDefaultPercent/&gt;&lt;m_precDefaultDate/&gt;&lt;m_precDefaultYear&gt;&lt;m_strFormatTime&gt;%Y&lt;/m_strFormatTime&gt;&lt;/m_precDefaultYear&gt;&lt;m_precDefaultQuarter&gt;&lt;m_strFormatTime&gt;Q%5&lt;/m_strFormatTime&gt;&lt;/m_precDefaultQuarter&gt;&lt;m_precDefaultMonth/&gt;&lt;m_precDefaultWeek&gt;&lt;m_strFormatTime&gt;%4&lt;/m_strFormatTime&gt;&lt;/m_precDefaultWeek&gt;&lt;m_precDefaultDay&gt;&lt;m_strFormatTime&gt;%#d&lt;/m_strFormatTime&gt;&lt;/m_precDefaultDay&gt;&lt;m_mruColor&gt;&lt;m_vecMRU length=&quot;0&quot;/&gt;&lt;/m_mruColor&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TwAUIQdUUuTn6e1hrFwt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j2.nV7wMUiKWuuME0Qs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tfphi8ht0q_D2zh7u7sd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GPHxr8nk.5aAfaSq0o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0EaLQAUVkqAj9ZMoBhoy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lAowQs124kqOT9atM1Oe9A"/>
</p:tagLst>
</file>

<file path=ppt/theme/theme1.xml><?xml version="1.0" encoding="utf-8"?>
<a:theme xmlns:a="http://schemas.openxmlformats.org/drawingml/2006/main" name="SAP ID PPT Template_V1 1">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nchor="ctr" anchorCtr="0">
        <a:noAutofit/>
      </a:bodyPr>
      <a:lstStyle>
        <a:defPPr marL="85725" marR="0" indent="0" algn="l" defTabSz="914400" rtl="0" eaLnBrk="1" fontAlgn="auto" latinLnBrk="0" hangingPunct="1">
          <a:lnSpc>
            <a:spcPct val="100000"/>
          </a:lnSpc>
          <a:spcBef>
            <a:spcPct val="0"/>
          </a:spcBef>
          <a:spcAft>
            <a:spcPts val="0"/>
          </a:spcAft>
          <a:buClrTx/>
          <a:buSzTx/>
          <a:buFontTx/>
          <a:buNone/>
          <a:tabLst/>
          <a:defRPr kumimoji="0" sz="1600" b="1" i="0" u="none" strike="noStrike" kern="1200" cap="none" spc="0" normalizeH="0" baseline="0" noProof="0" dirty="0" smtClean="0">
            <a:ln>
              <a:noFill/>
            </a:ln>
            <a:solidFill>
              <a:srgbClr val="666666"/>
            </a:solidFill>
            <a:effectLst/>
            <a:uLnTx/>
            <a:uFillTx/>
            <a:latin typeface="Arial"/>
            <a:ea typeface="+mj-ea"/>
            <a:cs typeface="+mj-cs"/>
          </a:defRPr>
        </a:defPPr>
      </a:lstStyle>
    </a:txDef>
  </a:objectDefaults>
  <a:extraClrSchemeLst/>
</a:theme>
</file>

<file path=ppt/theme/theme2.xml><?xml version="1.0" encoding="utf-8"?>
<a:theme xmlns:a="http://schemas.openxmlformats.org/drawingml/2006/main" name="SAP HI PPT Vorlage A4 V1">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nchor="ctr" anchorCtr="0">
        <a:noAutofit/>
      </a:bodyPr>
      <a:lstStyle>
        <a:defPPr marL="85725" marR="0" indent="0" algn="l" defTabSz="914400" rtl="0" eaLnBrk="1" fontAlgn="auto" latinLnBrk="0" hangingPunct="1">
          <a:lnSpc>
            <a:spcPct val="100000"/>
          </a:lnSpc>
          <a:spcBef>
            <a:spcPct val="0"/>
          </a:spcBef>
          <a:spcAft>
            <a:spcPts val="0"/>
          </a:spcAft>
          <a:buClrTx/>
          <a:buSzTx/>
          <a:buFontTx/>
          <a:buNone/>
          <a:tabLst/>
          <a:defRPr kumimoji="0" sz="1600" b="1" i="0" u="none" strike="noStrike" kern="1200" cap="none" spc="0" normalizeH="0" baseline="0" noProof="0" dirty="0" smtClean="0">
            <a:ln>
              <a:noFill/>
            </a:ln>
            <a:solidFill>
              <a:srgbClr val="666666"/>
            </a:solidFill>
            <a:effectLst/>
            <a:uLnTx/>
            <a:uFillTx/>
            <a:latin typeface="Arial"/>
            <a:ea typeface="+mj-ea"/>
            <a:cs typeface="+mj-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159</Words>
  <Application>Microsoft Office PowerPoint</Application>
  <PresentationFormat>On-screen Show (4:3)</PresentationFormat>
  <Paragraphs>28</Paragraphs>
  <Slides>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SAP ID PPT Template_V1 1</vt:lpstr>
      <vt:lpstr>SAP HI PPT Vorlage A4 V1</vt:lpstr>
      <vt:lpstr>think-cell Slide</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approach and timetable 2013 For Multi year planning &amp; Target Setting</dc:title>
  <dc:creator>Jones, Stephen</dc:creator>
  <cp:lastModifiedBy>DeArmon, Debbie</cp:lastModifiedBy>
  <cp:revision>105</cp:revision>
  <cp:lastPrinted>2013-06-18T09:27:16Z</cp:lastPrinted>
  <dcterms:created xsi:type="dcterms:W3CDTF">2013-03-12T08:42:51Z</dcterms:created>
  <dcterms:modified xsi:type="dcterms:W3CDTF">2013-08-02T23:53:56Z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-1861402707</vt:i4>
  </property>
  <property fmtid="{D5CDD505-2E9C-101B-9397-08002B2CF9AE}" pid="3" name="_NewReviewCycle">
    <vt:lpwstr/>
  </property>
  <property fmtid="{D5CDD505-2E9C-101B-9397-08002B2CF9AE}" pid="4" name="_EmailSubject">
    <vt:lpwstr>2014 Budget planning process - template</vt:lpwstr>
  </property>
  <property fmtid="{D5CDD505-2E9C-101B-9397-08002B2CF9AE}" pid="5" name="_AuthorEmail">
    <vt:lpwstr>ajesh.muralidharan@sap.com</vt:lpwstr>
  </property>
  <property fmtid="{D5CDD505-2E9C-101B-9397-08002B2CF9AE}" pid="6" name="_AuthorEmailDisplayName">
    <vt:lpwstr>Muralidharan, Ajesh</vt:lpwstr>
  </property>
  <property fmtid="{D5CDD505-2E9C-101B-9397-08002B2CF9AE}" pid="7" name="_PreviousAdHocReviewCycleID">
    <vt:i4>111098872</vt:i4>
  </property>
</Properties>
</file>