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347" r:id="rId2"/>
    <p:sldId id="363" r:id="rId3"/>
    <p:sldId id="361" r:id="rId4"/>
    <p:sldId id="362" r:id="rId5"/>
    <p:sldId id="360" r:id="rId6"/>
    <p:sldId id="356" r:id="rId7"/>
    <p:sldId id="358" r:id="rId8"/>
    <p:sldId id="359" r:id="rId9"/>
    <p:sldId id="265" r:id="rId10"/>
  </p:sldIdLst>
  <p:sldSz cx="12198350" cy="6858000"/>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4" autoAdjust="0"/>
    <p:restoredTop sz="93617" autoAdjust="0"/>
  </p:normalViewPr>
  <p:slideViewPr>
    <p:cSldViewPr snapToGrid="0" snapToObjects="1" showGuides="1">
      <p:cViewPr>
        <p:scale>
          <a:sx n="100" d="100"/>
          <a:sy n="100" d="100"/>
        </p:scale>
        <p:origin x="-294" y="-366"/>
      </p:cViewPr>
      <p:guideLst>
        <p:guide orient="horz" pos="4117"/>
        <p:guide orient="horz" pos="206"/>
        <p:guide orient="horz" pos="3834"/>
        <p:guide orient="horz" pos="1065"/>
        <p:guide orient="horz" pos="779"/>
        <p:guide pos="7412"/>
        <p:guide pos="275"/>
        <p:guide pos="385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p:scale>
          <a:sx n="75" d="100"/>
          <a:sy n="75" d="100"/>
        </p:scale>
        <p:origin x="-26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DD9E13-2DA4-4FB6-9FE4-25A6DB6FF9C4}" type="doc">
      <dgm:prSet loTypeId="urn:microsoft.com/office/officeart/2005/8/layout/vList6" loCatId="process" qsTypeId="urn:microsoft.com/office/officeart/2005/8/quickstyle/simple1" qsCatId="simple" csTypeId="urn:microsoft.com/office/officeart/2005/8/colors/colorful2" csCatId="colorful" phldr="1"/>
      <dgm:spPr/>
      <dgm:t>
        <a:bodyPr/>
        <a:lstStyle/>
        <a:p>
          <a:endParaRPr lang="en-US"/>
        </a:p>
      </dgm:t>
    </dgm:pt>
    <dgm:pt modelId="{11012375-06AE-4838-900B-D8B0B92B0CD8}">
      <dgm:prSet custT="1"/>
      <dgm:spPr>
        <a:solidFill>
          <a:schemeClr val="accent4">
            <a:lumMod val="75000"/>
          </a:schemeClr>
        </a:solidFill>
      </dgm:spPr>
      <dgm:t>
        <a:bodyPr>
          <a:scene3d>
            <a:camera prst="orthographicFront"/>
            <a:lightRig rig="threePt" dir="t"/>
          </a:scene3d>
          <a:sp3d extrusionH="57150">
            <a:bevelT h="25400" prst="softRound"/>
          </a:sp3d>
        </a:bodyPr>
        <a:lstStyle/>
        <a:p>
          <a:pPr rtl="0"/>
          <a:r>
            <a:rPr lang="en-US" sz="2800" b="1" dirty="0" smtClean="0"/>
            <a:t>KPI Met for the Key figures</a:t>
          </a:r>
          <a:endParaRPr lang="en-US" sz="2800" dirty="0"/>
        </a:p>
      </dgm:t>
    </dgm:pt>
    <dgm:pt modelId="{1D30DACF-D3A4-41E6-A8A7-187DF395B26D}" type="parTrans" cxnId="{8836BB75-DB48-4AD8-9A63-1593A25669CD}">
      <dgm:prSet/>
      <dgm:spPr/>
      <dgm:t>
        <a:bodyPr/>
        <a:lstStyle/>
        <a:p>
          <a:endParaRPr lang="en-US"/>
        </a:p>
      </dgm:t>
    </dgm:pt>
    <dgm:pt modelId="{3CCCA46F-2810-4BD8-B6C9-A52B24BE86EA}" type="sibTrans" cxnId="{8836BB75-DB48-4AD8-9A63-1593A25669CD}">
      <dgm:prSet/>
      <dgm:spPr/>
      <dgm:t>
        <a:bodyPr/>
        <a:lstStyle/>
        <a:p>
          <a:endParaRPr lang="en-US"/>
        </a:p>
      </dgm:t>
    </dgm:pt>
    <dgm:pt modelId="{C9F5D04C-DAC0-4579-A4A8-F8DBA25C4E41}">
      <dgm:prSet custT="1"/>
      <dgm:spPr/>
      <dgm:t>
        <a:bodyPr>
          <a:scene3d>
            <a:camera prst="orthographicFront"/>
            <a:lightRig rig="threePt" dir="t"/>
          </a:scene3d>
          <a:sp3d extrusionH="57150">
            <a:bevelT h="25400" prst="softRound"/>
          </a:sp3d>
        </a:bodyPr>
        <a:lstStyle/>
        <a:p>
          <a:pPr rtl="0"/>
          <a:r>
            <a:rPr lang="en-US" sz="1500" b="1" dirty="0" smtClean="0"/>
            <a:t>Pool, </a:t>
          </a:r>
          <a:endParaRPr lang="en-US" sz="1500" dirty="0"/>
        </a:p>
      </dgm:t>
    </dgm:pt>
    <dgm:pt modelId="{2D9C29A3-D801-43C0-9D1A-3052B9B59AC1}" type="parTrans" cxnId="{F66B0F5B-90AB-4668-A3B1-5A87ACB19BC7}">
      <dgm:prSet/>
      <dgm:spPr/>
      <dgm:t>
        <a:bodyPr/>
        <a:lstStyle/>
        <a:p>
          <a:endParaRPr lang="en-US"/>
        </a:p>
      </dgm:t>
    </dgm:pt>
    <dgm:pt modelId="{3B56014C-2F4B-44C6-BB1B-7D93A08B1CB3}" type="sibTrans" cxnId="{F66B0F5B-90AB-4668-A3B1-5A87ACB19BC7}">
      <dgm:prSet/>
      <dgm:spPr/>
      <dgm:t>
        <a:bodyPr/>
        <a:lstStyle/>
        <a:p>
          <a:endParaRPr lang="en-US"/>
        </a:p>
      </dgm:t>
    </dgm:pt>
    <dgm:pt modelId="{6771F40B-D859-400A-9E33-FC9879582727}">
      <dgm:prSet custT="1"/>
      <dgm:spPr/>
      <dgm:t>
        <a:bodyPr>
          <a:scene3d>
            <a:camera prst="orthographicFront"/>
            <a:lightRig rig="threePt" dir="t"/>
          </a:scene3d>
          <a:sp3d extrusionH="57150">
            <a:bevelT h="25400" prst="softRound"/>
          </a:sp3d>
        </a:bodyPr>
        <a:lstStyle/>
        <a:p>
          <a:pPr rtl="0"/>
          <a:r>
            <a:rPr lang="en-US" sz="1500" b="1" dirty="0" smtClean="0"/>
            <a:t>Prod.WP w/o User ID </a:t>
          </a:r>
          <a:endParaRPr lang="en-US" sz="1500" dirty="0"/>
        </a:p>
      </dgm:t>
    </dgm:pt>
    <dgm:pt modelId="{5E814BEC-1DF5-466B-8E39-6C27318B2AA8}" type="parTrans" cxnId="{1883EE87-4CCC-49FE-AB9F-AC2724D624FC}">
      <dgm:prSet/>
      <dgm:spPr/>
      <dgm:t>
        <a:bodyPr/>
        <a:lstStyle/>
        <a:p>
          <a:endParaRPr lang="en-US"/>
        </a:p>
      </dgm:t>
    </dgm:pt>
    <dgm:pt modelId="{12E0B843-8F81-4490-9F1D-84BA28A6A268}" type="sibTrans" cxnId="{1883EE87-4CCC-49FE-AB9F-AC2724D624FC}">
      <dgm:prSet/>
      <dgm:spPr/>
      <dgm:t>
        <a:bodyPr/>
        <a:lstStyle/>
        <a:p>
          <a:endParaRPr lang="en-US"/>
        </a:p>
      </dgm:t>
    </dgm:pt>
    <dgm:pt modelId="{17410FB8-6A83-4765-9040-08743FF3A43F}">
      <dgm:prSet custT="1"/>
      <dgm:spPr/>
      <dgm:t>
        <a:bodyPr>
          <a:scene3d>
            <a:camera prst="orthographicFront"/>
            <a:lightRig rig="threePt" dir="t"/>
          </a:scene3d>
          <a:sp3d extrusionH="57150">
            <a:bevelT h="25400" prst="softRound"/>
          </a:sp3d>
        </a:bodyPr>
        <a:lstStyle/>
        <a:p>
          <a:pPr rtl="0"/>
          <a:r>
            <a:rPr lang="en-US" sz="1500" b="1" dirty="0" smtClean="0"/>
            <a:t>Device/User Ratio</a:t>
          </a:r>
          <a:endParaRPr lang="en-US" sz="1500" dirty="0"/>
        </a:p>
      </dgm:t>
    </dgm:pt>
    <dgm:pt modelId="{C46871C9-2544-40F2-B5AA-744B899C4A51}" type="parTrans" cxnId="{CB0A4B10-03C3-4540-9AF6-50B5B01F3D9A}">
      <dgm:prSet/>
      <dgm:spPr/>
      <dgm:t>
        <a:bodyPr/>
        <a:lstStyle/>
        <a:p>
          <a:endParaRPr lang="en-US"/>
        </a:p>
      </dgm:t>
    </dgm:pt>
    <dgm:pt modelId="{F027313C-EDF3-4E52-BF8D-AE48B7CB00E8}" type="sibTrans" cxnId="{CB0A4B10-03C3-4540-9AF6-50B5B01F3D9A}">
      <dgm:prSet/>
      <dgm:spPr/>
      <dgm:t>
        <a:bodyPr/>
        <a:lstStyle/>
        <a:p>
          <a:endParaRPr lang="en-US"/>
        </a:p>
      </dgm:t>
    </dgm:pt>
    <dgm:pt modelId="{F33F092E-A75D-4E49-B6B1-7183ED04832A}">
      <dgm:prSet custT="1"/>
      <dgm:spPr/>
      <dgm:t>
        <a:bodyPr>
          <a:scene3d>
            <a:camera prst="orthographicFront"/>
            <a:lightRig rig="threePt" dir="t"/>
          </a:scene3d>
          <a:sp3d extrusionH="57150">
            <a:bevelT h="25400" prst="softRound"/>
          </a:sp3d>
        </a:bodyPr>
        <a:lstStyle/>
        <a:p>
          <a:pPr rtl="0"/>
          <a:r>
            <a:rPr lang="en-US" sz="2800" b="1" dirty="0" smtClean="0"/>
            <a:t>KPI not Met for the Key figures</a:t>
          </a:r>
          <a:endParaRPr lang="en-US" sz="2800" dirty="0"/>
        </a:p>
      </dgm:t>
    </dgm:pt>
    <dgm:pt modelId="{3038A397-3FEC-4C26-AB8D-8FF9FD16807B}" type="parTrans" cxnId="{33339451-32E1-4D9B-9092-7DDB59569119}">
      <dgm:prSet/>
      <dgm:spPr/>
      <dgm:t>
        <a:bodyPr/>
        <a:lstStyle/>
        <a:p>
          <a:endParaRPr lang="en-US"/>
        </a:p>
      </dgm:t>
    </dgm:pt>
    <dgm:pt modelId="{8E04EB59-3978-4385-A3A6-CCC20A8FADB7}" type="sibTrans" cxnId="{33339451-32E1-4D9B-9092-7DDB59569119}">
      <dgm:prSet/>
      <dgm:spPr/>
      <dgm:t>
        <a:bodyPr/>
        <a:lstStyle/>
        <a:p>
          <a:endParaRPr lang="en-US"/>
        </a:p>
      </dgm:t>
    </dgm:pt>
    <dgm:pt modelId="{B831AF9A-52E6-4562-B14D-4DF2D22B2D87}">
      <dgm:prSet custT="1"/>
      <dgm:spPr/>
      <dgm:t>
        <a:bodyPr>
          <a:scene3d>
            <a:camera prst="orthographicFront"/>
            <a:lightRig rig="threePt" dir="t"/>
          </a:scene3d>
          <a:sp3d extrusionH="57150">
            <a:bevelT h="25400" prst="softRound"/>
          </a:sp3d>
        </a:bodyPr>
        <a:lstStyle/>
        <a:p>
          <a:pPr rtl="0"/>
          <a:r>
            <a:rPr lang="en-US" sz="1500" b="1" dirty="0" smtClean="0"/>
            <a:t>Re Use</a:t>
          </a:r>
          <a:endParaRPr lang="en-US" sz="1500" dirty="0"/>
        </a:p>
      </dgm:t>
    </dgm:pt>
    <dgm:pt modelId="{9618A3C6-440F-4222-875A-647842D7BC5C}" type="parTrans" cxnId="{46F59C87-A817-467D-AD2D-B20C84826FC6}">
      <dgm:prSet/>
      <dgm:spPr/>
      <dgm:t>
        <a:bodyPr/>
        <a:lstStyle/>
        <a:p>
          <a:endParaRPr lang="en-US"/>
        </a:p>
      </dgm:t>
    </dgm:pt>
    <dgm:pt modelId="{1F90CD32-FBD7-481A-908A-D01D25B44DBD}" type="sibTrans" cxnId="{46F59C87-A817-467D-AD2D-B20C84826FC6}">
      <dgm:prSet/>
      <dgm:spPr/>
      <dgm:t>
        <a:bodyPr/>
        <a:lstStyle/>
        <a:p>
          <a:endParaRPr lang="en-US"/>
        </a:p>
      </dgm:t>
    </dgm:pt>
    <dgm:pt modelId="{191B1C6D-CF88-4B4A-B313-3E3267EFBF90}">
      <dgm:prSet custT="1"/>
      <dgm:spPr/>
      <dgm:t>
        <a:bodyPr>
          <a:scene3d>
            <a:camera prst="orthographicFront"/>
            <a:lightRig rig="threePt" dir="t"/>
          </a:scene3d>
          <a:sp3d extrusionH="57150">
            <a:bevelT h="25400" prst="softRound"/>
          </a:sp3d>
        </a:bodyPr>
        <a:lstStyle/>
        <a:p>
          <a:pPr rtl="0"/>
          <a:r>
            <a:rPr lang="en-US" sz="1500" b="1" dirty="0" smtClean="0"/>
            <a:t>Stock</a:t>
          </a:r>
          <a:endParaRPr lang="en-US" sz="1500" dirty="0"/>
        </a:p>
      </dgm:t>
    </dgm:pt>
    <dgm:pt modelId="{A0707C07-9A16-493C-A83B-13853AC544C7}" type="parTrans" cxnId="{2B09E841-A364-4DAA-8535-C2FD1FC6B69C}">
      <dgm:prSet/>
      <dgm:spPr/>
      <dgm:t>
        <a:bodyPr/>
        <a:lstStyle/>
        <a:p>
          <a:endParaRPr lang="en-US"/>
        </a:p>
      </dgm:t>
    </dgm:pt>
    <dgm:pt modelId="{586A4DFA-5585-4309-A0B9-6B9413F0094B}" type="sibTrans" cxnId="{2B09E841-A364-4DAA-8535-C2FD1FC6B69C}">
      <dgm:prSet/>
      <dgm:spPr/>
      <dgm:t>
        <a:bodyPr/>
        <a:lstStyle/>
        <a:p>
          <a:endParaRPr lang="en-US"/>
        </a:p>
      </dgm:t>
    </dgm:pt>
    <dgm:pt modelId="{A2E0EBD0-40C6-4FED-B11F-42B489775814}">
      <dgm:prSet custT="1"/>
      <dgm:spPr/>
      <dgm:t>
        <a:bodyPr>
          <a:scene3d>
            <a:camera prst="orthographicFront"/>
            <a:lightRig rig="threePt" dir="t"/>
          </a:scene3d>
          <a:sp3d extrusionH="57150">
            <a:bevelT h="25400" prst="softRound"/>
          </a:sp3d>
        </a:bodyPr>
        <a:lstStyle/>
        <a:p>
          <a:pPr rtl="0"/>
          <a:r>
            <a:rPr lang="en-US" sz="1500" b="1" dirty="0" smtClean="0"/>
            <a:t>Re Use IT </a:t>
          </a:r>
          <a:endParaRPr lang="en-US" sz="1500" dirty="0"/>
        </a:p>
      </dgm:t>
    </dgm:pt>
    <dgm:pt modelId="{C2D48F53-6A99-4ADB-A142-EDB5A9A7B569}" type="parTrans" cxnId="{5D0DEBEC-6F00-47BA-B90F-B3CAD48AF801}">
      <dgm:prSet/>
      <dgm:spPr/>
      <dgm:t>
        <a:bodyPr/>
        <a:lstStyle/>
        <a:p>
          <a:endParaRPr lang="en-US"/>
        </a:p>
      </dgm:t>
    </dgm:pt>
    <dgm:pt modelId="{F978651F-81F3-4A26-B999-AF0BBC8DA5E3}" type="sibTrans" cxnId="{5D0DEBEC-6F00-47BA-B90F-B3CAD48AF801}">
      <dgm:prSet/>
      <dgm:spPr/>
      <dgm:t>
        <a:bodyPr/>
        <a:lstStyle/>
        <a:p>
          <a:endParaRPr lang="en-US"/>
        </a:p>
      </dgm:t>
    </dgm:pt>
    <dgm:pt modelId="{FBCCE932-A3B6-4E96-9ADE-D0E756E97765}">
      <dgm:prSet custT="1"/>
      <dgm:spPr/>
      <dgm:t>
        <a:bodyPr>
          <a:scene3d>
            <a:camera prst="orthographicFront"/>
            <a:lightRig rig="threePt" dir="t"/>
          </a:scene3d>
          <a:sp3d extrusionH="57150">
            <a:bevelT h="25400" prst="softRound"/>
          </a:sp3d>
        </a:bodyPr>
        <a:lstStyle/>
        <a:p>
          <a:pPr rtl="0"/>
          <a:r>
            <a:rPr lang="en-US" sz="1500" b="1" dirty="0" smtClean="0"/>
            <a:t>Re Use LOB</a:t>
          </a:r>
          <a:endParaRPr lang="en-US" sz="1500" b="1" dirty="0"/>
        </a:p>
      </dgm:t>
    </dgm:pt>
    <dgm:pt modelId="{48289221-73BF-44E9-BC8C-8FC93806D62A}" type="parTrans" cxnId="{D945C398-0586-4781-BFBA-6375EDDBC814}">
      <dgm:prSet/>
      <dgm:spPr/>
      <dgm:t>
        <a:bodyPr/>
        <a:lstStyle/>
        <a:p>
          <a:endParaRPr lang="en-US"/>
        </a:p>
      </dgm:t>
    </dgm:pt>
    <dgm:pt modelId="{77B2E3AF-DF5E-48A1-8979-537EA2498EF3}" type="sibTrans" cxnId="{D945C398-0586-4781-BFBA-6375EDDBC814}">
      <dgm:prSet/>
      <dgm:spPr/>
      <dgm:t>
        <a:bodyPr/>
        <a:lstStyle/>
        <a:p>
          <a:endParaRPr lang="en-US"/>
        </a:p>
      </dgm:t>
    </dgm:pt>
    <dgm:pt modelId="{E48556F2-74E3-4C75-B9E7-3F7C63842E5C}" type="pres">
      <dgm:prSet presAssocID="{E8DD9E13-2DA4-4FB6-9FE4-25A6DB6FF9C4}" presName="Name0" presStyleCnt="0">
        <dgm:presLayoutVars>
          <dgm:dir/>
          <dgm:animLvl val="lvl"/>
          <dgm:resizeHandles/>
        </dgm:presLayoutVars>
      </dgm:prSet>
      <dgm:spPr/>
      <dgm:t>
        <a:bodyPr/>
        <a:lstStyle/>
        <a:p>
          <a:endParaRPr lang="en-US"/>
        </a:p>
      </dgm:t>
    </dgm:pt>
    <dgm:pt modelId="{0599B2E3-FE31-4057-93A5-2F1522ED4E72}" type="pres">
      <dgm:prSet presAssocID="{11012375-06AE-4838-900B-D8B0B92B0CD8}" presName="linNode" presStyleCnt="0"/>
      <dgm:spPr/>
    </dgm:pt>
    <dgm:pt modelId="{043BE8BA-705A-4747-A62F-1A036E96F4D6}" type="pres">
      <dgm:prSet presAssocID="{11012375-06AE-4838-900B-D8B0B92B0CD8}" presName="parentShp" presStyleLbl="node1" presStyleIdx="0" presStyleCnt="2">
        <dgm:presLayoutVars>
          <dgm:bulletEnabled val="1"/>
        </dgm:presLayoutVars>
      </dgm:prSet>
      <dgm:spPr/>
      <dgm:t>
        <a:bodyPr/>
        <a:lstStyle/>
        <a:p>
          <a:endParaRPr lang="en-US"/>
        </a:p>
      </dgm:t>
    </dgm:pt>
    <dgm:pt modelId="{A75BF920-9A32-4B67-BF80-C7452E65DDA9}" type="pres">
      <dgm:prSet presAssocID="{11012375-06AE-4838-900B-D8B0B92B0CD8}" presName="childShp" presStyleLbl="bgAccFollowNode1" presStyleIdx="0" presStyleCnt="2" custScaleY="65300">
        <dgm:presLayoutVars>
          <dgm:bulletEnabled val="1"/>
        </dgm:presLayoutVars>
      </dgm:prSet>
      <dgm:spPr/>
      <dgm:t>
        <a:bodyPr/>
        <a:lstStyle/>
        <a:p>
          <a:endParaRPr lang="en-US"/>
        </a:p>
      </dgm:t>
    </dgm:pt>
    <dgm:pt modelId="{BC7D2B6B-EA57-4E3C-A8CD-80A4DDDF3059}" type="pres">
      <dgm:prSet presAssocID="{3CCCA46F-2810-4BD8-B6C9-A52B24BE86EA}" presName="spacing" presStyleCnt="0"/>
      <dgm:spPr/>
    </dgm:pt>
    <dgm:pt modelId="{9FB42C33-4644-454C-AF13-9D2B958F6555}" type="pres">
      <dgm:prSet presAssocID="{F33F092E-A75D-4E49-B6B1-7183ED04832A}" presName="linNode" presStyleCnt="0"/>
      <dgm:spPr/>
    </dgm:pt>
    <dgm:pt modelId="{00040597-B82D-49D3-BA58-4DF980E96341}" type="pres">
      <dgm:prSet presAssocID="{F33F092E-A75D-4E49-B6B1-7183ED04832A}" presName="parentShp" presStyleLbl="node1" presStyleIdx="1" presStyleCnt="2">
        <dgm:presLayoutVars>
          <dgm:bulletEnabled val="1"/>
        </dgm:presLayoutVars>
      </dgm:prSet>
      <dgm:spPr/>
      <dgm:t>
        <a:bodyPr/>
        <a:lstStyle/>
        <a:p>
          <a:endParaRPr lang="en-US"/>
        </a:p>
      </dgm:t>
    </dgm:pt>
    <dgm:pt modelId="{E01D7ED2-6DD7-47C9-9D82-25DF4E980B0A}" type="pres">
      <dgm:prSet presAssocID="{F33F092E-A75D-4E49-B6B1-7183ED04832A}" presName="childShp" presStyleLbl="bgAccFollowNode1" presStyleIdx="1" presStyleCnt="2" custScaleY="52672" custLinFactNeighborY="1382">
        <dgm:presLayoutVars>
          <dgm:bulletEnabled val="1"/>
        </dgm:presLayoutVars>
      </dgm:prSet>
      <dgm:spPr/>
      <dgm:t>
        <a:bodyPr/>
        <a:lstStyle/>
        <a:p>
          <a:endParaRPr lang="en-US"/>
        </a:p>
      </dgm:t>
    </dgm:pt>
  </dgm:ptLst>
  <dgm:cxnLst>
    <dgm:cxn modelId="{EBF3B665-7D68-4CE6-B26C-3D13E152BD0D}" type="presOf" srcId="{11012375-06AE-4838-900B-D8B0B92B0CD8}" destId="{043BE8BA-705A-4747-A62F-1A036E96F4D6}" srcOrd="0" destOrd="0" presId="urn:microsoft.com/office/officeart/2005/8/layout/vList6"/>
    <dgm:cxn modelId="{F66B0F5B-90AB-4668-A3B1-5A87ACB19BC7}" srcId="{11012375-06AE-4838-900B-D8B0B92B0CD8}" destId="{C9F5D04C-DAC0-4579-A4A8-F8DBA25C4E41}" srcOrd="0" destOrd="0" parTransId="{2D9C29A3-D801-43C0-9D1A-3052B9B59AC1}" sibTransId="{3B56014C-2F4B-44C6-BB1B-7D93A08B1CB3}"/>
    <dgm:cxn modelId="{2B09E841-A364-4DAA-8535-C2FD1FC6B69C}" srcId="{F33F092E-A75D-4E49-B6B1-7183ED04832A}" destId="{191B1C6D-CF88-4B4A-B313-3E3267EFBF90}" srcOrd="2" destOrd="0" parTransId="{A0707C07-9A16-493C-A83B-13853AC544C7}" sibTransId="{586A4DFA-5585-4309-A0B9-6B9413F0094B}"/>
    <dgm:cxn modelId="{1883EE87-4CCC-49FE-AB9F-AC2724D624FC}" srcId="{11012375-06AE-4838-900B-D8B0B92B0CD8}" destId="{6771F40B-D859-400A-9E33-FC9879582727}" srcOrd="1" destOrd="0" parTransId="{5E814BEC-1DF5-466B-8E39-6C27318B2AA8}" sibTransId="{12E0B843-8F81-4490-9F1D-84BA28A6A268}"/>
    <dgm:cxn modelId="{5D0DEBEC-6F00-47BA-B90F-B3CAD48AF801}" srcId="{11012375-06AE-4838-900B-D8B0B92B0CD8}" destId="{A2E0EBD0-40C6-4FED-B11F-42B489775814}" srcOrd="3" destOrd="0" parTransId="{C2D48F53-6A99-4ADB-A142-EDB5A9A7B569}" sibTransId="{F978651F-81F3-4A26-B999-AF0BBC8DA5E3}"/>
    <dgm:cxn modelId="{68F72D2F-B5A6-47B0-AAF2-A972991FBC30}" type="presOf" srcId="{191B1C6D-CF88-4B4A-B313-3E3267EFBF90}" destId="{E01D7ED2-6DD7-47C9-9D82-25DF4E980B0A}" srcOrd="0" destOrd="2" presId="urn:microsoft.com/office/officeart/2005/8/layout/vList6"/>
    <dgm:cxn modelId="{8836BB75-DB48-4AD8-9A63-1593A25669CD}" srcId="{E8DD9E13-2DA4-4FB6-9FE4-25A6DB6FF9C4}" destId="{11012375-06AE-4838-900B-D8B0B92B0CD8}" srcOrd="0" destOrd="0" parTransId="{1D30DACF-D3A4-41E6-A8A7-187DF395B26D}" sibTransId="{3CCCA46F-2810-4BD8-B6C9-A52B24BE86EA}"/>
    <dgm:cxn modelId="{3F773A2F-A7CD-42A0-A82B-31205B41D1FA}" type="presOf" srcId="{B831AF9A-52E6-4562-B14D-4DF2D22B2D87}" destId="{E01D7ED2-6DD7-47C9-9D82-25DF4E980B0A}" srcOrd="0" destOrd="0" presId="urn:microsoft.com/office/officeart/2005/8/layout/vList6"/>
    <dgm:cxn modelId="{F8ACB4E3-B739-49EA-B779-F7451C955596}" type="presOf" srcId="{A2E0EBD0-40C6-4FED-B11F-42B489775814}" destId="{A75BF920-9A32-4B67-BF80-C7452E65DDA9}" srcOrd="0" destOrd="3" presId="urn:microsoft.com/office/officeart/2005/8/layout/vList6"/>
    <dgm:cxn modelId="{D945C398-0586-4781-BFBA-6375EDDBC814}" srcId="{F33F092E-A75D-4E49-B6B1-7183ED04832A}" destId="{FBCCE932-A3B6-4E96-9ADE-D0E756E97765}" srcOrd="1" destOrd="0" parTransId="{48289221-73BF-44E9-BC8C-8FC93806D62A}" sibTransId="{77B2E3AF-DF5E-48A1-8979-537EA2498EF3}"/>
    <dgm:cxn modelId="{80E75A49-4647-4774-8697-423E574F56C2}" type="presOf" srcId="{F33F092E-A75D-4E49-B6B1-7183ED04832A}" destId="{00040597-B82D-49D3-BA58-4DF980E96341}" srcOrd="0" destOrd="0" presId="urn:microsoft.com/office/officeart/2005/8/layout/vList6"/>
    <dgm:cxn modelId="{CB0A4B10-03C3-4540-9AF6-50B5B01F3D9A}" srcId="{11012375-06AE-4838-900B-D8B0B92B0CD8}" destId="{17410FB8-6A83-4765-9040-08743FF3A43F}" srcOrd="2" destOrd="0" parTransId="{C46871C9-2544-40F2-B5AA-744B899C4A51}" sibTransId="{F027313C-EDF3-4E52-BF8D-AE48B7CB00E8}"/>
    <dgm:cxn modelId="{46F59C87-A817-467D-AD2D-B20C84826FC6}" srcId="{F33F092E-A75D-4E49-B6B1-7183ED04832A}" destId="{B831AF9A-52E6-4562-B14D-4DF2D22B2D87}" srcOrd="0" destOrd="0" parTransId="{9618A3C6-440F-4222-875A-647842D7BC5C}" sibTransId="{1F90CD32-FBD7-481A-908A-D01D25B44DBD}"/>
    <dgm:cxn modelId="{9C3084B8-CD87-415F-9DED-F89A7AA424E8}" type="presOf" srcId="{6771F40B-D859-400A-9E33-FC9879582727}" destId="{A75BF920-9A32-4B67-BF80-C7452E65DDA9}" srcOrd="0" destOrd="1" presId="urn:microsoft.com/office/officeart/2005/8/layout/vList6"/>
    <dgm:cxn modelId="{4317CFE9-DE39-4991-8E56-0D709C197412}" type="presOf" srcId="{17410FB8-6A83-4765-9040-08743FF3A43F}" destId="{A75BF920-9A32-4B67-BF80-C7452E65DDA9}" srcOrd="0" destOrd="2" presId="urn:microsoft.com/office/officeart/2005/8/layout/vList6"/>
    <dgm:cxn modelId="{33339451-32E1-4D9B-9092-7DDB59569119}" srcId="{E8DD9E13-2DA4-4FB6-9FE4-25A6DB6FF9C4}" destId="{F33F092E-A75D-4E49-B6B1-7183ED04832A}" srcOrd="1" destOrd="0" parTransId="{3038A397-3FEC-4C26-AB8D-8FF9FD16807B}" sibTransId="{8E04EB59-3978-4385-A3A6-CCC20A8FADB7}"/>
    <dgm:cxn modelId="{DB0AC2CA-F760-469D-88F1-BE0924E76517}" type="presOf" srcId="{FBCCE932-A3B6-4E96-9ADE-D0E756E97765}" destId="{E01D7ED2-6DD7-47C9-9D82-25DF4E980B0A}" srcOrd="0" destOrd="1" presId="urn:microsoft.com/office/officeart/2005/8/layout/vList6"/>
    <dgm:cxn modelId="{A3AAD7C2-3F54-47E4-A05E-A1C1E7D1286D}" type="presOf" srcId="{E8DD9E13-2DA4-4FB6-9FE4-25A6DB6FF9C4}" destId="{E48556F2-74E3-4C75-B9E7-3F7C63842E5C}" srcOrd="0" destOrd="0" presId="urn:microsoft.com/office/officeart/2005/8/layout/vList6"/>
    <dgm:cxn modelId="{3E03AC15-9B8C-46F8-8CB9-522310E5FDC1}" type="presOf" srcId="{C9F5D04C-DAC0-4579-A4A8-F8DBA25C4E41}" destId="{A75BF920-9A32-4B67-BF80-C7452E65DDA9}" srcOrd="0" destOrd="0" presId="urn:microsoft.com/office/officeart/2005/8/layout/vList6"/>
    <dgm:cxn modelId="{6D8261FB-61E7-446C-9BB3-85A25ABBAB7A}" type="presParOf" srcId="{E48556F2-74E3-4C75-B9E7-3F7C63842E5C}" destId="{0599B2E3-FE31-4057-93A5-2F1522ED4E72}" srcOrd="0" destOrd="0" presId="urn:microsoft.com/office/officeart/2005/8/layout/vList6"/>
    <dgm:cxn modelId="{77963405-F400-4A4D-AF00-44AF136AC557}" type="presParOf" srcId="{0599B2E3-FE31-4057-93A5-2F1522ED4E72}" destId="{043BE8BA-705A-4747-A62F-1A036E96F4D6}" srcOrd="0" destOrd="0" presId="urn:microsoft.com/office/officeart/2005/8/layout/vList6"/>
    <dgm:cxn modelId="{A1A5D419-EF6B-4A05-B134-04A2143B51BD}" type="presParOf" srcId="{0599B2E3-FE31-4057-93A5-2F1522ED4E72}" destId="{A75BF920-9A32-4B67-BF80-C7452E65DDA9}" srcOrd="1" destOrd="0" presId="urn:microsoft.com/office/officeart/2005/8/layout/vList6"/>
    <dgm:cxn modelId="{A5187DB3-DC2F-40CE-9EC2-7D0EEC51707D}" type="presParOf" srcId="{E48556F2-74E3-4C75-B9E7-3F7C63842E5C}" destId="{BC7D2B6B-EA57-4E3C-A8CD-80A4DDDF3059}" srcOrd="1" destOrd="0" presId="urn:microsoft.com/office/officeart/2005/8/layout/vList6"/>
    <dgm:cxn modelId="{6CB8B2F4-366A-42C1-B567-6D03908F9D08}" type="presParOf" srcId="{E48556F2-74E3-4C75-B9E7-3F7C63842E5C}" destId="{9FB42C33-4644-454C-AF13-9D2B958F6555}" srcOrd="2" destOrd="0" presId="urn:microsoft.com/office/officeart/2005/8/layout/vList6"/>
    <dgm:cxn modelId="{5BF4B86B-5FC9-4ADF-995A-E2E1F452075D}" type="presParOf" srcId="{9FB42C33-4644-454C-AF13-9D2B958F6555}" destId="{00040597-B82D-49D3-BA58-4DF980E96341}" srcOrd="0" destOrd="0" presId="urn:microsoft.com/office/officeart/2005/8/layout/vList6"/>
    <dgm:cxn modelId="{9CC7182F-A91F-404C-95CE-282722F4A368}" type="presParOf" srcId="{9FB42C33-4644-454C-AF13-9D2B958F6555}" destId="{E01D7ED2-6DD7-47C9-9D82-25DF4E980B0A}"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DD9E13-2DA4-4FB6-9FE4-25A6DB6FF9C4}" type="doc">
      <dgm:prSet loTypeId="urn:microsoft.com/office/officeart/2005/8/layout/vList6" loCatId="process" qsTypeId="urn:microsoft.com/office/officeart/2005/8/quickstyle/simple1" qsCatId="simple" csTypeId="urn:microsoft.com/office/officeart/2005/8/colors/colorful2" csCatId="colorful" phldr="1"/>
      <dgm:spPr/>
      <dgm:t>
        <a:bodyPr/>
        <a:lstStyle/>
        <a:p>
          <a:endParaRPr lang="en-US"/>
        </a:p>
      </dgm:t>
    </dgm:pt>
    <dgm:pt modelId="{11012375-06AE-4838-900B-D8B0B92B0CD8}">
      <dgm:prSet custT="1"/>
      <dgm:spPr>
        <a:solidFill>
          <a:schemeClr val="accent4">
            <a:lumMod val="75000"/>
          </a:schemeClr>
        </a:solidFill>
      </dgm:spPr>
      <dgm:t>
        <a:bodyPr>
          <a:scene3d>
            <a:camera prst="orthographicFront"/>
            <a:lightRig rig="threePt" dir="t"/>
          </a:scene3d>
          <a:sp3d extrusionH="57150">
            <a:bevelT w="38100" h="38100" prst="relaxedInset"/>
          </a:sp3d>
        </a:bodyPr>
        <a:lstStyle/>
        <a:p>
          <a:pPr rtl="0"/>
          <a:r>
            <a:rPr lang="en-US" sz="2800" b="1" dirty="0" smtClean="0"/>
            <a:t>KPI Met for the Key figures</a:t>
          </a:r>
          <a:endParaRPr lang="en-US" sz="2800" b="1" dirty="0"/>
        </a:p>
      </dgm:t>
    </dgm:pt>
    <dgm:pt modelId="{1D30DACF-D3A4-41E6-A8A7-187DF395B26D}" type="parTrans" cxnId="{8836BB75-DB48-4AD8-9A63-1593A25669CD}">
      <dgm:prSet/>
      <dgm:spPr/>
      <dgm:t>
        <a:bodyPr/>
        <a:lstStyle/>
        <a:p>
          <a:endParaRPr lang="en-US"/>
        </a:p>
      </dgm:t>
    </dgm:pt>
    <dgm:pt modelId="{3CCCA46F-2810-4BD8-B6C9-A52B24BE86EA}" type="sibTrans" cxnId="{8836BB75-DB48-4AD8-9A63-1593A25669CD}">
      <dgm:prSet/>
      <dgm:spPr/>
      <dgm:t>
        <a:bodyPr/>
        <a:lstStyle/>
        <a:p>
          <a:endParaRPr lang="en-US"/>
        </a:p>
      </dgm:t>
    </dgm:pt>
    <dgm:pt modelId="{C9F5D04C-DAC0-4579-A4A8-F8DBA25C4E41}">
      <dgm:prSet/>
      <dgm:spPr/>
      <dgm:t>
        <a:bodyPr/>
        <a:lstStyle/>
        <a:p>
          <a:pPr rtl="0"/>
          <a:endParaRPr lang="en-US" dirty="0"/>
        </a:p>
      </dgm:t>
    </dgm:pt>
    <dgm:pt modelId="{2D9C29A3-D801-43C0-9D1A-3052B9B59AC1}" type="parTrans" cxnId="{F66B0F5B-90AB-4668-A3B1-5A87ACB19BC7}">
      <dgm:prSet/>
      <dgm:spPr/>
      <dgm:t>
        <a:bodyPr/>
        <a:lstStyle/>
        <a:p>
          <a:endParaRPr lang="en-US"/>
        </a:p>
      </dgm:t>
    </dgm:pt>
    <dgm:pt modelId="{3B56014C-2F4B-44C6-BB1B-7D93A08B1CB3}" type="sibTrans" cxnId="{F66B0F5B-90AB-4668-A3B1-5A87ACB19BC7}">
      <dgm:prSet/>
      <dgm:spPr/>
      <dgm:t>
        <a:bodyPr/>
        <a:lstStyle/>
        <a:p>
          <a:endParaRPr lang="en-US"/>
        </a:p>
      </dgm:t>
    </dgm:pt>
    <dgm:pt modelId="{46A713CC-A962-466E-884A-CAEC9988C08E}">
      <dgm:prSet/>
      <dgm:spPr/>
      <dgm:t>
        <a:bodyPr/>
        <a:lstStyle/>
        <a:p>
          <a:pPr rtl="0"/>
          <a:r>
            <a:rPr lang="en-US" b="1" dirty="0" smtClean="0"/>
            <a:t>Prod. TABLETS w/o UserID</a:t>
          </a:r>
          <a:endParaRPr lang="en-US" dirty="0"/>
        </a:p>
      </dgm:t>
    </dgm:pt>
    <dgm:pt modelId="{81F4C6AC-6741-4C2C-8BAC-A874214DCA3C}" type="parTrans" cxnId="{736F059A-73BE-4D2C-B128-B3C75B61321C}">
      <dgm:prSet/>
      <dgm:spPr/>
      <dgm:t>
        <a:bodyPr/>
        <a:lstStyle/>
        <a:p>
          <a:endParaRPr lang="en-US"/>
        </a:p>
      </dgm:t>
    </dgm:pt>
    <dgm:pt modelId="{8020335F-81FF-45E9-BF7B-26F77A13E8FE}" type="sibTrans" cxnId="{736F059A-73BE-4D2C-B128-B3C75B61321C}">
      <dgm:prSet/>
      <dgm:spPr/>
      <dgm:t>
        <a:bodyPr/>
        <a:lstStyle/>
        <a:p>
          <a:endParaRPr lang="en-US"/>
        </a:p>
      </dgm:t>
    </dgm:pt>
    <dgm:pt modelId="{F33F092E-A75D-4E49-B6B1-7183ED04832A}">
      <dgm:prSet custT="1"/>
      <dgm:spPr/>
      <dgm:t>
        <a:bodyPr>
          <a:scene3d>
            <a:camera prst="orthographicFront"/>
            <a:lightRig rig="threePt" dir="t"/>
          </a:scene3d>
          <a:sp3d extrusionH="57150">
            <a:bevelT w="38100" h="38100" prst="relaxedInset"/>
          </a:sp3d>
        </a:bodyPr>
        <a:lstStyle/>
        <a:p>
          <a:pPr rtl="0"/>
          <a:r>
            <a:rPr lang="en-US" sz="2800" b="1" dirty="0" smtClean="0"/>
            <a:t>KPI not Met for the Key figures</a:t>
          </a:r>
          <a:endParaRPr lang="en-US" sz="2800" dirty="0"/>
        </a:p>
      </dgm:t>
    </dgm:pt>
    <dgm:pt modelId="{3038A397-3FEC-4C26-AB8D-8FF9FD16807B}" type="parTrans" cxnId="{33339451-32E1-4D9B-9092-7DDB59569119}">
      <dgm:prSet/>
      <dgm:spPr/>
      <dgm:t>
        <a:bodyPr/>
        <a:lstStyle/>
        <a:p>
          <a:endParaRPr lang="en-US"/>
        </a:p>
      </dgm:t>
    </dgm:pt>
    <dgm:pt modelId="{8E04EB59-3978-4385-A3A6-CCC20A8FADB7}" type="sibTrans" cxnId="{33339451-32E1-4D9B-9092-7DDB59569119}">
      <dgm:prSet/>
      <dgm:spPr/>
      <dgm:t>
        <a:bodyPr/>
        <a:lstStyle/>
        <a:p>
          <a:endParaRPr lang="en-US"/>
        </a:p>
      </dgm:t>
    </dgm:pt>
    <dgm:pt modelId="{B831AF9A-52E6-4562-B14D-4DF2D22B2D87}">
      <dgm:prSet/>
      <dgm:spPr/>
      <dgm:t>
        <a:bodyPr/>
        <a:lstStyle/>
        <a:p>
          <a:pPr rtl="0"/>
          <a:endParaRPr lang="en-US" dirty="0"/>
        </a:p>
      </dgm:t>
    </dgm:pt>
    <dgm:pt modelId="{9618A3C6-440F-4222-875A-647842D7BC5C}" type="parTrans" cxnId="{46F59C87-A817-467D-AD2D-B20C84826FC6}">
      <dgm:prSet/>
      <dgm:spPr/>
      <dgm:t>
        <a:bodyPr/>
        <a:lstStyle/>
        <a:p>
          <a:endParaRPr lang="en-US"/>
        </a:p>
      </dgm:t>
    </dgm:pt>
    <dgm:pt modelId="{1F90CD32-FBD7-481A-908A-D01D25B44DBD}" type="sibTrans" cxnId="{46F59C87-A817-467D-AD2D-B20C84826FC6}">
      <dgm:prSet/>
      <dgm:spPr/>
      <dgm:t>
        <a:bodyPr/>
        <a:lstStyle/>
        <a:p>
          <a:endParaRPr lang="en-US"/>
        </a:p>
      </dgm:t>
    </dgm:pt>
    <dgm:pt modelId="{40219468-040A-4AE9-A9CA-CB62A0451130}">
      <dgm:prSet/>
      <dgm:spPr/>
      <dgm:t>
        <a:bodyPr/>
        <a:lstStyle/>
        <a:p>
          <a:pPr rtl="0"/>
          <a:r>
            <a:rPr lang="en-US" b="1" dirty="0" smtClean="0"/>
            <a:t>Tablet per User Ratio</a:t>
          </a:r>
          <a:endParaRPr lang="en-US" dirty="0"/>
        </a:p>
      </dgm:t>
    </dgm:pt>
    <dgm:pt modelId="{AA4FF5B9-C268-40E4-83D8-ED09446B5763}" type="parTrans" cxnId="{31CC1CD2-B082-4A87-B908-3E5D4C70704B}">
      <dgm:prSet/>
      <dgm:spPr/>
      <dgm:t>
        <a:bodyPr/>
        <a:lstStyle/>
        <a:p>
          <a:endParaRPr lang="en-US"/>
        </a:p>
      </dgm:t>
    </dgm:pt>
    <dgm:pt modelId="{621D38B4-567B-4893-9ECF-801D02833FEC}" type="sibTrans" cxnId="{31CC1CD2-B082-4A87-B908-3E5D4C70704B}">
      <dgm:prSet/>
      <dgm:spPr/>
      <dgm:t>
        <a:bodyPr/>
        <a:lstStyle/>
        <a:p>
          <a:endParaRPr lang="en-US"/>
        </a:p>
      </dgm:t>
    </dgm:pt>
    <dgm:pt modelId="{A6ED8296-09F2-4834-BE0D-5C25143C91CF}">
      <dgm:prSet/>
      <dgm:spPr/>
      <dgm:t>
        <a:bodyPr/>
        <a:lstStyle/>
        <a:p>
          <a:pPr rtl="0"/>
          <a:r>
            <a:rPr lang="en-US" b="1" dirty="0" smtClean="0"/>
            <a:t>Mobile Devices w/o ABC-Flag </a:t>
          </a:r>
          <a:endParaRPr lang="en-US" dirty="0"/>
        </a:p>
      </dgm:t>
    </dgm:pt>
    <dgm:pt modelId="{48A45461-3C22-42AF-B624-49F2A64C34B8}" type="parTrans" cxnId="{35D39A5C-A599-43D6-9C3A-0E1B233B5103}">
      <dgm:prSet/>
      <dgm:spPr/>
      <dgm:t>
        <a:bodyPr/>
        <a:lstStyle/>
        <a:p>
          <a:endParaRPr lang="en-US"/>
        </a:p>
      </dgm:t>
    </dgm:pt>
    <dgm:pt modelId="{B80E8D69-BF84-4474-80CF-5195CA553081}" type="sibTrans" cxnId="{35D39A5C-A599-43D6-9C3A-0E1B233B5103}">
      <dgm:prSet/>
      <dgm:spPr/>
      <dgm:t>
        <a:bodyPr/>
        <a:lstStyle/>
        <a:p>
          <a:endParaRPr lang="en-US"/>
        </a:p>
      </dgm:t>
    </dgm:pt>
    <dgm:pt modelId="{E48556F2-74E3-4C75-B9E7-3F7C63842E5C}" type="pres">
      <dgm:prSet presAssocID="{E8DD9E13-2DA4-4FB6-9FE4-25A6DB6FF9C4}" presName="Name0" presStyleCnt="0">
        <dgm:presLayoutVars>
          <dgm:dir/>
          <dgm:animLvl val="lvl"/>
          <dgm:resizeHandles/>
        </dgm:presLayoutVars>
      </dgm:prSet>
      <dgm:spPr/>
      <dgm:t>
        <a:bodyPr/>
        <a:lstStyle/>
        <a:p>
          <a:endParaRPr lang="en-US"/>
        </a:p>
      </dgm:t>
    </dgm:pt>
    <dgm:pt modelId="{0599B2E3-FE31-4057-93A5-2F1522ED4E72}" type="pres">
      <dgm:prSet presAssocID="{11012375-06AE-4838-900B-D8B0B92B0CD8}" presName="linNode" presStyleCnt="0"/>
      <dgm:spPr/>
    </dgm:pt>
    <dgm:pt modelId="{043BE8BA-705A-4747-A62F-1A036E96F4D6}" type="pres">
      <dgm:prSet presAssocID="{11012375-06AE-4838-900B-D8B0B92B0CD8}" presName="parentShp" presStyleLbl="node1" presStyleIdx="0" presStyleCnt="2" custLinFactNeighborY="-26">
        <dgm:presLayoutVars>
          <dgm:bulletEnabled val="1"/>
        </dgm:presLayoutVars>
      </dgm:prSet>
      <dgm:spPr/>
      <dgm:t>
        <a:bodyPr/>
        <a:lstStyle/>
        <a:p>
          <a:endParaRPr lang="en-US"/>
        </a:p>
      </dgm:t>
    </dgm:pt>
    <dgm:pt modelId="{A75BF920-9A32-4B67-BF80-C7452E65DDA9}" type="pres">
      <dgm:prSet presAssocID="{11012375-06AE-4838-900B-D8B0B92B0CD8}" presName="childShp" presStyleLbl="bgAccFollowNode1" presStyleIdx="0" presStyleCnt="2" custScaleY="53319">
        <dgm:presLayoutVars>
          <dgm:bulletEnabled val="1"/>
        </dgm:presLayoutVars>
      </dgm:prSet>
      <dgm:spPr/>
      <dgm:t>
        <a:bodyPr/>
        <a:lstStyle/>
        <a:p>
          <a:endParaRPr lang="en-US"/>
        </a:p>
      </dgm:t>
    </dgm:pt>
    <dgm:pt modelId="{BC7D2B6B-EA57-4E3C-A8CD-80A4DDDF3059}" type="pres">
      <dgm:prSet presAssocID="{3CCCA46F-2810-4BD8-B6C9-A52B24BE86EA}" presName="spacing" presStyleCnt="0"/>
      <dgm:spPr/>
    </dgm:pt>
    <dgm:pt modelId="{9FB42C33-4644-454C-AF13-9D2B958F6555}" type="pres">
      <dgm:prSet presAssocID="{F33F092E-A75D-4E49-B6B1-7183ED04832A}" presName="linNode" presStyleCnt="0"/>
      <dgm:spPr/>
    </dgm:pt>
    <dgm:pt modelId="{00040597-B82D-49D3-BA58-4DF980E96341}" type="pres">
      <dgm:prSet presAssocID="{F33F092E-A75D-4E49-B6B1-7183ED04832A}" presName="parentShp" presStyleLbl="node1" presStyleIdx="1" presStyleCnt="2">
        <dgm:presLayoutVars>
          <dgm:bulletEnabled val="1"/>
        </dgm:presLayoutVars>
      </dgm:prSet>
      <dgm:spPr/>
      <dgm:t>
        <a:bodyPr/>
        <a:lstStyle/>
        <a:p>
          <a:endParaRPr lang="en-US"/>
        </a:p>
      </dgm:t>
    </dgm:pt>
    <dgm:pt modelId="{E01D7ED2-6DD7-47C9-9D82-25DF4E980B0A}" type="pres">
      <dgm:prSet presAssocID="{F33F092E-A75D-4E49-B6B1-7183ED04832A}" presName="childShp" presStyleLbl="bgAccFollowNode1" presStyleIdx="1" presStyleCnt="2" custScaleY="60967">
        <dgm:presLayoutVars>
          <dgm:bulletEnabled val="1"/>
        </dgm:presLayoutVars>
      </dgm:prSet>
      <dgm:spPr/>
      <dgm:t>
        <a:bodyPr/>
        <a:lstStyle/>
        <a:p>
          <a:endParaRPr lang="en-US"/>
        </a:p>
      </dgm:t>
    </dgm:pt>
  </dgm:ptLst>
  <dgm:cxnLst>
    <dgm:cxn modelId="{7D358FD9-9669-456F-A4FB-B9DD278EF828}" type="presOf" srcId="{46A713CC-A962-466E-884A-CAEC9988C08E}" destId="{A75BF920-9A32-4B67-BF80-C7452E65DDA9}" srcOrd="0" destOrd="1" presId="urn:microsoft.com/office/officeart/2005/8/layout/vList6"/>
    <dgm:cxn modelId="{EEEFC3E3-77D3-4C1D-81DB-AD636781503B}" type="presOf" srcId="{E8DD9E13-2DA4-4FB6-9FE4-25A6DB6FF9C4}" destId="{E48556F2-74E3-4C75-B9E7-3F7C63842E5C}" srcOrd="0" destOrd="0" presId="urn:microsoft.com/office/officeart/2005/8/layout/vList6"/>
    <dgm:cxn modelId="{33339451-32E1-4D9B-9092-7DDB59569119}" srcId="{E8DD9E13-2DA4-4FB6-9FE4-25A6DB6FF9C4}" destId="{F33F092E-A75D-4E49-B6B1-7183ED04832A}" srcOrd="1" destOrd="0" parTransId="{3038A397-3FEC-4C26-AB8D-8FF9FD16807B}" sibTransId="{8E04EB59-3978-4385-A3A6-CCC20A8FADB7}"/>
    <dgm:cxn modelId="{736F059A-73BE-4D2C-B128-B3C75B61321C}" srcId="{11012375-06AE-4838-900B-D8B0B92B0CD8}" destId="{46A713CC-A962-466E-884A-CAEC9988C08E}" srcOrd="1" destOrd="0" parTransId="{81F4C6AC-6741-4C2C-8BAC-A874214DCA3C}" sibTransId="{8020335F-81FF-45E9-BF7B-26F77A13E8FE}"/>
    <dgm:cxn modelId="{91F7400D-170F-4DFD-BB20-29869EF99359}" type="presOf" srcId="{F33F092E-A75D-4E49-B6B1-7183ED04832A}" destId="{00040597-B82D-49D3-BA58-4DF980E96341}" srcOrd="0" destOrd="0" presId="urn:microsoft.com/office/officeart/2005/8/layout/vList6"/>
    <dgm:cxn modelId="{A9ADD26A-5592-46A7-8268-8FC0A71DC94F}" type="presOf" srcId="{B831AF9A-52E6-4562-B14D-4DF2D22B2D87}" destId="{E01D7ED2-6DD7-47C9-9D82-25DF4E980B0A}" srcOrd="0" destOrd="0" presId="urn:microsoft.com/office/officeart/2005/8/layout/vList6"/>
    <dgm:cxn modelId="{22274E20-E176-4C23-A8C8-8DA8B955CF84}" type="presOf" srcId="{40219468-040A-4AE9-A9CA-CB62A0451130}" destId="{E01D7ED2-6DD7-47C9-9D82-25DF4E980B0A}" srcOrd="0" destOrd="1" presId="urn:microsoft.com/office/officeart/2005/8/layout/vList6"/>
    <dgm:cxn modelId="{31CC1CD2-B082-4A87-B908-3E5D4C70704B}" srcId="{F33F092E-A75D-4E49-B6B1-7183ED04832A}" destId="{40219468-040A-4AE9-A9CA-CB62A0451130}" srcOrd="1" destOrd="0" parTransId="{AA4FF5B9-C268-40E4-83D8-ED09446B5763}" sibTransId="{621D38B4-567B-4893-9ECF-801D02833FEC}"/>
    <dgm:cxn modelId="{F66B0F5B-90AB-4668-A3B1-5A87ACB19BC7}" srcId="{11012375-06AE-4838-900B-D8B0B92B0CD8}" destId="{C9F5D04C-DAC0-4579-A4A8-F8DBA25C4E41}" srcOrd="0" destOrd="0" parTransId="{2D9C29A3-D801-43C0-9D1A-3052B9B59AC1}" sibTransId="{3B56014C-2F4B-44C6-BB1B-7D93A08B1CB3}"/>
    <dgm:cxn modelId="{46F59C87-A817-467D-AD2D-B20C84826FC6}" srcId="{F33F092E-A75D-4E49-B6B1-7183ED04832A}" destId="{B831AF9A-52E6-4562-B14D-4DF2D22B2D87}" srcOrd="0" destOrd="0" parTransId="{9618A3C6-440F-4222-875A-647842D7BC5C}" sibTransId="{1F90CD32-FBD7-481A-908A-D01D25B44DBD}"/>
    <dgm:cxn modelId="{35D39A5C-A599-43D6-9C3A-0E1B233B5103}" srcId="{F33F092E-A75D-4E49-B6B1-7183ED04832A}" destId="{A6ED8296-09F2-4834-BE0D-5C25143C91CF}" srcOrd="2" destOrd="0" parTransId="{48A45461-3C22-42AF-B624-49F2A64C34B8}" sibTransId="{B80E8D69-BF84-4474-80CF-5195CA553081}"/>
    <dgm:cxn modelId="{8836BB75-DB48-4AD8-9A63-1593A25669CD}" srcId="{E8DD9E13-2DA4-4FB6-9FE4-25A6DB6FF9C4}" destId="{11012375-06AE-4838-900B-D8B0B92B0CD8}" srcOrd="0" destOrd="0" parTransId="{1D30DACF-D3A4-41E6-A8A7-187DF395B26D}" sibTransId="{3CCCA46F-2810-4BD8-B6C9-A52B24BE86EA}"/>
    <dgm:cxn modelId="{76F96084-A818-46E6-BBF8-5048D485F834}" type="presOf" srcId="{11012375-06AE-4838-900B-D8B0B92B0CD8}" destId="{043BE8BA-705A-4747-A62F-1A036E96F4D6}" srcOrd="0" destOrd="0" presId="urn:microsoft.com/office/officeart/2005/8/layout/vList6"/>
    <dgm:cxn modelId="{6B0C5748-C372-4CBF-87D5-567CD89E5823}" type="presOf" srcId="{A6ED8296-09F2-4834-BE0D-5C25143C91CF}" destId="{E01D7ED2-6DD7-47C9-9D82-25DF4E980B0A}" srcOrd="0" destOrd="2" presId="urn:microsoft.com/office/officeart/2005/8/layout/vList6"/>
    <dgm:cxn modelId="{B5BC71BC-521F-4FBF-BD09-02F84302ECDD}" type="presOf" srcId="{C9F5D04C-DAC0-4579-A4A8-F8DBA25C4E41}" destId="{A75BF920-9A32-4B67-BF80-C7452E65DDA9}" srcOrd="0" destOrd="0" presId="urn:microsoft.com/office/officeart/2005/8/layout/vList6"/>
    <dgm:cxn modelId="{B43659CF-DE9C-4FC4-9A52-1E13A0F53152}" type="presParOf" srcId="{E48556F2-74E3-4C75-B9E7-3F7C63842E5C}" destId="{0599B2E3-FE31-4057-93A5-2F1522ED4E72}" srcOrd="0" destOrd="0" presId="urn:microsoft.com/office/officeart/2005/8/layout/vList6"/>
    <dgm:cxn modelId="{358D9308-BF1F-430C-830E-B23BDD5BCCE1}" type="presParOf" srcId="{0599B2E3-FE31-4057-93A5-2F1522ED4E72}" destId="{043BE8BA-705A-4747-A62F-1A036E96F4D6}" srcOrd="0" destOrd="0" presId="urn:microsoft.com/office/officeart/2005/8/layout/vList6"/>
    <dgm:cxn modelId="{4E12C7EE-AA90-4518-ACB2-0DB14F968EAB}" type="presParOf" srcId="{0599B2E3-FE31-4057-93A5-2F1522ED4E72}" destId="{A75BF920-9A32-4B67-BF80-C7452E65DDA9}" srcOrd="1" destOrd="0" presId="urn:microsoft.com/office/officeart/2005/8/layout/vList6"/>
    <dgm:cxn modelId="{A51CB456-F0EA-4545-93D9-BFBBFBACE853}" type="presParOf" srcId="{E48556F2-74E3-4C75-B9E7-3F7C63842E5C}" destId="{BC7D2B6B-EA57-4E3C-A8CD-80A4DDDF3059}" srcOrd="1" destOrd="0" presId="urn:microsoft.com/office/officeart/2005/8/layout/vList6"/>
    <dgm:cxn modelId="{732B2654-4312-404A-ABF1-2724FAC9ABC5}" type="presParOf" srcId="{E48556F2-74E3-4C75-B9E7-3F7C63842E5C}" destId="{9FB42C33-4644-454C-AF13-9D2B958F6555}" srcOrd="2" destOrd="0" presId="urn:microsoft.com/office/officeart/2005/8/layout/vList6"/>
    <dgm:cxn modelId="{F6D6FB2C-7A68-485A-9D1B-D52C5AEE15AA}" type="presParOf" srcId="{9FB42C33-4644-454C-AF13-9D2B958F6555}" destId="{00040597-B82D-49D3-BA58-4DF980E96341}" srcOrd="0" destOrd="0" presId="urn:microsoft.com/office/officeart/2005/8/layout/vList6"/>
    <dgm:cxn modelId="{1A4553A1-6239-49FD-952E-279A40021BCD}" type="presParOf" srcId="{9FB42C33-4644-454C-AF13-9D2B958F6555}" destId="{E01D7ED2-6DD7-47C9-9D82-25DF4E980B0A}" srcOrd="1" destOrd="0" presId="urn:microsoft.com/office/officeart/2005/8/layout/vList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52A120-C25A-4AF9-A40B-6D81EBC1ADD6}" type="doc">
      <dgm:prSet loTypeId="urn:microsoft.com/office/officeart/2005/8/layout/vList4" loCatId="picture" qsTypeId="urn:microsoft.com/office/officeart/2005/8/quickstyle/simple1" qsCatId="simple" csTypeId="urn:microsoft.com/office/officeart/2005/8/colors/accent3_1" csCatId="accent3" phldr="1"/>
      <dgm:spPr/>
      <dgm:t>
        <a:bodyPr/>
        <a:lstStyle/>
        <a:p>
          <a:endParaRPr lang="en-US"/>
        </a:p>
      </dgm:t>
    </dgm:pt>
    <dgm:pt modelId="{99D7979D-B749-4771-887A-C4AC3CF8AD68}">
      <dgm:prSet phldrT="[Text]" custT="1"/>
      <dgm:spPr/>
      <dgm:t>
        <a:bodyPr/>
        <a:lstStyle/>
        <a:p>
          <a:endParaRPr lang="en-US" sz="1100" b="1" dirty="0" smtClean="0"/>
        </a:p>
        <a:p>
          <a:r>
            <a:rPr lang="en-US" sz="1100" b="1" dirty="0" smtClean="0"/>
            <a:t>   </a:t>
          </a:r>
          <a:r>
            <a:rPr lang="en-US" sz="1000" b="1" dirty="0" smtClean="0"/>
            <a:t>APJ    : 4.31%         </a:t>
          </a:r>
          <a:r>
            <a:rPr lang="en-US" sz="1000" b="0" dirty="0" smtClean="0"/>
            <a:t>(BOBJ Shanghai, SAP China &amp; Vietnam to  </a:t>
          </a:r>
        </a:p>
        <a:p>
          <a:r>
            <a:rPr lang="en-US" sz="1000" b="0" dirty="0" smtClean="0"/>
            <a:t>                                       reduce)</a:t>
          </a:r>
        </a:p>
        <a:p>
          <a:endParaRPr lang="en-US" sz="1000" b="0" dirty="0" smtClean="0"/>
        </a:p>
        <a:p>
          <a:r>
            <a:rPr lang="en-US" sz="1000" b="1" dirty="0" smtClean="0"/>
            <a:t>   EMEA : 4.01%       </a:t>
          </a:r>
          <a:r>
            <a:rPr lang="en-US" sz="1000" b="0" dirty="0" smtClean="0"/>
            <a:t>( Israel and Portal Israel to reduce)</a:t>
          </a:r>
        </a:p>
        <a:p>
          <a:endParaRPr lang="en-US" sz="1000" b="0" dirty="0" smtClean="0"/>
        </a:p>
        <a:p>
          <a:r>
            <a:rPr lang="en-US" sz="1000" b="1" dirty="0" smtClean="0"/>
            <a:t>   AMER : 1.47%          </a:t>
          </a:r>
          <a:r>
            <a:rPr lang="en-US" sz="1000" b="0" dirty="0" smtClean="0"/>
            <a:t>( Canada to reduce .1%)</a:t>
          </a:r>
        </a:p>
        <a:p>
          <a:endParaRPr lang="en-US" sz="1000" dirty="0"/>
        </a:p>
      </dgm:t>
    </dgm:pt>
    <dgm:pt modelId="{55DA1289-2268-4D00-91B5-D3D3128D20B7}" type="parTrans" cxnId="{50503163-4467-4D6D-AAB0-C7236DEAE1EF}">
      <dgm:prSet/>
      <dgm:spPr/>
      <dgm:t>
        <a:bodyPr/>
        <a:lstStyle/>
        <a:p>
          <a:endParaRPr lang="en-US"/>
        </a:p>
      </dgm:t>
    </dgm:pt>
    <dgm:pt modelId="{6F0C6683-C6DE-4A21-8D53-6EB9ED852CD3}" type="sibTrans" cxnId="{50503163-4467-4D6D-AAB0-C7236DEAE1EF}">
      <dgm:prSet/>
      <dgm:spPr/>
      <dgm:t>
        <a:bodyPr/>
        <a:lstStyle/>
        <a:p>
          <a:endParaRPr lang="en-US"/>
        </a:p>
      </dgm:t>
    </dgm:pt>
    <dgm:pt modelId="{57170D7C-A386-419E-8FB9-9C4CB2B1D712}">
      <dgm:prSet phldrT="[Text]" custT="1"/>
      <dgm:spPr/>
      <dgm:t>
        <a:bodyPr/>
        <a:lstStyle/>
        <a:p>
          <a:r>
            <a:rPr lang="en-US" sz="1000" b="1" dirty="0" smtClean="0"/>
            <a:t>  APJ: 12.38%           </a:t>
          </a:r>
          <a:r>
            <a:rPr lang="en-US" sz="1000" b="0" dirty="0" smtClean="0"/>
            <a:t>(Shanghai, China, Vietnam and Labs India to reduce)</a:t>
          </a:r>
        </a:p>
        <a:p>
          <a:endParaRPr lang="en-US" sz="1000" b="0" dirty="0" smtClean="0"/>
        </a:p>
        <a:p>
          <a:r>
            <a:rPr lang="en-US" sz="1000" b="1" dirty="0" smtClean="0"/>
            <a:t>  EMEA: 4.81%         </a:t>
          </a:r>
          <a:r>
            <a:rPr lang="en-US" sz="1000" b="0" dirty="0" smtClean="0"/>
            <a:t>( Labs France and Bulgaria to reduce)</a:t>
          </a:r>
        </a:p>
        <a:p>
          <a:endParaRPr lang="en-US" sz="1000" b="0" dirty="0" smtClean="0"/>
        </a:p>
        <a:p>
          <a:r>
            <a:rPr lang="en-US" sz="1000" b="1" dirty="0" smtClean="0"/>
            <a:t>  AMER: 3.71%           </a:t>
          </a:r>
          <a:r>
            <a:rPr lang="en-US" sz="1000" b="0" dirty="0" smtClean="0"/>
            <a:t>( Canada and Brasil to reduce)</a:t>
          </a:r>
          <a:endParaRPr lang="en-US" sz="1000" dirty="0"/>
        </a:p>
      </dgm:t>
    </dgm:pt>
    <dgm:pt modelId="{5BD632ED-200C-4974-9439-0A93EB15AEA7}" type="parTrans" cxnId="{E3DA13E4-7ED5-41CE-980B-4E7B2B5E6FEF}">
      <dgm:prSet/>
      <dgm:spPr/>
      <dgm:t>
        <a:bodyPr/>
        <a:lstStyle/>
        <a:p>
          <a:endParaRPr lang="en-US"/>
        </a:p>
      </dgm:t>
    </dgm:pt>
    <dgm:pt modelId="{316E0277-AC82-46DC-B3BA-EE29E5EE5F5C}" type="sibTrans" cxnId="{E3DA13E4-7ED5-41CE-980B-4E7B2B5E6FEF}">
      <dgm:prSet/>
      <dgm:spPr/>
      <dgm:t>
        <a:bodyPr/>
        <a:lstStyle/>
        <a:p>
          <a:endParaRPr lang="en-US"/>
        </a:p>
      </dgm:t>
    </dgm:pt>
    <dgm:pt modelId="{3DBFEAB1-47DA-4D0D-83D9-7D21A4C0A7C7}">
      <dgm:prSet phldrT="[Text]" custT="1"/>
      <dgm:spPr/>
      <dgm:t>
        <a:bodyPr/>
        <a:lstStyle/>
        <a:p>
          <a:r>
            <a:rPr lang="en-US" sz="1100" b="1" dirty="0" smtClean="0"/>
            <a:t>  </a:t>
          </a:r>
          <a:r>
            <a:rPr lang="en-US" sz="1000" b="1" dirty="0" smtClean="0"/>
            <a:t>APJ: 12.30%            </a:t>
          </a:r>
          <a:r>
            <a:rPr lang="en-US" sz="1000" b="0" dirty="0" smtClean="0"/>
            <a:t>(All Locations except  SAP Korea to reduce)</a:t>
          </a:r>
        </a:p>
        <a:p>
          <a:endParaRPr lang="en-US" sz="1000" b="0" dirty="0" smtClean="0"/>
        </a:p>
        <a:p>
          <a:r>
            <a:rPr lang="en-US" sz="1000" b="1" dirty="0" smtClean="0"/>
            <a:t> EMEA: 6.86%           </a:t>
          </a:r>
          <a:r>
            <a:rPr lang="en-US" sz="1000" b="0" dirty="0" smtClean="0"/>
            <a:t>(Labs France, Bulgaria, Hungary)</a:t>
          </a:r>
        </a:p>
        <a:p>
          <a:endParaRPr lang="en-US" sz="1000" b="0" dirty="0" smtClean="0"/>
        </a:p>
        <a:p>
          <a:r>
            <a:rPr lang="en-US" sz="1000" b="1" dirty="0" smtClean="0"/>
            <a:t> AMER: 8.04%           ( </a:t>
          </a:r>
          <a:r>
            <a:rPr lang="en-US" sz="1000" b="0" dirty="0" smtClean="0"/>
            <a:t>Canada and Brasil  to reduce)</a:t>
          </a:r>
          <a:endParaRPr lang="en-US" sz="1000" dirty="0"/>
        </a:p>
      </dgm:t>
    </dgm:pt>
    <dgm:pt modelId="{C791E3A8-4A7D-4F1E-96EA-F83E36790EAB}" type="parTrans" cxnId="{F7C62CAD-8E5D-4166-99A9-393A0B655C6A}">
      <dgm:prSet/>
      <dgm:spPr/>
      <dgm:t>
        <a:bodyPr/>
        <a:lstStyle/>
        <a:p>
          <a:endParaRPr lang="en-US"/>
        </a:p>
      </dgm:t>
    </dgm:pt>
    <dgm:pt modelId="{6EF8969F-BA21-457A-BCCC-B2B4829EE18F}" type="sibTrans" cxnId="{F7C62CAD-8E5D-4166-99A9-393A0B655C6A}">
      <dgm:prSet/>
      <dgm:spPr/>
      <dgm:t>
        <a:bodyPr/>
        <a:lstStyle/>
        <a:p>
          <a:endParaRPr lang="en-US"/>
        </a:p>
      </dgm:t>
    </dgm:pt>
    <dgm:pt modelId="{626E18A4-0CEB-4E92-A15A-39AF1224C63C}" type="pres">
      <dgm:prSet presAssocID="{7D52A120-C25A-4AF9-A40B-6D81EBC1ADD6}" presName="linear" presStyleCnt="0">
        <dgm:presLayoutVars>
          <dgm:dir/>
          <dgm:resizeHandles val="exact"/>
        </dgm:presLayoutVars>
      </dgm:prSet>
      <dgm:spPr/>
      <dgm:t>
        <a:bodyPr/>
        <a:lstStyle/>
        <a:p>
          <a:endParaRPr lang="en-US"/>
        </a:p>
      </dgm:t>
    </dgm:pt>
    <dgm:pt modelId="{2F3BF485-6A28-4FD1-AFB7-2621EADE7DA2}" type="pres">
      <dgm:prSet presAssocID="{99D7979D-B749-4771-887A-C4AC3CF8AD68}" presName="comp" presStyleCnt="0"/>
      <dgm:spPr/>
    </dgm:pt>
    <dgm:pt modelId="{F8CBBCD5-CA2F-4D9D-B9C4-58D3320BCBA1}" type="pres">
      <dgm:prSet presAssocID="{99D7979D-B749-4771-887A-C4AC3CF8AD68}" presName="box" presStyleLbl="node1" presStyleIdx="0" presStyleCnt="3" custLinFactNeighborX="-5929" custLinFactNeighborY="-7491"/>
      <dgm:spPr/>
      <dgm:t>
        <a:bodyPr/>
        <a:lstStyle/>
        <a:p>
          <a:endParaRPr lang="en-US"/>
        </a:p>
      </dgm:t>
    </dgm:pt>
    <dgm:pt modelId="{A0768D9C-4DB0-4E66-BC30-A5678A7C3899}" type="pres">
      <dgm:prSet presAssocID="{99D7979D-B749-4771-887A-C4AC3CF8AD68}" presName="img" presStyleLbl="fgImgPlace1" presStyleIdx="0" presStyleCnt="3" custFlipVert="1" custFlipHor="1" custScaleX="16262" custScaleY="5590" custLinFactNeighborX="3901" custLinFactNeighborY="-3185"/>
      <dgm:spPr/>
      <dgm:t>
        <a:bodyPr/>
        <a:lstStyle/>
        <a:p>
          <a:endParaRPr lang="en-US"/>
        </a:p>
      </dgm:t>
    </dgm:pt>
    <dgm:pt modelId="{B1A2C6C0-ADF2-4CDC-86B0-DBB34DB5A871}" type="pres">
      <dgm:prSet presAssocID="{99D7979D-B749-4771-887A-C4AC3CF8AD68}" presName="text" presStyleLbl="node1" presStyleIdx="0" presStyleCnt="3">
        <dgm:presLayoutVars>
          <dgm:bulletEnabled val="1"/>
        </dgm:presLayoutVars>
      </dgm:prSet>
      <dgm:spPr/>
      <dgm:t>
        <a:bodyPr/>
        <a:lstStyle/>
        <a:p>
          <a:endParaRPr lang="en-US"/>
        </a:p>
      </dgm:t>
    </dgm:pt>
    <dgm:pt modelId="{79F96FF7-6328-402B-8189-4F4011D36000}" type="pres">
      <dgm:prSet presAssocID="{6F0C6683-C6DE-4A21-8D53-6EB9ED852CD3}" presName="spacer" presStyleCnt="0"/>
      <dgm:spPr/>
    </dgm:pt>
    <dgm:pt modelId="{49351C5C-CBCE-4677-AFA1-C480F07CCC81}" type="pres">
      <dgm:prSet presAssocID="{57170D7C-A386-419E-8FB9-9C4CB2B1D712}" presName="comp" presStyleCnt="0"/>
      <dgm:spPr/>
    </dgm:pt>
    <dgm:pt modelId="{E75AE855-4226-47AB-82B0-154DB68F3B6F}" type="pres">
      <dgm:prSet presAssocID="{57170D7C-A386-419E-8FB9-9C4CB2B1D712}" presName="box" presStyleLbl="node1" presStyleIdx="1" presStyleCnt="3" custLinFactNeighborY="-99"/>
      <dgm:spPr/>
      <dgm:t>
        <a:bodyPr/>
        <a:lstStyle/>
        <a:p>
          <a:endParaRPr lang="en-US"/>
        </a:p>
      </dgm:t>
    </dgm:pt>
    <dgm:pt modelId="{D42A81FF-C03E-43D9-8870-2FB92E4F5208}" type="pres">
      <dgm:prSet presAssocID="{57170D7C-A386-419E-8FB9-9C4CB2B1D712}" presName="img" presStyleLbl="fgImgPlace1" presStyleIdx="1" presStyleCnt="3" custFlipVert="1" custFlipHor="0" custScaleX="28145" custScaleY="32660" custLinFactNeighborX="11866" custLinFactNeighborY="1792"/>
      <dgm:spPr/>
      <dgm:t>
        <a:bodyPr/>
        <a:lstStyle/>
        <a:p>
          <a:endParaRPr lang="en-US"/>
        </a:p>
      </dgm:t>
    </dgm:pt>
    <dgm:pt modelId="{E68793A1-32C6-4181-8B12-57364D80327D}" type="pres">
      <dgm:prSet presAssocID="{57170D7C-A386-419E-8FB9-9C4CB2B1D712}" presName="text" presStyleLbl="node1" presStyleIdx="1" presStyleCnt="3">
        <dgm:presLayoutVars>
          <dgm:bulletEnabled val="1"/>
        </dgm:presLayoutVars>
      </dgm:prSet>
      <dgm:spPr/>
      <dgm:t>
        <a:bodyPr/>
        <a:lstStyle/>
        <a:p>
          <a:endParaRPr lang="en-US"/>
        </a:p>
      </dgm:t>
    </dgm:pt>
    <dgm:pt modelId="{A16C208F-2CC7-47D1-BF50-4A670B7FE7C4}" type="pres">
      <dgm:prSet presAssocID="{316E0277-AC82-46DC-B3BA-EE29E5EE5F5C}" presName="spacer" presStyleCnt="0"/>
      <dgm:spPr/>
    </dgm:pt>
    <dgm:pt modelId="{062523E6-E7CE-4113-B44D-6C06485E7EE5}" type="pres">
      <dgm:prSet presAssocID="{3DBFEAB1-47DA-4D0D-83D9-7D21A4C0A7C7}" presName="comp" presStyleCnt="0"/>
      <dgm:spPr/>
    </dgm:pt>
    <dgm:pt modelId="{AC622D31-8D81-4791-AB23-2D8F26459110}" type="pres">
      <dgm:prSet presAssocID="{3DBFEAB1-47DA-4D0D-83D9-7D21A4C0A7C7}" presName="box" presStyleLbl="node1" presStyleIdx="2" presStyleCnt="3"/>
      <dgm:spPr/>
      <dgm:t>
        <a:bodyPr/>
        <a:lstStyle/>
        <a:p>
          <a:endParaRPr lang="en-US"/>
        </a:p>
      </dgm:t>
    </dgm:pt>
    <dgm:pt modelId="{6B01A911-0FA1-4803-A1AA-E2F184D29FD3}" type="pres">
      <dgm:prSet presAssocID="{3DBFEAB1-47DA-4D0D-83D9-7D21A4C0A7C7}" presName="img" presStyleLbl="fgImgPlace1" presStyleIdx="2" presStyleCnt="3" custScaleX="40714" custScaleY="14866" custLinFactNeighborX="3237" custLinFactNeighborY="-969"/>
      <dgm:spPr/>
    </dgm:pt>
    <dgm:pt modelId="{59428F61-0319-438E-98DB-C7F05235F961}" type="pres">
      <dgm:prSet presAssocID="{3DBFEAB1-47DA-4D0D-83D9-7D21A4C0A7C7}" presName="text" presStyleLbl="node1" presStyleIdx="2" presStyleCnt="3">
        <dgm:presLayoutVars>
          <dgm:bulletEnabled val="1"/>
        </dgm:presLayoutVars>
      </dgm:prSet>
      <dgm:spPr/>
      <dgm:t>
        <a:bodyPr/>
        <a:lstStyle/>
        <a:p>
          <a:endParaRPr lang="en-US"/>
        </a:p>
      </dgm:t>
    </dgm:pt>
  </dgm:ptLst>
  <dgm:cxnLst>
    <dgm:cxn modelId="{42BB5A60-F42F-45D7-91E2-BB6CA5EA70EC}" type="presOf" srcId="{99D7979D-B749-4771-887A-C4AC3CF8AD68}" destId="{F8CBBCD5-CA2F-4D9D-B9C4-58D3320BCBA1}" srcOrd="0" destOrd="0" presId="urn:microsoft.com/office/officeart/2005/8/layout/vList4"/>
    <dgm:cxn modelId="{C374FBBA-1219-4AD6-A08D-10BDE38E53C5}" type="presOf" srcId="{7D52A120-C25A-4AF9-A40B-6D81EBC1ADD6}" destId="{626E18A4-0CEB-4E92-A15A-39AF1224C63C}" srcOrd="0" destOrd="0" presId="urn:microsoft.com/office/officeart/2005/8/layout/vList4"/>
    <dgm:cxn modelId="{97EEB474-687C-4BC5-B150-0547031B4F68}" type="presOf" srcId="{3DBFEAB1-47DA-4D0D-83D9-7D21A4C0A7C7}" destId="{59428F61-0319-438E-98DB-C7F05235F961}" srcOrd="1" destOrd="0" presId="urn:microsoft.com/office/officeart/2005/8/layout/vList4"/>
    <dgm:cxn modelId="{F7C62CAD-8E5D-4166-99A9-393A0B655C6A}" srcId="{7D52A120-C25A-4AF9-A40B-6D81EBC1ADD6}" destId="{3DBFEAB1-47DA-4D0D-83D9-7D21A4C0A7C7}" srcOrd="2" destOrd="0" parTransId="{C791E3A8-4A7D-4F1E-96EA-F83E36790EAB}" sibTransId="{6EF8969F-BA21-457A-BCCC-B2B4829EE18F}"/>
    <dgm:cxn modelId="{E3DA13E4-7ED5-41CE-980B-4E7B2B5E6FEF}" srcId="{7D52A120-C25A-4AF9-A40B-6D81EBC1ADD6}" destId="{57170D7C-A386-419E-8FB9-9C4CB2B1D712}" srcOrd="1" destOrd="0" parTransId="{5BD632ED-200C-4974-9439-0A93EB15AEA7}" sibTransId="{316E0277-AC82-46DC-B3BA-EE29E5EE5F5C}"/>
    <dgm:cxn modelId="{9DEBAA4D-53B2-4A18-9FF4-8E3ED3293FAF}" type="presOf" srcId="{3DBFEAB1-47DA-4D0D-83D9-7D21A4C0A7C7}" destId="{AC622D31-8D81-4791-AB23-2D8F26459110}" srcOrd="0" destOrd="0" presId="urn:microsoft.com/office/officeart/2005/8/layout/vList4"/>
    <dgm:cxn modelId="{50503163-4467-4D6D-AAB0-C7236DEAE1EF}" srcId="{7D52A120-C25A-4AF9-A40B-6D81EBC1ADD6}" destId="{99D7979D-B749-4771-887A-C4AC3CF8AD68}" srcOrd="0" destOrd="0" parTransId="{55DA1289-2268-4D00-91B5-D3D3128D20B7}" sibTransId="{6F0C6683-C6DE-4A21-8D53-6EB9ED852CD3}"/>
    <dgm:cxn modelId="{31E4DB1D-9157-4197-9278-0FD4A242E0A4}" type="presOf" srcId="{57170D7C-A386-419E-8FB9-9C4CB2B1D712}" destId="{E75AE855-4226-47AB-82B0-154DB68F3B6F}" srcOrd="0" destOrd="0" presId="urn:microsoft.com/office/officeart/2005/8/layout/vList4"/>
    <dgm:cxn modelId="{60BB9965-CA3B-401E-A790-F8AA8588764B}" type="presOf" srcId="{99D7979D-B749-4771-887A-C4AC3CF8AD68}" destId="{B1A2C6C0-ADF2-4CDC-86B0-DBB34DB5A871}" srcOrd="1" destOrd="0" presId="urn:microsoft.com/office/officeart/2005/8/layout/vList4"/>
    <dgm:cxn modelId="{6D5F6680-DD98-464E-8FFF-B672FDFF3D48}" type="presOf" srcId="{57170D7C-A386-419E-8FB9-9C4CB2B1D712}" destId="{E68793A1-32C6-4181-8B12-57364D80327D}" srcOrd="1" destOrd="0" presId="urn:microsoft.com/office/officeart/2005/8/layout/vList4"/>
    <dgm:cxn modelId="{4C214984-5A26-4287-B1AB-278318F3D1E4}" type="presParOf" srcId="{626E18A4-0CEB-4E92-A15A-39AF1224C63C}" destId="{2F3BF485-6A28-4FD1-AFB7-2621EADE7DA2}" srcOrd="0" destOrd="0" presId="urn:microsoft.com/office/officeart/2005/8/layout/vList4"/>
    <dgm:cxn modelId="{8B159DF2-9B14-4959-A2A6-EE5A5891126C}" type="presParOf" srcId="{2F3BF485-6A28-4FD1-AFB7-2621EADE7DA2}" destId="{F8CBBCD5-CA2F-4D9D-B9C4-58D3320BCBA1}" srcOrd="0" destOrd="0" presId="urn:microsoft.com/office/officeart/2005/8/layout/vList4"/>
    <dgm:cxn modelId="{7E47B05D-B905-4BC2-96B8-4EF43F314F0D}" type="presParOf" srcId="{2F3BF485-6A28-4FD1-AFB7-2621EADE7DA2}" destId="{A0768D9C-4DB0-4E66-BC30-A5678A7C3899}" srcOrd="1" destOrd="0" presId="urn:microsoft.com/office/officeart/2005/8/layout/vList4"/>
    <dgm:cxn modelId="{94243871-A739-4A16-9984-703FDF8DF5F9}" type="presParOf" srcId="{2F3BF485-6A28-4FD1-AFB7-2621EADE7DA2}" destId="{B1A2C6C0-ADF2-4CDC-86B0-DBB34DB5A871}" srcOrd="2" destOrd="0" presId="urn:microsoft.com/office/officeart/2005/8/layout/vList4"/>
    <dgm:cxn modelId="{815878E0-D857-4813-B5DD-A5202467D849}" type="presParOf" srcId="{626E18A4-0CEB-4E92-A15A-39AF1224C63C}" destId="{79F96FF7-6328-402B-8189-4F4011D36000}" srcOrd="1" destOrd="0" presId="urn:microsoft.com/office/officeart/2005/8/layout/vList4"/>
    <dgm:cxn modelId="{0B259EE5-297E-4BED-BEF4-7B9B3B940674}" type="presParOf" srcId="{626E18A4-0CEB-4E92-A15A-39AF1224C63C}" destId="{49351C5C-CBCE-4677-AFA1-C480F07CCC81}" srcOrd="2" destOrd="0" presId="urn:microsoft.com/office/officeart/2005/8/layout/vList4"/>
    <dgm:cxn modelId="{11785859-8FDD-478C-BF76-087D32C005FA}" type="presParOf" srcId="{49351C5C-CBCE-4677-AFA1-C480F07CCC81}" destId="{E75AE855-4226-47AB-82B0-154DB68F3B6F}" srcOrd="0" destOrd="0" presId="urn:microsoft.com/office/officeart/2005/8/layout/vList4"/>
    <dgm:cxn modelId="{24DED073-06BD-4870-A3B0-78C1C0B40BF5}" type="presParOf" srcId="{49351C5C-CBCE-4677-AFA1-C480F07CCC81}" destId="{D42A81FF-C03E-43D9-8870-2FB92E4F5208}" srcOrd="1" destOrd="0" presId="urn:microsoft.com/office/officeart/2005/8/layout/vList4"/>
    <dgm:cxn modelId="{0F02FF80-80B5-47FE-B312-9DBD458BF3C5}" type="presParOf" srcId="{49351C5C-CBCE-4677-AFA1-C480F07CCC81}" destId="{E68793A1-32C6-4181-8B12-57364D80327D}" srcOrd="2" destOrd="0" presId="urn:microsoft.com/office/officeart/2005/8/layout/vList4"/>
    <dgm:cxn modelId="{F87DB1C9-BCCE-4253-9EEE-9960F00B7511}" type="presParOf" srcId="{626E18A4-0CEB-4E92-A15A-39AF1224C63C}" destId="{A16C208F-2CC7-47D1-BF50-4A670B7FE7C4}" srcOrd="3" destOrd="0" presId="urn:microsoft.com/office/officeart/2005/8/layout/vList4"/>
    <dgm:cxn modelId="{BAFF9E9E-6866-48B4-B6C5-1B2AF58196D3}" type="presParOf" srcId="{626E18A4-0CEB-4E92-A15A-39AF1224C63C}" destId="{062523E6-E7CE-4113-B44D-6C06485E7EE5}" srcOrd="4" destOrd="0" presId="urn:microsoft.com/office/officeart/2005/8/layout/vList4"/>
    <dgm:cxn modelId="{543F7C60-622B-4972-A39A-8C082092B5BD}" type="presParOf" srcId="{062523E6-E7CE-4113-B44D-6C06485E7EE5}" destId="{AC622D31-8D81-4791-AB23-2D8F26459110}" srcOrd="0" destOrd="0" presId="urn:microsoft.com/office/officeart/2005/8/layout/vList4"/>
    <dgm:cxn modelId="{14910509-440A-4EDC-82D8-813A174A2514}" type="presParOf" srcId="{062523E6-E7CE-4113-B44D-6C06485E7EE5}" destId="{6B01A911-0FA1-4803-A1AA-E2F184D29FD3}" srcOrd="1" destOrd="0" presId="urn:microsoft.com/office/officeart/2005/8/layout/vList4"/>
    <dgm:cxn modelId="{A5D756EF-02A2-49A7-BAD6-013A574CBEF4}" type="presParOf" srcId="{062523E6-E7CE-4113-B44D-6C06485E7EE5}" destId="{59428F61-0319-438E-98DB-C7F05235F961}"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D52A120-C25A-4AF9-A40B-6D81EBC1ADD6}" type="doc">
      <dgm:prSet loTypeId="urn:microsoft.com/office/officeart/2005/8/layout/vList4" loCatId="picture" qsTypeId="urn:microsoft.com/office/officeart/2005/8/quickstyle/simple1" qsCatId="simple" csTypeId="urn:microsoft.com/office/officeart/2005/8/colors/accent3_1" csCatId="accent3" phldr="1"/>
      <dgm:spPr/>
      <dgm:t>
        <a:bodyPr/>
        <a:lstStyle/>
        <a:p>
          <a:endParaRPr lang="en-US"/>
        </a:p>
      </dgm:t>
    </dgm:pt>
    <dgm:pt modelId="{99D7979D-B749-4771-887A-C4AC3CF8AD68}">
      <dgm:prSet phldrT="[Text]" custT="1"/>
      <dgm:spPr/>
      <dgm:t>
        <a:bodyPr/>
        <a:lstStyle/>
        <a:p>
          <a:endParaRPr lang="en-US" sz="1100" b="1" dirty="0" smtClean="0"/>
        </a:p>
        <a:p>
          <a:r>
            <a:rPr lang="en-US" sz="1100" b="1" dirty="0" smtClean="0"/>
            <a:t> </a:t>
          </a:r>
          <a:r>
            <a:rPr lang="en-US" sz="1000" b="1" dirty="0" smtClean="0"/>
            <a:t>APJ :    0.62%             </a:t>
          </a:r>
          <a:r>
            <a:rPr lang="en-US" sz="1000" b="0" dirty="0" smtClean="0"/>
            <a:t>(BOBJ Shanghai to reduce)</a:t>
          </a:r>
        </a:p>
        <a:p>
          <a:endParaRPr lang="en-US" sz="1000" b="0" dirty="0" smtClean="0"/>
        </a:p>
        <a:p>
          <a:r>
            <a:rPr lang="en-US" sz="1000" b="1" dirty="0" smtClean="0"/>
            <a:t> EMEA : 0.84%        ( </a:t>
          </a:r>
          <a:r>
            <a:rPr lang="en-US" sz="1000" b="0" dirty="0" smtClean="0"/>
            <a:t>Merlin System to reduce)</a:t>
          </a:r>
        </a:p>
        <a:p>
          <a:endParaRPr lang="en-US" sz="1000" b="0" dirty="0" smtClean="0"/>
        </a:p>
        <a:p>
          <a:r>
            <a:rPr lang="en-US" sz="1000" b="1" dirty="0" smtClean="0"/>
            <a:t> AMER : 1.49%          </a:t>
          </a:r>
          <a:r>
            <a:rPr lang="en-US" sz="1000" b="0" dirty="0" smtClean="0"/>
            <a:t>(SAP America to reduce)</a:t>
          </a:r>
          <a:endParaRPr lang="en-US" sz="1000" dirty="0"/>
        </a:p>
      </dgm:t>
    </dgm:pt>
    <dgm:pt modelId="{55DA1289-2268-4D00-91B5-D3D3128D20B7}" type="parTrans" cxnId="{50503163-4467-4D6D-AAB0-C7236DEAE1EF}">
      <dgm:prSet/>
      <dgm:spPr/>
      <dgm:t>
        <a:bodyPr/>
        <a:lstStyle/>
        <a:p>
          <a:endParaRPr lang="en-US"/>
        </a:p>
      </dgm:t>
    </dgm:pt>
    <dgm:pt modelId="{6F0C6683-C6DE-4A21-8D53-6EB9ED852CD3}" type="sibTrans" cxnId="{50503163-4467-4D6D-AAB0-C7236DEAE1EF}">
      <dgm:prSet/>
      <dgm:spPr/>
      <dgm:t>
        <a:bodyPr/>
        <a:lstStyle/>
        <a:p>
          <a:endParaRPr lang="en-US"/>
        </a:p>
      </dgm:t>
    </dgm:pt>
    <dgm:pt modelId="{626E18A4-0CEB-4E92-A15A-39AF1224C63C}" type="pres">
      <dgm:prSet presAssocID="{7D52A120-C25A-4AF9-A40B-6D81EBC1ADD6}" presName="linear" presStyleCnt="0">
        <dgm:presLayoutVars>
          <dgm:dir/>
          <dgm:resizeHandles val="exact"/>
        </dgm:presLayoutVars>
      </dgm:prSet>
      <dgm:spPr/>
      <dgm:t>
        <a:bodyPr/>
        <a:lstStyle/>
        <a:p>
          <a:endParaRPr lang="en-US"/>
        </a:p>
      </dgm:t>
    </dgm:pt>
    <dgm:pt modelId="{2F3BF485-6A28-4FD1-AFB7-2621EADE7DA2}" type="pres">
      <dgm:prSet presAssocID="{99D7979D-B749-4771-887A-C4AC3CF8AD68}" presName="comp" presStyleCnt="0"/>
      <dgm:spPr/>
    </dgm:pt>
    <dgm:pt modelId="{F8CBBCD5-CA2F-4D9D-B9C4-58D3320BCBA1}" type="pres">
      <dgm:prSet presAssocID="{99D7979D-B749-4771-887A-C4AC3CF8AD68}" presName="box" presStyleLbl="node1" presStyleIdx="0" presStyleCnt="1" custLinFactNeighborY="-53867"/>
      <dgm:spPr/>
      <dgm:t>
        <a:bodyPr/>
        <a:lstStyle/>
        <a:p>
          <a:endParaRPr lang="en-US"/>
        </a:p>
      </dgm:t>
    </dgm:pt>
    <dgm:pt modelId="{A0768D9C-4DB0-4E66-BC30-A5678A7C3899}" type="pres">
      <dgm:prSet presAssocID="{99D7979D-B749-4771-887A-C4AC3CF8AD68}" presName="img" presStyleLbl="fgImgPlace1" presStyleIdx="0" presStyleCnt="1" custScaleX="42418" custScaleY="38130"/>
      <dgm:spPr/>
    </dgm:pt>
    <dgm:pt modelId="{B1A2C6C0-ADF2-4CDC-86B0-DBB34DB5A871}" type="pres">
      <dgm:prSet presAssocID="{99D7979D-B749-4771-887A-C4AC3CF8AD68}" presName="text" presStyleLbl="node1" presStyleIdx="0" presStyleCnt="1">
        <dgm:presLayoutVars>
          <dgm:bulletEnabled val="1"/>
        </dgm:presLayoutVars>
      </dgm:prSet>
      <dgm:spPr/>
      <dgm:t>
        <a:bodyPr/>
        <a:lstStyle/>
        <a:p>
          <a:endParaRPr lang="en-US"/>
        </a:p>
      </dgm:t>
    </dgm:pt>
  </dgm:ptLst>
  <dgm:cxnLst>
    <dgm:cxn modelId="{50503163-4467-4D6D-AAB0-C7236DEAE1EF}" srcId="{7D52A120-C25A-4AF9-A40B-6D81EBC1ADD6}" destId="{99D7979D-B749-4771-887A-C4AC3CF8AD68}" srcOrd="0" destOrd="0" parTransId="{55DA1289-2268-4D00-91B5-D3D3128D20B7}" sibTransId="{6F0C6683-C6DE-4A21-8D53-6EB9ED852CD3}"/>
    <dgm:cxn modelId="{AE5A2035-75DC-4256-9449-4411F83ED90D}" type="presOf" srcId="{7D52A120-C25A-4AF9-A40B-6D81EBC1ADD6}" destId="{626E18A4-0CEB-4E92-A15A-39AF1224C63C}" srcOrd="0" destOrd="0" presId="urn:microsoft.com/office/officeart/2005/8/layout/vList4"/>
    <dgm:cxn modelId="{A775AE3C-EA9B-4C79-B042-7D792C4E5096}" type="presOf" srcId="{99D7979D-B749-4771-887A-C4AC3CF8AD68}" destId="{F8CBBCD5-CA2F-4D9D-B9C4-58D3320BCBA1}" srcOrd="0" destOrd="0" presId="urn:microsoft.com/office/officeart/2005/8/layout/vList4"/>
    <dgm:cxn modelId="{805510DA-DEEA-4A5F-B405-3EAAF3AB159F}" type="presOf" srcId="{99D7979D-B749-4771-887A-C4AC3CF8AD68}" destId="{B1A2C6C0-ADF2-4CDC-86B0-DBB34DB5A871}" srcOrd="1" destOrd="0" presId="urn:microsoft.com/office/officeart/2005/8/layout/vList4"/>
    <dgm:cxn modelId="{5E00FBF5-DE44-4C90-B60D-444545F27A1C}" type="presParOf" srcId="{626E18A4-0CEB-4E92-A15A-39AF1224C63C}" destId="{2F3BF485-6A28-4FD1-AFB7-2621EADE7DA2}" srcOrd="0" destOrd="0" presId="urn:microsoft.com/office/officeart/2005/8/layout/vList4"/>
    <dgm:cxn modelId="{359B458C-ECE3-4976-AFBF-AAF51DB7D6FB}" type="presParOf" srcId="{2F3BF485-6A28-4FD1-AFB7-2621EADE7DA2}" destId="{F8CBBCD5-CA2F-4D9D-B9C4-58D3320BCBA1}" srcOrd="0" destOrd="0" presId="urn:microsoft.com/office/officeart/2005/8/layout/vList4"/>
    <dgm:cxn modelId="{E84825D2-B165-437C-BEEE-C5DA462EF076}" type="presParOf" srcId="{2F3BF485-6A28-4FD1-AFB7-2621EADE7DA2}" destId="{A0768D9C-4DB0-4E66-BC30-A5678A7C3899}" srcOrd="1" destOrd="0" presId="urn:microsoft.com/office/officeart/2005/8/layout/vList4"/>
    <dgm:cxn modelId="{A746C062-8532-4CB5-A7D9-E59BD0A66358}" type="presParOf" srcId="{2F3BF485-6A28-4FD1-AFB7-2621EADE7DA2}" destId="{B1A2C6C0-ADF2-4CDC-86B0-DBB34DB5A871}" srcOrd="2" destOrd="0" presId="urn:microsoft.com/office/officeart/2005/8/layout/vList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D52A120-C25A-4AF9-A40B-6D81EBC1ADD6}" type="doc">
      <dgm:prSet loTypeId="urn:microsoft.com/office/officeart/2005/8/layout/vList4" loCatId="picture" qsTypeId="urn:microsoft.com/office/officeart/2005/8/quickstyle/simple1" qsCatId="simple" csTypeId="urn:microsoft.com/office/officeart/2005/8/colors/accent3_1" csCatId="accent3" phldr="1"/>
      <dgm:spPr/>
      <dgm:t>
        <a:bodyPr/>
        <a:lstStyle/>
        <a:p>
          <a:endParaRPr lang="en-US"/>
        </a:p>
      </dgm:t>
    </dgm:pt>
    <dgm:pt modelId="{99D7979D-B749-4771-887A-C4AC3CF8AD68}">
      <dgm:prSet phldrT="[Text]" custT="1"/>
      <dgm:spPr/>
      <dgm:t>
        <a:bodyPr/>
        <a:lstStyle/>
        <a:p>
          <a:r>
            <a:rPr lang="en-US" sz="1000" b="1" dirty="0" smtClean="0"/>
            <a:t> </a:t>
          </a:r>
        </a:p>
        <a:p>
          <a:r>
            <a:rPr lang="en-US" sz="1000" b="1" dirty="0" smtClean="0"/>
            <a:t>  APJ :     1.03              </a:t>
          </a:r>
          <a:endParaRPr lang="en-US" sz="1000" b="0" dirty="0" smtClean="0"/>
        </a:p>
        <a:p>
          <a:r>
            <a:rPr lang="en-US" sz="1000" b="1" dirty="0" smtClean="0"/>
            <a:t> </a:t>
          </a:r>
        </a:p>
        <a:p>
          <a:r>
            <a:rPr lang="en-US" sz="1000" b="1" dirty="0" smtClean="0"/>
            <a:t>  EMEA : 1.09           ( </a:t>
          </a:r>
          <a:r>
            <a:rPr lang="en-US" sz="1000" b="0" dirty="0" smtClean="0"/>
            <a:t>Hungary to Reduce)</a:t>
          </a:r>
        </a:p>
        <a:p>
          <a:endParaRPr lang="en-US" sz="1000" b="0" dirty="0" smtClean="0"/>
        </a:p>
        <a:p>
          <a:r>
            <a:rPr lang="en-US" sz="1000" b="1" dirty="0" smtClean="0"/>
            <a:t>  AMER : 1.15            </a:t>
          </a:r>
          <a:r>
            <a:rPr lang="en-US" sz="1000" b="0" dirty="0" smtClean="0"/>
            <a:t>( All Locations to reduce except SAP Labs, LLC)  </a:t>
          </a:r>
        </a:p>
        <a:p>
          <a:endParaRPr lang="en-US" sz="1000" dirty="0"/>
        </a:p>
      </dgm:t>
    </dgm:pt>
    <dgm:pt modelId="{55DA1289-2268-4D00-91B5-D3D3128D20B7}" type="parTrans" cxnId="{50503163-4467-4D6D-AAB0-C7236DEAE1EF}">
      <dgm:prSet/>
      <dgm:spPr/>
      <dgm:t>
        <a:bodyPr/>
        <a:lstStyle/>
        <a:p>
          <a:endParaRPr lang="en-US"/>
        </a:p>
      </dgm:t>
    </dgm:pt>
    <dgm:pt modelId="{6F0C6683-C6DE-4A21-8D53-6EB9ED852CD3}" type="sibTrans" cxnId="{50503163-4467-4D6D-AAB0-C7236DEAE1EF}">
      <dgm:prSet/>
      <dgm:spPr/>
      <dgm:t>
        <a:bodyPr/>
        <a:lstStyle/>
        <a:p>
          <a:endParaRPr lang="en-US"/>
        </a:p>
      </dgm:t>
    </dgm:pt>
    <dgm:pt modelId="{57170D7C-A386-419E-8FB9-9C4CB2B1D712}">
      <dgm:prSet phldrT="[Text]" custT="1"/>
      <dgm:spPr/>
      <dgm:t>
        <a:bodyPr/>
        <a:lstStyle/>
        <a:p>
          <a:r>
            <a:rPr lang="en-US" sz="1100" b="1" dirty="0" smtClean="0"/>
            <a:t>  </a:t>
          </a:r>
          <a:r>
            <a:rPr lang="en-US" sz="1000" b="1" dirty="0" smtClean="0"/>
            <a:t>APJ:     0.00%          </a:t>
          </a:r>
        </a:p>
        <a:p>
          <a:endParaRPr lang="en-US" sz="1000" b="1" dirty="0" smtClean="0"/>
        </a:p>
        <a:p>
          <a:r>
            <a:rPr lang="en-US" sz="1000" b="1" dirty="0" smtClean="0"/>
            <a:t> EMEA: 13.98%              </a:t>
          </a:r>
          <a:r>
            <a:rPr lang="en-US" sz="1000" b="0" dirty="0" smtClean="0"/>
            <a:t>(Hungary to reduce)</a:t>
          </a:r>
        </a:p>
        <a:p>
          <a:endParaRPr lang="en-US" sz="1000" b="0" dirty="0" smtClean="0"/>
        </a:p>
        <a:p>
          <a:r>
            <a:rPr lang="en-US" sz="1000" b="1" dirty="0" smtClean="0"/>
            <a:t>  AMER: 0.12%</a:t>
          </a:r>
          <a:endParaRPr lang="en-US" sz="1000" dirty="0"/>
        </a:p>
      </dgm:t>
    </dgm:pt>
    <dgm:pt modelId="{5BD632ED-200C-4974-9439-0A93EB15AEA7}" type="parTrans" cxnId="{E3DA13E4-7ED5-41CE-980B-4E7B2B5E6FEF}">
      <dgm:prSet/>
      <dgm:spPr/>
      <dgm:t>
        <a:bodyPr/>
        <a:lstStyle/>
        <a:p>
          <a:endParaRPr lang="en-US"/>
        </a:p>
      </dgm:t>
    </dgm:pt>
    <dgm:pt modelId="{316E0277-AC82-46DC-B3BA-EE29E5EE5F5C}" type="sibTrans" cxnId="{E3DA13E4-7ED5-41CE-980B-4E7B2B5E6FEF}">
      <dgm:prSet/>
      <dgm:spPr/>
      <dgm:t>
        <a:bodyPr/>
        <a:lstStyle/>
        <a:p>
          <a:endParaRPr lang="en-US"/>
        </a:p>
      </dgm:t>
    </dgm:pt>
    <dgm:pt modelId="{3DBFEAB1-47DA-4D0D-83D9-7D21A4C0A7C7}">
      <dgm:prSet phldrT="[Text]" custT="1"/>
      <dgm:spPr/>
      <dgm:t>
        <a:bodyPr/>
        <a:lstStyle/>
        <a:p>
          <a:r>
            <a:rPr lang="en-US" sz="1100" b="1" dirty="0" smtClean="0"/>
            <a:t>  </a:t>
          </a:r>
        </a:p>
        <a:p>
          <a:r>
            <a:rPr lang="en-US" sz="1100" b="1" dirty="0" smtClean="0"/>
            <a:t>  </a:t>
          </a:r>
          <a:r>
            <a:rPr lang="en-US" sz="1000" b="1" dirty="0" smtClean="0"/>
            <a:t>APJ:   0.00%</a:t>
          </a:r>
        </a:p>
        <a:p>
          <a:r>
            <a:rPr lang="en-US" sz="1000" b="0" dirty="0" smtClean="0"/>
            <a:t> </a:t>
          </a:r>
        </a:p>
        <a:p>
          <a:r>
            <a:rPr lang="en-US" sz="1000" b="1" dirty="0" smtClean="0"/>
            <a:t> EMEA: 0.00%     </a:t>
          </a:r>
          <a:endParaRPr lang="en-US" sz="1000" b="0" dirty="0" smtClean="0"/>
        </a:p>
        <a:p>
          <a:endParaRPr lang="en-US" sz="1000" b="0" dirty="0" smtClean="0"/>
        </a:p>
        <a:p>
          <a:r>
            <a:rPr lang="en-US" sz="1000" b="1" dirty="0" smtClean="0"/>
            <a:t>  AMER: 1.17%          </a:t>
          </a:r>
          <a:endParaRPr lang="en-US" sz="1000" b="0" dirty="0" smtClean="0"/>
        </a:p>
        <a:p>
          <a:endParaRPr lang="en-US" sz="1000" dirty="0"/>
        </a:p>
      </dgm:t>
    </dgm:pt>
    <dgm:pt modelId="{C791E3A8-4A7D-4F1E-96EA-F83E36790EAB}" type="parTrans" cxnId="{F7C62CAD-8E5D-4166-99A9-393A0B655C6A}">
      <dgm:prSet/>
      <dgm:spPr/>
      <dgm:t>
        <a:bodyPr/>
        <a:lstStyle/>
        <a:p>
          <a:endParaRPr lang="en-US"/>
        </a:p>
      </dgm:t>
    </dgm:pt>
    <dgm:pt modelId="{6EF8969F-BA21-457A-BCCC-B2B4829EE18F}" type="sibTrans" cxnId="{F7C62CAD-8E5D-4166-99A9-393A0B655C6A}">
      <dgm:prSet/>
      <dgm:spPr/>
      <dgm:t>
        <a:bodyPr/>
        <a:lstStyle/>
        <a:p>
          <a:endParaRPr lang="en-US"/>
        </a:p>
      </dgm:t>
    </dgm:pt>
    <dgm:pt modelId="{626E18A4-0CEB-4E92-A15A-39AF1224C63C}" type="pres">
      <dgm:prSet presAssocID="{7D52A120-C25A-4AF9-A40B-6D81EBC1ADD6}" presName="linear" presStyleCnt="0">
        <dgm:presLayoutVars>
          <dgm:dir/>
          <dgm:resizeHandles val="exact"/>
        </dgm:presLayoutVars>
      </dgm:prSet>
      <dgm:spPr/>
      <dgm:t>
        <a:bodyPr/>
        <a:lstStyle/>
        <a:p>
          <a:endParaRPr lang="en-US"/>
        </a:p>
      </dgm:t>
    </dgm:pt>
    <dgm:pt modelId="{2F3BF485-6A28-4FD1-AFB7-2621EADE7DA2}" type="pres">
      <dgm:prSet presAssocID="{99D7979D-B749-4771-887A-C4AC3CF8AD68}" presName="comp" presStyleCnt="0"/>
      <dgm:spPr/>
    </dgm:pt>
    <dgm:pt modelId="{F8CBBCD5-CA2F-4D9D-B9C4-58D3320BCBA1}" type="pres">
      <dgm:prSet presAssocID="{99D7979D-B749-4771-887A-C4AC3CF8AD68}" presName="box" presStyleLbl="node1" presStyleIdx="0" presStyleCnt="3" custLinFactNeighborX="-5929" custLinFactNeighborY="-7491"/>
      <dgm:spPr/>
      <dgm:t>
        <a:bodyPr/>
        <a:lstStyle/>
        <a:p>
          <a:endParaRPr lang="en-US"/>
        </a:p>
      </dgm:t>
    </dgm:pt>
    <dgm:pt modelId="{A0768D9C-4DB0-4E66-BC30-A5678A7C3899}" type="pres">
      <dgm:prSet presAssocID="{99D7979D-B749-4771-887A-C4AC3CF8AD68}" presName="img" presStyleLbl="fgImgPlace1" presStyleIdx="0" presStyleCnt="3" custScaleX="42418" custScaleY="38130"/>
      <dgm:spPr/>
    </dgm:pt>
    <dgm:pt modelId="{B1A2C6C0-ADF2-4CDC-86B0-DBB34DB5A871}" type="pres">
      <dgm:prSet presAssocID="{99D7979D-B749-4771-887A-C4AC3CF8AD68}" presName="text" presStyleLbl="node1" presStyleIdx="0" presStyleCnt="3">
        <dgm:presLayoutVars>
          <dgm:bulletEnabled val="1"/>
        </dgm:presLayoutVars>
      </dgm:prSet>
      <dgm:spPr/>
      <dgm:t>
        <a:bodyPr/>
        <a:lstStyle/>
        <a:p>
          <a:endParaRPr lang="en-US"/>
        </a:p>
      </dgm:t>
    </dgm:pt>
    <dgm:pt modelId="{79F96FF7-6328-402B-8189-4F4011D36000}" type="pres">
      <dgm:prSet presAssocID="{6F0C6683-C6DE-4A21-8D53-6EB9ED852CD3}" presName="spacer" presStyleCnt="0"/>
      <dgm:spPr/>
    </dgm:pt>
    <dgm:pt modelId="{49351C5C-CBCE-4677-AFA1-C480F07CCC81}" type="pres">
      <dgm:prSet presAssocID="{57170D7C-A386-419E-8FB9-9C4CB2B1D712}" presName="comp" presStyleCnt="0"/>
      <dgm:spPr/>
    </dgm:pt>
    <dgm:pt modelId="{E75AE855-4226-47AB-82B0-154DB68F3B6F}" type="pres">
      <dgm:prSet presAssocID="{57170D7C-A386-419E-8FB9-9C4CB2B1D712}" presName="box" presStyleLbl="node1" presStyleIdx="1" presStyleCnt="3"/>
      <dgm:spPr/>
      <dgm:t>
        <a:bodyPr/>
        <a:lstStyle/>
        <a:p>
          <a:endParaRPr lang="en-US"/>
        </a:p>
      </dgm:t>
    </dgm:pt>
    <dgm:pt modelId="{D42A81FF-C03E-43D9-8870-2FB92E4F5208}" type="pres">
      <dgm:prSet presAssocID="{57170D7C-A386-419E-8FB9-9C4CB2B1D712}" presName="img" presStyleLbl="fgImgPlace1" presStyleIdx="1" presStyleCnt="3" custScaleX="50688" custScaleY="42310" custLinFactNeighborX="4135" custLinFactNeighborY="2340"/>
      <dgm:spPr/>
      <dgm:t>
        <a:bodyPr/>
        <a:lstStyle/>
        <a:p>
          <a:endParaRPr lang="en-US"/>
        </a:p>
      </dgm:t>
    </dgm:pt>
    <dgm:pt modelId="{E68793A1-32C6-4181-8B12-57364D80327D}" type="pres">
      <dgm:prSet presAssocID="{57170D7C-A386-419E-8FB9-9C4CB2B1D712}" presName="text" presStyleLbl="node1" presStyleIdx="1" presStyleCnt="3">
        <dgm:presLayoutVars>
          <dgm:bulletEnabled val="1"/>
        </dgm:presLayoutVars>
      </dgm:prSet>
      <dgm:spPr/>
      <dgm:t>
        <a:bodyPr/>
        <a:lstStyle/>
        <a:p>
          <a:endParaRPr lang="en-US"/>
        </a:p>
      </dgm:t>
    </dgm:pt>
    <dgm:pt modelId="{A16C208F-2CC7-47D1-BF50-4A670B7FE7C4}" type="pres">
      <dgm:prSet presAssocID="{316E0277-AC82-46DC-B3BA-EE29E5EE5F5C}" presName="spacer" presStyleCnt="0"/>
      <dgm:spPr/>
    </dgm:pt>
    <dgm:pt modelId="{062523E6-E7CE-4113-B44D-6C06485E7EE5}" type="pres">
      <dgm:prSet presAssocID="{3DBFEAB1-47DA-4D0D-83D9-7D21A4C0A7C7}" presName="comp" presStyleCnt="0"/>
      <dgm:spPr/>
    </dgm:pt>
    <dgm:pt modelId="{AC622D31-8D81-4791-AB23-2D8F26459110}" type="pres">
      <dgm:prSet presAssocID="{3DBFEAB1-47DA-4D0D-83D9-7D21A4C0A7C7}" presName="box" presStyleLbl="node1" presStyleIdx="2" presStyleCnt="3"/>
      <dgm:spPr/>
      <dgm:t>
        <a:bodyPr/>
        <a:lstStyle/>
        <a:p>
          <a:endParaRPr lang="en-US"/>
        </a:p>
      </dgm:t>
    </dgm:pt>
    <dgm:pt modelId="{6B01A911-0FA1-4803-A1AA-E2F184D29FD3}" type="pres">
      <dgm:prSet presAssocID="{3DBFEAB1-47DA-4D0D-83D9-7D21A4C0A7C7}" presName="img" presStyleLbl="fgImgPlace1" presStyleIdx="2" presStyleCnt="3" custScaleX="32723" custScaleY="53271" custLinFactNeighborX="3237" custLinFactNeighborY="-969"/>
      <dgm:spPr/>
    </dgm:pt>
    <dgm:pt modelId="{59428F61-0319-438E-98DB-C7F05235F961}" type="pres">
      <dgm:prSet presAssocID="{3DBFEAB1-47DA-4D0D-83D9-7D21A4C0A7C7}" presName="text" presStyleLbl="node1" presStyleIdx="2" presStyleCnt="3">
        <dgm:presLayoutVars>
          <dgm:bulletEnabled val="1"/>
        </dgm:presLayoutVars>
      </dgm:prSet>
      <dgm:spPr/>
      <dgm:t>
        <a:bodyPr/>
        <a:lstStyle/>
        <a:p>
          <a:endParaRPr lang="en-US"/>
        </a:p>
      </dgm:t>
    </dgm:pt>
  </dgm:ptLst>
  <dgm:cxnLst>
    <dgm:cxn modelId="{D1FEBA52-E91B-4164-9261-4C605B62AB36}" type="presOf" srcId="{7D52A120-C25A-4AF9-A40B-6D81EBC1ADD6}" destId="{626E18A4-0CEB-4E92-A15A-39AF1224C63C}" srcOrd="0" destOrd="0" presId="urn:microsoft.com/office/officeart/2005/8/layout/vList4"/>
    <dgm:cxn modelId="{8104732E-D94C-4035-A923-0A2A493F457F}" type="presOf" srcId="{57170D7C-A386-419E-8FB9-9C4CB2B1D712}" destId="{E75AE855-4226-47AB-82B0-154DB68F3B6F}" srcOrd="0" destOrd="0" presId="urn:microsoft.com/office/officeart/2005/8/layout/vList4"/>
    <dgm:cxn modelId="{01842953-1084-44E3-9B49-04DB6DAFB7AF}" type="presOf" srcId="{99D7979D-B749-4771-887A-C4AC3CF8AD68}" destId="{F8CBBCD5-CA2F-4D9D-B9C4-58D3320BCBA1}" srcOrd="0" destOrd="0" presId="urn:microsoft.com/office/officeart/2005/8/layout/vList4"/>
    <dgm:cxn modelId="{CE4F9938-3C3A-41BD-B214-00C0D6E9F9CD}" type="presOf" srcId="{3DBFEAB1-47DA-4D0D-83D9-7D21A4C0A7C7}" destId="{AC622D31-8D81-4791-AB23-2D8F26459110}" srcOrd="0" destOrd="0" presId="urn:microsoft.com/office/officeart/2005/8/layout/vList4"/>
    <dgm:cxn modelId="{D1EFC78D-60CB-4657-AE1D-5646593BD8B9}" type="presOf" srcId="{3DBFEAB1-47DA-4D0D-83D9-7D21A4C0A7C7}" destId="{59428F61-0319-438E-98DB-C7F05235F961}" srcOrd="1" destOrd="0" presId="urn:microsoft.com/office/officeart/2005/8/layout/vList4"/>
    <dgm:cxn modelId="{F7C62CAD-8E5D-4166-99A9-393A0B655C6A}" srcId="{7D52A120-C25A-4AF9-A40B-6D81EBC1ADD6}" destId="{3DBFEAB1-47DA-4D0D-83D9-7D21A4C0A7C7}" srcOrd="2" destOrd="0" parTransId="{C791E3A8-4A7D-4F1E-96EA-F83E36790EAB}" sibTransId="{6EF8969F-BA21-457A-BCCC-B2B4829EE18F}"/>
    <dgm:cxn modelId="{583C0C78-20A7-4A8D-B939-F3C7876E23B6}" type="presOf" srcId="{57170D7C-A386-419E-8FB9-9C4CB2B1D712}" destId="{E68793A1-32C6-4181-8B12-57364D80327D}" srcOrd="1" destOrd="0" presId="urn:microsoft.com/office/officeart/2005/8/layout/vList4"/>
    <dgm:cxn modelId="{E3DA13E4-7ED5-41CE-980B-4E7B2B5E6FEF}" srcId="{7D52A120-C25A-4AF9-A40B-6D81EBC1ADD6}" destId="{57170D7C-A386-419E-8FB9-9C4CB2B1D712}" srcOrd="1" destOrd="0" parTransId="{5BD632ED-200C-4974-9439-0A93EB15AEA7}" sibTransId="{316E0277-AC82-46DC-B3BA-EE29E5EE5F5C}"/>
    <dgm:cxn modelId="{50503163-4467-4D6D-AAB0-C7236DEAE1EF}" srcId="{7D52A120-C25A-4AF9-A40B-6D81EBC1ADD6}" destId="{99D7979D-B749-4771-887A-C4AC3CF8AD68}" srcOrd="0" destOrd="0" parTransId="{55DA1289-2268-4D00-91B5-D3D3128D20B7}" sibTransId="{6F0C6683-C6DE-4A21-8D53-6EB9ED852CD3}"/>
    <dgm:cxn modelId="{92A587F6-76D0-460D-AB52-28A777681412}" type="presOf" srcId="{99D7979D-B749-4771-887A-C4AC3CF8AD68}" destId="{B1A2C6C0-ADF2-4CDC-86B0-DBB34DB5A871}" srcOrd="1" destOrd="0" presId="urn:microsoft.com/office/officeart/2005/8/layout/vList4"/>
    <dgm:cxn modelId="{18D1171B-5910-40FD-912A-45C8A01F4E70}" type="presParOf" srcId="{626E18A4-0CEB-4E92-A15A-39AF1224C63C}" destId="{2F3BF485-6A28-4FD1-AFB7-2621EADE7DA2}" srcOrd="0" destOrd="0" presId="urn:microsoft.com/office/officeart/2005/8/layout/vList4"/>
    <dgm:cxn modelId="{C1C397C0-9CBA-4604-BE7E-C753A36B1C40}" type="presParOf" srcId="{2F3BF485-6A28-4FD1-AFB7-2621EADE7DA2}" destId="{F8CBBCD5-CA2F-4D9D-B9C4-58D3320BCBA1}" srcOrd="0" destOrd="0" presId="urn:microsoft.com/office/officeart/2005/8/layout/vList4"/>
    <dgm:cxn modelId="{BD4DFEF1-E537-4776-B8E4-CB4660662E20}" type="presParOf" srcId="{2F3BF485-6A28-4FD1-AFB7-2621EADE7DA2}" destId="{A0768D9C-4DB0-4E66-BC30-A5678A7C3899}" srcOrd="1" destOrd="0" presId="urn:microsoft.com/office/officeart/2005/8/layout/vList4"/>
    <dgm:cxn modelId="{0BF02726-5065-4BEB-A74B-EEE421523012}" type="presParOf" srcId="{2F3BF485-6A28-4FD1-AFB7-2621EADE7DA2}" destId="{B1A2C6C0-ADF2-4CDC-86B0-DBB34DB5A871}" srcOrd="2" destOrd="0" presId="urn:microsoft.com/office/officeart/2005/8/layout/vList4"/>
    <dgm:cxn modelId="{390E4C7F-1737-4672-B02D-515DC7A763ED}" type="presParOf" srcId="{626E18A4-0CEB-4E92-A15A-39AF1224C63C}" destId="{79F96FF7-6328-402B-8189-4F4011D36000}" srcOrd="1" destOrd="0" presId="urn:microsoft.com/office/officeart/2005/8/layout/vList4"/>
    <dgm:cxn modelId="{76B46953-782F-4855-BE5C-AFD806CC7670}" type="presParOf" srcId="{626E18A4-0CEB-4E92-A15A-39AF1224C63C}" destId="{49351C5C-CBCE-4677-AFA1-C480F07CCC81}" srcOrd="2" destOrd="0" presId="urn:microsoft.com/office/officeart/2005/8/layout/vList4"/>
    <dgm:cxn modelId="{8990C244-6112-4308-A8BA-78879BA08F58}" type="presParOf" srcId="{49351C5C-CBCE-4677-AFA1-C480F07CCC81}" destId="{E75AE855-4226-47AB-82B0-154DB68F3B6F}" srcOrd="0" destOrd="0" presId="urn:microsoft.com/office/officeart/2005/8/layout/vList4"/>
    <dgm:cxn modelId="{09D2754B-247A-4800-A98D-FAEEC10E7F70}" type="presParOf" srcId="{49351C5C-CBCE-4677-AFA1-C480F07CCC81}" destId="{D42A81FF-C03E-43D9-8870-2FB92E4F5208}" srcOrd="1" destOrd="0" presId="urn:microsoft.com/office/officeart/2005/8/layout/vList4"/>
    <dgm:cxn modelId="{353EFBC6-BF1B-4EAA-BEE6-69710FCAFFD0}" type="presParOf" srcId="{49351C5C-CBCE-4677-AFA1-C480F07CCC81}" destId="{E68793A1-32C6-4181-8B12-57364D80327D}" srcOrd="2" destOrd="0" presId="urn:microsoft.com/office/officeart/2005/8/layout/vList4"/>
    <dgm:cxn modelId="{82BFCDBD-ED26-4CD4-9A50-A201489AFD17}" type="presParOf" srcId="{626E18A4-0CEB-4E92-A15A-39AF1224C63C}" destId="{A16C208F-2CC7-47D1-BF50-4A670B7FE7C4}" srcOrd="3" destOrd="0" presId="urn:microsoft.com/office/officeart/2005/8/layout/vList4"/>
    <dgm:cxn modelId="{0F455BB0-DB2D-4119-B16E-1AAC64BDEE5A}" type="presParOf" srcId="{626E18A4-0CEB-4E92-A15A-39AF1224C63C}" destId="{062523E6-E7CE-4113-B44D-6C06485E7EE5}" srcOrd="4" destOrd="0" presId="urn:microsoft.com/office/officeart/2005/8/layout/vList4"/>
    <dgm:cxn modelId="{4B035A1D-AA62-401E-A48B-E56360D3FF8B}" type="presParOf" srcId="{062523E6-E7CE-4113-B44D-6C06485E7EE5}" destId="{AC622D31-8D81-4791-AB23-2D8F26459110}" srcOrd="0" destOrd="0" presId="urn:microsoft.com/office/officeart/2005/8/layout/vList4"/>
    <dgm:cxn modelId="{2C2BACBC-E026-48A6-A594-2CF8ABF89F49}" type="presParOf" srcId="{062523E6-E7CE-4113-B44D-6C06485E7EE5}" destId="{6B01A911-0FA1-4803-A1AA-E2F184D29FD3}" srcOrd="1" destOrd="0" presId="urn:microsoft.com/office/officeart/2005/8/layout/vList4"/>
    <dgm:cxn modelId="{D05B802F-FDF9-4009-9081-A5FA79454F59}" type="presParOf" srcId="{062523E6-E7CE-4113-B44D-6C06485E7EE5}" destId="{59428F61-0319-438E-98DB-C7F05235F961}" srcOrd="2" destOrd="0" presId="urn:microsoft.com/office/officeart/2005/8/layout/vList4"/>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D52A120-C25A-4AF9-A40B-6D81EBC1ADD6}" type="doc">
      <dgm:prSet loTypeId="urn:microsoft.com/office/officeart/2005/8/layout/vList4" loCatId="picture" qsTypeId="urn:microsoft.com/office/officeart/2005/8/quickstyle/simple1" qsCatId="simple" csTypeId="urn:microsoft.com/office/officeart/2005/8/colors/accent3_1" csCatId="accent3" phldr="1"/>
      <dgm:spPr/>
      <dgm:t>
        <a:bodyPr/>
        <a:lstStyle/>
        <a:p>
          <a:endParaRPr lang="en-US"/>
        </a:p>
      </dgm:t>
    </dgm:pt>
    <dgm:pt modelId="{99D7979D-B749-4771-887A-C4AC3CF8AD68}">
      <dgm:prSet phldrT="[Text]" custT="1"/>
      <dgm:spPr/>
      <dgm:t>
        <a:bodyPr/>
        <a:lstStyle/>
        <a:p>
          <a:endParaRPr lang="en-US" sz="1100" b="1" dirty="0" smtClean="0"/>
        </a:p>
        <a:p>
          <a:r>
            <a:rPr lang="en-US" sz="1100" b="1" dirty="0" smtClean="0"/>
            <a:t> </a:t>
          </a:r>
          <a:r>
            <a:rPr lang="en-US" sz="1100" b="1" dirty="0" smtClean="0"/>
            <a:t> </a:t>
          </a:r>
          <a:r>
            <a:rPr lang="en-US" sz="1000" b="1" dirty="0" smtClean="0"/>
            <a:t>APJ: 1.11          </a:t>
          </a:r>
          <a:r>
            <a:rPr lang="en-US" sz="1000" b="0" dirty="0" smtClean="0"/>
            <a:t>      (Shanghai, China and SAP Korea to reduce)</a:t>
          </a:r>
        </a:p>
        <a:p>
          <a:r>
            <a:rPr lang="en-US" sz="1000" b="0" dirty="0" smtClean="0"/>
            <a:t> </a:t>
          </a:r>
        </a:p>
        <a:p>
          <a:r>
            <a:rPr lang="en-US" sz="1000" b="1" dirty="0" smtClean="0"/>
            <a:t> EMEA: 1.15</a:t>
          </a:r>
          <a:r>
            <a:rPr lang="en-US" sz="1000" b="0" dirty="0" smtClean="0"/>
            <a:t>            (SAP Israel, Portal Israel, Ukraine, Merlin, Finland and               </a:t>
          </a:r>
        </a:p>
        <a:p>
          <a:r>
            <a:rPr lang="en-US" sz="1000" b="0" dirty="0" smtClean="0"/>
            <a:t>                                  Bulgaria to reduce)</a:t>
          </a:r>
        </a:p>
        <a:p>
          <a:r>
            <a:rPr lang="en-US" sz="1000" b="1" dirty="0" smtClean="0"/>
            <a:t> AMER: 1.12</a:t>
          </a:r>
          <a:r>
            <a:rPr lang="en-US" sz="1000" b="0" dirty="0" smtClean="0"/>
            <a:t>            ( SAP America, Labs LLC to reduce)</a:t>
          </a:r>
          <a:endParaRPr lang="en-US" sz="1000" dirty="0"/>
        </a:p>
      </dgm:t>
    </dgm:pt>
    <dgm:pt modelId="{6F0C6683-C6DE-4A21-8D53-6EB9ED852CD3}" type="sibTrans" cxnId="{50503163-4467-4D6D-AAB0-C7236DEAE1EF}">
      <dgm:prSet/>
      <dgm:spPr/>
      <dgm:t>
        <a:bodyPr/>
        <a:lstStyle/>
        <a:p>
          <a:endParaRPr lang="en-US"/>
        </a:p>
      </dgm:t>
    </dgm:pt>
    <dgm:pt modelId="{55DA1289-2268-4D00-91B5-D3D3128D20B7}" type="parTrans" cxnId="{50503163-4467-4D6D-AAB0-C7236DEAE1EF}">
      <dgm:prSet/>
      <dgm:spPr/>
      <dgm:t>
        <a:bodyPr/>
        <a:lstStyle/>
        <a:p>
          <a:endParaRPr lang="en-US"/>
        </a:p>
      </dgm:t>
    </dgm:pt>
    <dgm:pt modelId="{626E18A4-0CEB-4E92-A15A-39AF1224C63C}" type="pres">
      <dgm:prSet presAssocID="{7D52A120-C25A-4AF9-A40B-6D81EBC1ADD6}" presName="linear" presStyleCnt="0">
        <dgm:presLayoutVars>
          <dgm:dir/>
          <dgm:resizeHandles val="exact"/>
        </dgm:presLayoutVars>
      </dgm:prSet>
      <dgm:spPr/>
      <dgm:t>
        <a:bodyPr/>
        <a:lstStyle/>
        <a:p>
          <a:endParaRPr lang="en-US"/>
        </a:p>
      </dgm:t>
    </dgm:pt>
    <dgm:pt modelId="{2F3BF485-6A28-4FD1-AFB7-2621EADE7DA2}" type="pres">
      <dgm:prSet presAssocID="{99D7979D-B749-4771-887A-C4AC3CF8AD68}" presName="comp" presStyleCnt="0"/>
      <dgm:spPr/>
    </dgm:pt>
    <dgm:pt modelId="{F8CBBCD5-CA2F-4D9D-B9C4-58D3320BCBA1}" type="pres">
      <dgm:prSet presAssocID="{99D7979D-B749-4771-887A-C4AC3CF8AD68}" presName="box" presStyleLbl="node1" presStyleIdx="0" presStyleCnt="1" custLinFactNeighborY="-53867"/>
      <dgm:spPr/>
      <dgm:t>
        <a:bodyPr/>
        <a:lstStyle/>
        <a:p>
          <a:endParaRPr lang="en-US"/>
        </a:p>
      </dgm:t>
    </dgm:pt>
    <dgm:pt modelId="{A0768D9C-4DB0-4E66-BC30-A5678A7C3899}" type="pres">
      <dgm:prSet presAssocID="{99D7979D-B749-4771-887A-C4AC3CF8AD68}" presName="img" presStyleLbl="fgImgPlace1" presStyleIdx="0" presStyleCnt="1" custScaleX="42418" custScaleY="38130"/>
      <dgm:spPr/>
    </dgm:pt>
    <dgm:pt modelId="{B1A2C6C0-ADF2-4CDC-86B0-DBB34DB5A871}" type="pres">
      <dgm:prSet presAssocID="{99D7979D-B749-4771-887A-C4AC3CF8AD68}" presName="text" presStyleLbl="node1" presStyleIdx="0" presStyleCnt="1">
        <dgm:presLayoutVars>
          <dgm:bulletEnabled val="1"/>
        </dgm:presLayoutVars>
      </dgm:prSet>
      <dgm:spPr/>
      <dgm:t>
        <a:bodyPr/>
        <a:lstStyle/>
        <a:p>
          <a:endParaRPr lang="en-US"/>
        </a:p>
      </dgm:t>
    </dgm:pt>
  </dgm:ptLst>
  <dgm:cxnLst>
    <dgm:cxn modelId="{23E4188A-CC09-4881-808A-3E05740F34E6}" type="presOf" srcId="{7D52A120-C25A-4AF9-A40B-6D81EBC1ADD6}" destId="{626E18A4-0CEB-4E92-A15A-39AF1224C63C}" srcOrd="0" destOrd="0" presId="urn:microsoft.com/office/officeart/2005/8/layout/vList4"/>
    <dgm:cxn modelId="{50503163-4467-4D6D-AAB0-C7236DEAE1EF}" srcId="{7D52A120-C25A-4AF9-A40B-6D81EBC1ADD6}" destId="{99D7979D-B749-4771-887A-C4AC3CF8AD68}" srcOrd="0" destOrd="0" parTransId="{55DA1289-2268-4D00-91B5-D3D3128D20B7}" sibTransId="{6F0C6683-C6DE-4A21-8D53-6EB9ED852CD3}"/>
    <dgm:cxn modelId="{39BD61B4-6FB4-4298-B54F-A86CEF229FF1}" type="presOf" srcId="{99D7979D-B749-4771-887A-C4AC3CF8AD68}" destId="{F8CBBCD5-CA2F-4D9D-B9C4-58D3320BCBA1}" srcOrd="0" destOrd="0" presId="urn:microsoft.com/office/officeart/2005/8/layout/vList4"/>
    <dgm:cxn modelId="{AA068262-244C-4411-B8E2-743974195ABB}" type="presOf" srcId="{99D7979D-B749-4771-887A-C4AC3CF8AD68}" destId="{B1A2C6C0-ADF2-4CDC-86B0-DBB34DB5A871}" srcOrd="1" destOrd="0" presId="urn:microsoft.com/office/officeart/2005/8/layout/vList4"/>
    <dgm:cxn modelId="{20728A2D-C1E2-484B-BC66-189084C77622}" type="presParOf" srcId="{626E18A4-0CEB-4E92-A15A-39AF1224C63C}" destId="{2F3BF485-6A28-4FD1-AFB7-2621EADE7DA2}" srcOrd="0" destOrd="0" presId="urn:microsoft.com/office/officeart/2005/8/layout/vList4"/>
    <dgm:cxn modelId="{B144D910-4862-4969-BBA2-217C2563D734}" type="presParOf" srcId="{2F3BF485-6A28-4FD1-AFB7-2621EADE7DA2}" destId="{F8CBBCD5-CA2F-4D9D-B9C4-58D3320BCBA1}" srcOrd="0" destOrd="0" presId="urn:microsoft.com/office/officeart/2005/8/layout/vList4"/>
    <dgm:cxn modelId="{3D1EB366-3E52-4175-8647-E1D0E0765B13}" type="presParOf" srcId="{2F3BF485-6A28-4FD1-AFB7-2621EADE7DA2}" destId="{A0768D9C-4DB0-4E66-BC30-A5678A7C3899}" srcOrd="1" destOrd="0" presId="urn:microsoft.com/office/officeart/2005/8/layout/vList4"/>
    <dgm:cxn modelId="{FCF91B48-D79D-40F3-852C-EAE9C59F15E9}" type="presParOf" srcId="{2F3BF485-6A28-4FD1-AFB7-2621EADE7DA2}" destId="{B1A2C6C0-ADF2-4CDC-86B0-DBB34DB5A871}" srcOrd="2" destOrd="0" presId="urn:microsoft.com/office/officeart/2005/8/layout/vList4"/>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D52A120-C25A-4AF9-A40B-6D81EBC1ADD6}" type="doc">
      <dgm:prSet loTypeId="urn:microsoft.com/office/officeart/2005/8/layout/vList4" loCatId="picture" qsTypeId="urn:microsoft.com/office/officeart/2005/8/quickstyle/simple1" qsCatId="simple" csTypeId="urn:microsoft.com/office/officeart/2005/8/colors/accent3_1" csCatId="accent3" phldr="1"/>
      <dgm:spPr/>
      <dgm:t>
        <a:bodyPr/>
        <a:lstStyle/>
        <a:p>
          <a:endParaRPr lang="en-US"/>
        </a:p>
      </dgm:t>
    </dgm:pt>
    <dgm:pt modelId="{99D7979D-B749-4771-887A-C4AC3CF8AD68}">
      <dgm:prSet phldrT="[Text]" custT="1"/>
      <dgm:spPr/>
      <dgm:t>
        <a:bodyPr/>
        <a:lstStyle/>
        <a:p>
          <a:r>
            <a:rPr lang="en-US" sz="1000" b="1" dirty="0" smtClean="0"/>
            <a:t> </a:t>
          </a:r>
        </a:p>
        <a:p>
          <a:r>
            <a:rPr lang="en-US" sz="1000" b="1" dirty="0" smtClean="0"/>
            <a:t>  APJ :     1.03              </a:t>
          </a:r>
          <a:endParaRPr lang="en-US" sz="1000" b="0" dirty="0" smtClean="0"/>
        </a:p>
        <a:p>
          <a:r>
            <a:rPr lang="en-US" sz="1000" b="1" dirty="0" smtClean="0"/>
            <a:t> </a:t>
          </a:r>
        </a:p>
        <a:p>
          <a:r>
            <a:rPr lang="en-US" sz="1000" b="1" dirty="0" smtClean="0"/>
            <a:t>  EMEA : 1.09           ( </a:t>
          </a:r>
          <a:r>
            <a:rPr lang="en-US" sz="1000" b="0" dirty="0" smtClean="0"/>
            <a:t>Hungary to Reduce)</a:t>
          </a:r>
        </a:p>
        <a:p>
          <a:endParaRPr lang="en-US" sz="1000" b="0" dirty="0" smtClean="0"/>
        </a:p>
        <a:p>
          <a:r>
            <a:rPr lang="en-US" sz="1000" b="1" dirty="0" smtClean="0"/>
            <a:t>  AMER : 1.15            </a:t>
          </a:r>
          <a:r>
            <a:rPr lang="en-US" sz="1000" b="0" dirty="0" smtClean="0"/>
            <a:t>( All Locations to reduce except SAP Labs, LLC)  </a:t>
          </a:r>
        </a:p>
        <a:p>
          <a:endParaRPr lang="en-US" sz="1000" dirty="0"/>
        </a:p>
      </dgm:t>
    </dgm:pt>
    <dgm:pt modelId="{55DA1289-2268-4D00-91B5-D3D3128D20B7}" type="parTrans" cxnId="{50503163-4467-4D6D-AAB0-C7236DEAE1EF}">
      <dgm:prSet/>
      <dgm:spPr/>
      <dgm:t>
        <a:bodyPr/>
        <a:lstStyle/>
        <a:p>
          <a:endParaRPr lang="en-US"/>
        </a:p>
      </dgm:t>
    </dgm:pt>
    <dgm:pt modelId="{6F0C6683-C6DE-4A21-8D53-6EB9ED852CD3}" type="sibTrans" cxnId="{50503163-4467-4D6D-AAB0-C7236DEAE1EF}">
      <dgm:prSet/>
      <dgm:spPr/>
      <dgm:t>
        <a:bodyPr/>
        <a:lstStyle/>
        <a:p>
          <a:endParaRPr lang="en-US"/>
        </a:p>
      </dgm:t>
    </dgm:pt>
    <dgm:pt modelId="{57170D7C-A386-419E-8FB9-9C4CB2B1D712}">
      <dgm:prSet phldrT="[Text]" custT="1"/>
      <dgm:spPr/>
      <dgm:t>
        <a:bodyPr/>
        <a:lstStyle/>
        <a:p>
          <a:r>
            <a:rPr lang="en-US" sz="1100" b="1" dirty="0" smtClean="0"/>
            <a:t>  </a:t>
          </a:r>
          <a:r>
            <a:rPr lang="en-US" sz="1000" b="1" dirty="0" smtClean="0"/>
            <a:t>APJ:     0.00%          </a:t>
          </a:r>
        </a:p>
        <a:p>
          <a:endParaRPr lang="en-US" sz="1000" b="1" dirty="0" smtClean="0"/>
        </a:p>
        <a:p>
          <a:r>
            <a:rPr lang="en-US" sz="1000" b="1" dirty="0" smtClean="0"/>
            <a:t> EMEA: 13.98%              </a:t>
          </a:r>
          <a:r>
            <a:rPr lang="en-US" sz="1000" b="0" dirty="0" smtClean="0"/>
            <a:t>(Hungary to reduce)</a:t>
          </a:r>
        </a:p>
        <a:p>
          <a:endParaRPr lang="en-US" sz="1000" b="0" dirty="0" smtClean="0"/>
        </a:p>
        <a:p>
          <a:r>
            <a:rPr lang="en-US" sz="1000" b="1" dirty="0" smtClean="0"/>
            <a:t>  AMER: 0.12%</a:t>
          </a:r>
          <a:endParaRPr lang="en-US" sz="1000" dirty="0"/>
        </a:p>
      </dgm:t>
    </dgm:pt>
    <dgm:pt modelId="{5BD632ED-200C-4974-9439-0A93EB15AEA7}" type="parTrans" cxnId="{E3DA13E4-7ED5-41CE-980B-4E7B2B5E6FEF}">
      <dgm:prSet/>
      <dgm:spPr/>
      <dgm:t>
        <a:bodyPr/>
        <a:lstStyle/>
        <a:p>
          <a:endParaRPr lang="en-US"/>
        </a:p>
      </dgm:t>
    </dgm:pt>
    <dgm:pt modelId="{316E0277-AC82-46DC-B3BA-EE29E5EE5F5C}" type="sibTrans" cxnId="{E3DA13E4-7ED5-41CE-980B-4E7B2B5E6FEF}">
      <dgm:prSet/>
      <dgm:spPr/>
      <dgm:t>
        <a:bodyPr/>
        <a:lstStyle/>
        <a:p>
          <a:endParaRPr lang="en-US"/>
        </a:p>
      </dgm:t>
    </dgm:pt>
    <dgm:pt modelId="{3DBFEAB1-47DA-4D0D-83D9-7D21A4C0A7C7}">
      <dgm:prSet phldrT="[Text]" custT="1"/>
      <dgm:spPr/>
      <dgm:t>
        <a:bodyPr/>
        <a:lstStyle/>
        <a:p>
          <a:r>
            <a:rPr lang="en-US" sz="1100" b="1" dirty="0" smtClean="0"/>
            <a:t>  </a:t>
          </a:r>
        </a:p>
        <a:p>
          <a:r>
            <a:rPr lang="en-US" sz="1100" b="1" dirty="0" smtClean="0"/>
            <a:t>  </a:t>
          </a:r>
          <a:r>
            <a:rPr lang="en-US" sz="1000" b="1" dirty="0" smtClean="0"/>
            <a:t>APJ:   0.00%</a:t>
          </a:r>
        </a:p>
        <a:p>
          <a:r>
            <a:rPr lang="en-US" sz="1000" b="0" dirty="0" smtClean="0"/>
            <a:t> </a:t>
          </a:r>
        </a:p>
        <a:p>
          <a:r>
            <a:rPr lang="en-US" sz="1000" b="1" dirty="0" smtClean="0"/>
            <a:t> EMEA: 0.00%     </a:t>
          </a:r>
          <a:r>
            <a:rPr lang="en-US" sz="1000" b="0" dirty="0" smtClean="0"/>
            <a:t>)</a:t>
          </a:r>
        </a:p>
        <a:p>
          <a:endParaRPr lang="en-US" sz="1000" b="0" dirty="0" smtClean="0"/>
        </a:p>
        <a:p>
          <a:r>
            <a:rPr lang="en-US" sz="1000" b="1" dirty="0" smtClean="0"/>
            <a:t>  AMER: 1.17%          </a:t>
          </a:r>
          <a:endParaRPr lang="en-US" sz="1000" b="0" dirty="0" smtClean="0"/>
        </a:p>
        <a:p>
          <a:endParaRPr lang="en-US" sz="1000" dirty="0"/>
        </a:p>
      </dgm:t>
    </dgm:pt>
    <dgm:pt modelId="{C791E3A8-4A7D-4F1E-96EA-F83E36790EAB}" type="parTrans" cxnId="{F7C62CAD-8E5D-4166-99A9-393A0B655C6A}">
      <dgm:prSet/>
      <dgm:spPr/>
      <dgm:t>
        <a:bodyPr/>
        <a:lstStyle/>
        <a:p>
          <a:endParaRPr lang="en-US"/>
        </a:p>
      </dgm:t>
    </dgm:pt>
    <dgm:pt modelId="{6EF8969F-BA21-457A-BCCC-B2B4829EE18F}" type="sibTrans" cxnId="{F7C62CAD-8E5D-4166-99A9-393A0B655C6A}">
      <dgm:prSet/>
      <dgm:spPr/>
      <dgm:t>
        <a:bodyPr/>
        <a:lstStyle/>
        <a:p>
          <a:endParaRPr lang="en-US"/>
        </a:p>
      </dgm:t>
    </dgm:pt>
    <dgm:pt modelId="{626E18A4-0CEB-4E92-A15A-39AF1224C63C}" type="pres">
      <dgm:prSet presAssocID="{7D52A120-C25A-4AF9-A40B-6D81EBC1ADD6}" presName="linear" presStyleCnt="0">
        <dgm:presLayoutVars>
          <dgm:dir/>
          <dgm:resizeHandles val="exact"/>
        </dgm:presLayoutVars>
      </dgm:prSet>
      <dgm:spPr/>
      <dgm:t>
        <a:bodyPr/>
        <a:lstStyle/>
        <a:p>
          <a:endParaRPr lang="en-US"/>
        </a:p>
      </dgm:t>
    </dgm:pt>
    <dgm:pt modelId="{2F3BF485-6A28-4FD1-AFB7-2621EADE7DA2}" type="pres">
      <dgm:prSet presAssocID="{99D7979D-B749-4771-887A-C4AC3CF8AD68}" presName="comp" presStyleCnt="0"/>
      <dgm:spPr/>
    </dgm:pt>
    <dgm:pt modelId="{F8CBBCD5-CA2F-4D9D-B9C4-58D3320BCBA1}" type="pres">
      <dgm:prSet presAssocID="{99D7979D-B749-4771-887A-C4AC3CF8AD68}" presName="box" presStyleLbl="node1" presStyleIdx="0" presStyleCnt="3" custLinFactNeighborX="-5929" custLinFactNeighborY="-7491"/>
      <dgm:spPr/>
      <dgm:t>
        <a:bodyPr/>
        <a:lstStyle/>
        <a:p>
          <a:endParaRPr lang="en-US"/>
        </a:p>
      </dgm:t>
    </dgm:pt>
    <dgm:pt modelId="{A0768D9C-4DB0-4E66-BC30-A5678A7C3899}" type="pres">
      <dgm:prSet presAssocID="{99D7979D-B749-4771-887A-C4AC3CF8AD68}" presName="img" presStyleLbl="fgImgPlace1" presStyleIdx="0" presStyleCnt="3" custScaleX="42418" custScaleY="38130"/>
      <dgm:spPr/>
    </dgm:pt>
    <dgm:pt modelId="{B1A2C6C0-ADF2-4CDC-86B0-DBB34DB5A871}" type="pres">
      <dgm:prSet presAssocID="{99D7979D-B749-4771-887A-C4AC3CF8AD68}" presName="text" presStyleLbl="node1" presStyleIdx="0" presStyleCnt="3">
        <dgm:presLayoutVars>
          <dgm:bulletEnabled val="1"/>
        </dgm:presLayoutVars>
      </dgm:prSet>
      <dgm:spPr/>
      <dgm:t>
        <a:bodyPr/>
        <a:lstStyle/>
        <a:p>
          <a:endParaRPr lang="en-US"/>
        </a:p>
      </dgm:t>
    </dgm:pt>
    <dgm:pt modelId="{79F96FF7-6328-402B-8189-4F4011D36000}" type="pres">
      <dgm:prSet presAssocID="{6F0C6683-C6DE-4A21-8D53-6EB9ED852CD3}" presName="spacer" presStyleCnt="0"/>
      <dgm:spPr/>
    </dgm:pt>
    <dgm:pt modelId="{49351C5C-CBCE-4677-AFA1-C480F07CCC81}" type="pres">
      <dgm:prSet presAssocID="{57170D7C-A386-419E-8FB9-9C4CB2B1D712}" presName="comp" presStyleCnt="0"/>
      <dgm:spPr/>
    </dgm:pt>
    <dgm:pt modelId="{E75AE855-4226-47AB-82B0-154DB68F3B6F}" type="pres">
      <dgm:prSet presAssocID="{57170D7C-A386-419E-8FB9-9C4CB2B1D712}" presName="box" presStyleLbl="node1" presStyleIdx="1" presStyleCnt="3"/>
      <dgm:spPr/>
      <dgm:t>
        <a:bodyPr/>
        <a:lstStyle/>
        <a:p>
          <a:endParaRPr lang="en-US"/>
        </a:p>
      </dgm:t>
    </dgm:pt>
    <dgm:pt modelId="{D42A81FF-C03E-43D9-8870-2FB92E4F5208}" type="pres">
      <dgm:prSet presAssocID="{57170D7C-A386-419E-8FB9-9C4CB2B1D712}" presName="img" presStyleLbl="fgImgPlace1" presStyleIdx="1" presStyleCnt="3" custScaleX="50688" custScaleY="42310" custLinFactNeighborX="4135" custLinFactNeighborY="2340"/>
      <dgm:spPr/>
      <dgm:t>
        <a:bodyPr/>
        <a:lstStyle/>
        <a:p>
          <a:endParaRPr lang="en-US"/>
        </a:p>
      </dgm:t>
    </dgm:pt>
    <dgm:pt modelId="{E68793A1-32C6-4181-8B12-57364D80327D}" type="pres">
      <dgm:prSet presAssocID="{57170D7C-A386-419E-8FB9-9C4CB2B1D712}" presName="text" presStyleLbl="node1" presStyleIdx="1" presStyleCnt="3">
        <dgm:presLayoutVars>
          <dgm:bulletEnabled val="1"/>
        </dgm:presLayoutVars>
      </dgm:prSet>
      <dgm:spPr/>
      <dgm:t>
        <a:bodyPr/>
        <a:lstStyle/>
        <a:p>
          <a:endParaRPr lang="en-US"/>
        </a:p>
      </dgm:t>
    </dgm:pt>
    <dgm:pt modelId="{A16C208F-2CC7-47D1-BF50-4A670B7FE7C4}" type="pres">
      <dgm:prSet presAssocID="{316E0277-AC82-46DC-B3BA-EE29E5EE5F5C}" presName="spacer" presStyleCnt="0"/>
      <dgm:spPr/>
    </dgm:pt>
    <dgm:pt modelId="{062523E6-E7CE-4113-B44D-6C06485E7EE5}" type="pres">
      <dgm:prSet presAssocID="{3DBFEAB1-47DA-4D0D-83D9-7D21A4C0A7C7}" presName="comp" presStyleCnt="0"/>
      <dgm:spPr/>
    </dgm:pt>
    <dgm:pt modelId="{AC622D31-8D81-4791-AB23-2D8F26459110}" type="pres">
      <dgm:prSet presAssocID="{3DBFEAB1-47DA-4D0D-83D9-7D21A4C0A7C7}" presName="box" presStyleLbl="node1" presStyleIdx="2" presStyleCnt="3"/>
      <dgm:spPr/>
      <dgm:t>
        <a:bodyPr/>
        <a:lstStyle/>
        <a:p>
          <a:endParaRPr lang="en-US"/>
        </a:p>
      </dgm:t>
    </dgm:pt>
    <dgm:pt modelId="{6B01A911-0FA1-4803-A1AA-E2F184D29FD3}" type="pres">
      <dgm:prSet presAssocID="{3DBFEAB1-47DA-4D0D-83D9-7D21A4C0A7C7}" presName="img" presStyleLbl="fgImgPlace1" presStyleIdx="2" presStyleCnt="3" custScaleX="32723" custScaleY="53271" custLinFactNeighborX="3237" custLinFactNeighborY="-969"/>
      <dgm:spPr/>
    </dgm:pt>
    <dgm:pt modelId="{59428F61-0319-438E-98DB-C7F05235F961}" type="pres">
      <dgm:prSet presAssocID="{3DBFEAB1-47DA-4D0D-83D9-7D21A4C0A7C7}" presName="text" presStyleLbl="node1" presStyleIdx="2" presStyleCnt="3">
        <dgm:presLayoutVars>
          <dgm:bulletEnabled val="1"/>
        </dgm:presLayoutVars>
      </dgm:prSet>
      <dgm:spPr/>
      <dgm:t>
        <a:bodyPr/>
        <a:lstStyle/>
        <a:p>
          <a:endParaRPr lang="en-US"/>
        </a:p>
      </dgm:t>
    </dgm:pt>
  </dgm:ptLst>
  <dgm:cxnLst>
    <dgm:cxn modelId="{337A08C8-E1E4-4DE7-B7A4-224D46351CA3}" type="presOf" srcId="{99D7979D-B749-4771-887A-C4AC3CF8AD68}" destId="{B1A2C6C0-ADF2-4CDC-86B0-DBB34DB5A871}" srcOrd="1" destOrd="0" presId="urn:microsoft.com/office/officeart/2005/8/layout/vList4"/>
    <dgm:cxn modelId="{C1B0A23D-071A-452B-9ABE-A9CEE4F66675}" type="presOf" srcId="{57170D7C-A386-419E-8FB9-9C4CB2B1D712}" destId="{E68793A1-32C6-4181-8B12-57364D80327D}" srcOrd="1" destOrd="0" presId="urn:microsoft.com/office/officeart/2005/8/layout/vList4"/>
    <dgm:cxn modelId="{F7C62CAD-8E5D-4166-99A9-393A0B655C6A}" srcId="{7D52A120-C25A-4AF9-A40B-6D81EBC1ADD6}" destId="{3DBFEAB1-47DA-4D0D-83D9-7D21A4C0A7C7}" srcOrd="2" destOrd="0" parTransId="{C791E3A8-4A7D-4F1E-96EA-F83E36790EAB}" sibTransId="{6EF8969F-BA21-457A-BCCC-B2B4829EE18F}"/>
    <dgm:cxn modelId="{E3DA13E4-7ED5-41CE-980B-4E7B2B5E6FEF}" srcId="{7D52A120-C25A-4AF9-A40B-6D81EBC1ADD6}" destId="{57170D7C-A386-419E-8FB9-9C4CB2B1D712}" srcOrd="1" destOrd="0" parTransId="{5BD632ED-200C-4974-9439-0A93EB15AEA7}" sibTransId="{316E0277-AC82-46DC-B3BA-EE29E5EE5F5C}"/>
    <dgm:cxn modelId="{8AA67358-12CA-4792-AF2F-487F8ABE7C95}" type="presOf" srcId="{7D52A120-C25A-4AF9-A40B-6D81EBC1ADD6}" destId="{626E18A4-0CEB-4E92-A15A-39AF1224C63C}" srcOrd="0" destOrd="0" presId="urn:microsoft.com/office/officeart/2005/8/layout/vList4"/>
    <dgm:cxn modelId="{50503163-4467-4D6D-AAB0-C7236DEAE1EF}" srcId="{7D52A120-C25A-4AF9-A40B-6D81EBC1ADD6}" destId="{99D7979D-B749-4771-887A-C4AC3CF8AD68}" srcOrd="0" destOrd="0" parTransId="{55DA1289-2268-4D00-91B5-D3D3128D20B7}" sibTransId="{6F0C6683-C6DE-4A21-8D53-6EB9ED852CD3}"/>
    <dgm:cxn modelId="{FA8A1663-35CF-41E7-9925-C1FAD58E10A2}" type="presOf" srcId="{99D7979D-B749-4771-887A-C4AC3CF8AD68}" destId="{F8CBBCD5-CA2F-4D9D-B9C4-58D3320BCBA1}" srcOrd="0" destOrd="0" presId="urn:microsoft.com/office/officeart/2005/8/layout/vList4"/>
    <dgm:cxn modelId="{FAF55E21-65D9-4750-840D-C45B704722D6}" type="presOf" srcId="{3DBFEAB1-47DA-4D0D-83D9-7D21A4C0A7C7}" destId="{59428F61-0319-438E-98DB-C7F05235F961}" srcOrd="1" destOrd="0" presId="urn:microsoft.com/office/officeart/2005/8/layout/vList4"/>
    <dgm:cxn modelId="{17C25F42-0E48-4AD0-A2C3-38D3691EE208}" type="presOf" srcId="{57170D7C-A386-419E-8FB9-9C4CB2B1D712}" destId="{E75AE855-4226-47AB-82B0-154DB68F3B6F}" srcOrd="0" destOrd="0" presId="urn:microsoft.com/office/officeart/2005/8/layout/vList4"/>
    <dgm:cxn modelId="{65FE86BA-DC47-4EE6-9C9B-DE2E5C94A40B}" type="presOf" srcId="{3DBFEAB1-47DA-4D0D-83D9-7D21A4C0A7C7}" destId="{AC622D31-8D81-4791-AB23-2D8F26459110}" srcOrd="0" destOrd="0" presId="urn:microsoft.com/office/officeart/2005/8/layout/vList4"/>
    <dgm:cxn modelId="{AF6CC2DC-968C-46FB-9D16-8D543F08CA4A}" type="presParOf" srcId="{626E18A4-0CEB-4E92-A15A-39AF1224C63C}" destId="{2F3BF485-6A28-4FD1-AFB7-2621EADE7DA2}" srcOrd="0" destOrd="0" presId="urn:microsoft.com/office/officeart/2005/8/layout/vList4"/>
    <dgm:cxn modelId="{C7EAF7A5-46C2-44B2-BFE1-9A3997202CD0}" type="presParOf" srcId="{2F3BF485-6A28-4FD1-AFB7-2621EADE7DA2}" destId="{F8CBBCD5-CA2F-4D9D-B9C4-58D3320BCBA1}" srcOrd="0" destOrd="0" presId="urn:microsoft.com/office/officeart/2005/8/layout/vList4"/>
    <dgm:cxn modelId="{2AA4411B-30D6-4176-BEA7-F3E17EB8BFDC}" type="presParOf" srcId="{2F3BF485-6A28-4FD1-AFB7-2621EADE7DA2}" destId="{A0768D9C-4DB0-4E66-BC30-A5678A7C3899}" srcOrd="1" destOrd="0" presId="urn:microsoft.com/office/officeart/2005/8/layout/vList4"/>
    <dgm:cxn modelId="{AA339DC2-E3A9-4FB7-84D1-DB5BB3DB24A4}" type="presParOf" srcId="{2F3BF485-6A28-4FD1-AFB7-2621EADE7DA2}" destId="{B1A2C6C0-ADF2-4CDC-86B0-DBB34DB5A871}" srcOrd="2" destOrd="0" presId="urn:microsoft.com/office/officeart/2005/8/layout/vList4"/>
    <dgm:cxn modelId="{6E66E1E4-EA99-4ABC-9B82-27929301AD80}" type="presParOf" srcId="{626E18A4-0CEB-4E92-A15A-39AF1224C63C}" destId="{79F96FF7-6328-402B-8189-4F4011D36000}" srcOrd="1" destOrd="0" presId="urn:microsoft.com/office/officeart/2005/8/layout/vList4"/>
    <dgm:cxn modelId="{99E8A69D-4794-4A3C-82C1-4AA8605CC7BF}" type="presParOf" srcId="{626E18A4-0CEB-4E92-A15A-39AF1224C63C}" destId="{49351C5C-CBCE-4677-AFA1-C480F07CCC81}" srcOrd="2" destOrd="0" presId="urn:microsoft.com/office/officeart/2005/8/layout/vList4"/>
    <dgm:cxn modelId="{5BE8A1B0-860F-4F7D-9690-20B37F103EA1}" type="presParOf" srcId="{49351C5C-CBCE-4677-AFA1-C480F07CCC81}" destId="{E75AE855-4226-47AB-82B0-154DB68F3B6F}" srcOrd="0" destOrd="0" presId="urn:microsoft.com/office/officeart/2005/8/layout/vList4"/>
    <dgm:cxn modelId="{64E3ADDE-DB18-4DE8-82D9-9D17B477B57F}" type="presParOf" srcId="{49351C5C-CBCE-4677-AFA1-C480F07CCC81}" destId="{D42A81FF-C03E-43D9-8870-2FB92E4F5208}" srcOrd="1" destOrd="0" presId="urn:microsoft.com/office/officeart/2005/8/layout/vList4"/>
    <dgm:cxn modelId="{54861BF6-EB7D-4BB0-8546-61BEEC0FEEE2}" type="presParOf" srcId="{49351C5C-CBCE-4677-AFA1-C480F07CCC81}" destId="{E68793A1-32C6-4181-8B12-57364D80327D}" srcOrd="2" destOrd="0" presId="urn:microsoft.com/office/officeart/2005/8/layout/vList4"/>
    <dgm:cxn modelId="{437EF36A-733B-4387-A0FE-9D3721820835}" type="presParOf" srcId="{626E18A4-0CEB-4E92-A15A-39AF1224C63C}" destId="{A16C208F-2CC7-47D1-BF50-4A670B7FE7C4}" srcOrd="3" destOrd="0" presId="urn:microsoft.com/office/officeart/2005/8/layout/vList4"/>
    <dgm:cxn modelId="{A8FC8C71-0AAA-400B-8F0C-2C32CEA6D0DB}" type="presParOf" srcId="{626E18A4-0CEB-4E92-A15A-39AF1224C63C}" destId="{062523E6-E7CE-4113-B44D-6C06485E7EE5}" srcOrd="4" destOrd="0" presId="urn:microsoft.com/office/officeart/2005/8/layout/vList4"/>
    <dgm:cxn modelId="{6D77A168-DC79-4171-BA21-E77A2A4048E0}" type="presParOf" srcId="{062523E6-E7CE-4113-B44D-6C06485E7EE5}" destId="{AC622D31-8D81-4791-AB23-2D8F26459110}" srcOrd="0" destOrd="0" presId="urn:microsoft.com/office/officeart/2005/8/layout/vList4"/>
    <dgm:cxn modelId="{46162961-3426-4E5D-95FE-461164272E4D}" type="presParOf" srcId="{062523E6-E7CE-4113-B44D-6C06485E7EE5}" destId="{6B01A911-0FA1-4803-A1AA-E2F184D29FD3}" srcOrd="1" destOrd="0" presId="urn:microsoft.com/office/officeart/2005/8/layout/vList4"/>
    <dgm:cxn modelId="{7F9D46AD-979C-405C-A288-6FACB8362A86}" type="presParOf" srcId="{062523E6-E7CE-4113-B44D-6C06485E7EE5}" destId="{59428F61-0319-438E-98DB-C7F05235F961}"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5BF920-9A32-4B67-BF80-C7452E65DDA9}">
      <dsp:nvSpPr>
        <dsp:cNvPr id="0" name=""/>
        <dsp:cNvSpPr/>
      </dsp:nvSpPr>
      <dsp:spPr>
        <a:xfrm>
          <a:off x="2017860" y="359143"/>
          <a:ext cx="3026790" cy="1349711"/>
        </a:xfrm>
        <a:prstGeom prst="rightArrow">
          <a:avLst>
            <a:gd name="adj1" fmla="val 75000"/>
            <a:gd name="adj2" fmla="val 50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scene3d>
            <a:camera prst="orthographicFront"/>
            <a:lightRig rig="threePt" dir="t"/>
          </a:scene3d>
          <a:sp3d extrusionH="57150">
            <a:bevelT h="25400" prst="softRound"/>
          </a:sp3d>
        </a:bodyPr>
        <a:lstStyle/>
        <a:p>
          <a:pPr marL="114300" lvl="1" indent="-114300" algn="l" defTabSz="666750" rtl="0">
            <a:lnSpc>
              <a:spcPct val="90000"/>
            </a:lnSpc>
            <a:spcBef>
              <a:spcPct val="0"/>
            </a:spcBef>
            <a:spcAft>
              <a:spcPct val="15000"/>
            </a:spcAft>
            <a:buChar char="••"/>
          </a:pPr>
          <a:r>
            <a:rPr lang="en-US" sz="1500" b="1" kern="1200" dirty="0" smtClean="0"/>
            <a:t>Pool, </a:t>
          </a:r>
          <a:endParaRPr lang="en-US" sz="1500" kern="1200" dirty="0"/>
        </a:p>
        <a:p>
          <a:pPr marL="114300" lvl="1" indent="-114300" algn="l" defTabSz="666750" rtl="0">
            <a:lnSpc>
              <a:spcPct val="90000"/>
            </a:lnSpc>
            <a:spcBef>
              <a:spcPct val="0"/>
            </a:spcBef>
            <a:spcAft>
              <a:spcPct val="15000"/>
            </a:spcAft>
            <a:buChar char="••"/>
          </a:pPr>
          <a:r>
            <a:rPr lang="en-US" sz="1500" b="1" kern="1200" dirty="0" smtClean="0"/>
            <a:t>Prod.WP w/o User ID </a:t>
          </a:r>
          <a:endParaRPr lang="en-US" sz="1500" kern="1200" dirty="0"/>
        </a:p>
        <a:p>
          <a:pPr marL="114300" lvl="1" indent="-114300" algn="l" defTabSz="666750" rtl="0">
            <a:lnSpc>
              <a:spcPct val="90000"/>
            </a:lnSpc>
            <a:spcBef>
              <a:spcPct val="0"/>
            </a:spcBef>
            <a:spcAft>
              <a:spcPct val="15000"/>
            </a:spcAft>
            <a:buChar char="••"/>
          </a:pPr>
          <a:r>
            <a:rPr lang="en-US" sz="1500" b="1" kern="1200" dirty="0" smtClean="0"/>
            <a:t>Device/User Ratio</a:t>
          </a:r>
          <a:endParaRPr lang="en-US" sz="1500" kern="1200" dirty="0"/>
        </a:p>
        <a:p>
          <a:pPr marL="114300" lvl="1" indent="-114300" algn="l" defTabSz="666750" rtl="0">
            <a:lnSpc>
              <a:spcPct val="90000"/>
            </a:lnSpc>
            <a:spcBef>
              <a:spcPct val="0"/>
            </a:spcBef>
            <a:spcAft>
              <a:spcPct val="15000"/>
            </a:spcAft>
            <a:buChar char="••"/>
          </a:pPr>
          <a:r>
            <a:rPr lang="en-US" sz="1500" b="1" kern="1200" dirty="0" smtClean="0"/>
            <a:t>Re Use IT </a:t>
          </a:r>
          <a:endParaRPr lang="en-US" sz="1500" kern="1200" dirty="0"/>
        </a:p>
      </dsp:txBody>
      <dsp:txXfrm>
        <a:off x="2017860" y="527857"/>
        <a:ext cx="2520648" cy="1012283"/>
      </dsp:txXfrm>
    </dsp:sp>
    <dsp:sp modelId="{043BE8BA-705A-4747-A62F-1A036E96F4D6}">
      <dsp:nvSpPr>
        <dsp:cNvPr id="0" name=""/>
        <dsp:cNvSpPr/>
      </dsp:nvSpPr>
      <dsp:spPr>
        <a:xfrm>
          <a:off x="0" y="529"/>
          <a:ext cx="2017860" cy="2066939"/>
        </a:xfrm>
        <a:prstGeom prst="roundRect">
          <a:avLst/>
        </a:prstGeom>
        <a:solidFill>
          <a:schemeClr val="accent4">
            <a:lumMod val="7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scene3d>
            <a:camera prst="orthographicFront"/>
            <a:lightRig rig="threePt" dir="t"/>
          </a:scene3d>
          <a:sp3d extrusionH="57150">
            <a:bevelT h="25400" prst="softRound"/>
          </a:sp3d>
        </a:bodyPr>
        <a:lstStyle/>
        <a:p>
          <a:pPr lvl="0" algn="ctr" defTabSz="1244600" rtl="0">
            <a:lnSpc>
              <a:spcPct val="90000"/>
            </a:lnSpc>
            <a:spcBef>
              <a:spcPct val="0"/>
            </a:spcBef>
            <a:spcAft>
              <a:spcPct val="35000"/>
            </a:spcAft>
          </a:pPr>
          <a:r>
            <a:rPr lang="en-US" sz="2800" b="1" kern="1200" dirty="0" smtClean="0"/>
            <a:t>KPI Met for the Key figures</a:t>
          </a:r>
          <a:endParaRPr lang="en-US" sz="2800" kern="1200" dirty="0"/>
        </a:p>
      </dsp:txBody>
      <dsp:txXfrm>
        <a:off x="98504" y="99033"/>
        <a:ext cx="1820852" cy="1869931"/>
      </dsp:txXfrm>
    </dsp:sp>
    <dsp:sp modelId="{E01D7ED2-6DD7-47C9-9D82-25DF4E980B0A}">
      <dsp:nvSpPr>
        <dsp:cNvPr id="0" name=""/>
        <dsp:cNvSpPr/>
      </dsp:nvSpPr>
      <dsp:spPr>
        <a:xfrm>
          <a:off x="2017860" y="2791848"/>
          <a:ext cx="3026790" cy="1088698"/>
        </a:xfrm>
        <a:prstGeom prst="rightArrow">
          <a:avLst>
            <a:gd name="adj1" fmla="val 75000"/>
            <a:gd name="adj2" fmla="val 50000"/>
          </a:avLst>
        </a:prstGeom>
        <a:solidFill>
          <a:schemeClr val="accent2">
            <a:tint val="40000"/>
            <a:alpha val="90000"/>
            <a:hueOff val="13078990"/>
            <a:satOff val="26766"/>
            <a:lumOff val="1499"/>
            <a:alphaOff val="0"/>
          </a:schemeClr>
        </a:solidFill>
        <a:ln w="19050" cap="flat" cmpd="sng" algn="ctr">
          <a:solidFill>
            <a:schemeClr val="accent2">
              <a:tint val="40000"/>
              <a:alpha val="90000"/>
              <a:hueOff val="13078990"/>
              <a:satOff val="26766"/>
              <a:lumOff val="149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scene3d>
            <a:camera prst="orthographicFront"/>
            <a:lightRig rig="threePt" dir="t"/>
          </a:scene3d>
          <a:sp3d extrusionH="57150">
            <a:bevelT h="25400" prst="softRound"/>
          </a:sp3d>
        </a:bodyPr>
        <a:lstStyle/>
        <a:p>
          <a:pPr marL="114300" lvl="1" indent="-114300" algn="l" defTabSz="666750" rtl="0">
            <a:lnSpc>
              <a:spcPct val="90000"/>
            </a:lnSpc>
            <a:spcBef>
              <a:spcPct val="0"/>
            </a:spcBef>
            <a:spcAft>
              <a:spcPct val="15000"/>
            </a:spcAft>
            <a:buChar char="••"/>
          </a:pPr>
          <a:r>
            <a:rPr lang="en-US" sz="1500" b="1" kern="1200" dirty="0" smtClean="0"/>
            <a:t>Re Use</a:t>
          </a:r>
          <a:endParaRPr lang="en-US" sz="1500" kern="1200" dirty="0"/>
        </a:p>
        <a:p>
          <a:pPr marL="114300" lvl="1" indent="-114300" algn="l" defTabSz="666750" rtl="0">
            <a:lnSpc>
              <a:spcPct val="90000"/>
            </a:lnSpc>
            <a:spcBef>
              <a:spcPct val="0"/>
            </a:spcBef>
            <a:spcAft>
              <a:spcPct val="15000"/>
            </a:spcAft>
            <a:buChar char="••"/>
          </a:pPr>
          <a:r>
            <a:rPr lang="en-US" sz="1500" b="1" kern="1200" dirty="0" smtClean="0"/>
            <a:t>Re Use LOB</a:t>
          </a:r>
          <a:endParaRPr lang="en-US" sz="1500" b="1" kern="1200" dirty="0"/>
        </a:p>
        <a:p>
          <a:pPr marL="114300" lvl="1" indent="-114300" algn="l" defTabSz="666750" rtl="0">
            <a:lnSpc>
              <a:spcPct val="90000"/>
            </a:lnSpc>
            <a:spcBef>
              <a:spcPct val="0"/>
            </a:spcBef>
            <a:spcAft>
              <a:spcPct val="15000"/>
            </a:spcAft>
            <a:buChar char="••"/>
          </a:pPr>
          <a:r>
            <a:rPr lang="en-US" sz="1500" b="1" kern="1200" dirty="0" smtClean="0"/>
            <a:t>Stock</a:t>
          </a:r>
          <a:endParaRPr lang="en-US" sz="1500" kern="1200" dirty="0"/>
        </a:p>
      </dsp:txBody>
      <dsp:txXfrm>
        <a:off x="2017860" y="2927935"/>
        <a:ext cx="2618528" cy="816524"/>
      </dsp:txXfrm>
    </dsp:sp>
    <dsp:sp modelId="{00040597-B82D-49D3-BA58-4DF980E96341}">
      <dsp:nvSpPr>
        <dsp:cNvPr id="0" name=""/>
        <dsp:cNvSpPr/>
      </dsp:nvSpPr>
      <dsp:spPr>
        <a:xfrm>
          <a:off x="0" y="2274162"/>
          <a:ext cx="2017860" cy="2066939"/>
        </a:xfrm>
        <a:prstGeom prst="roundRect">
          <a:avLst/>
        </a:prstGeom>
        <a:solidFill>
          <a:schemeClr val="accent2">
            <a:hueOff val="12426735"/>
            <a:satOff val="66499"/>
            <a:lumOff val="-195"/>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scene3d>
            <a:camera prst="orthographicFront"/>
            <a:lightRig rig="threePt" dir="t"/>
          </a:scene3d>
          <a:sp3d extrusionH="57150">
            <a:bevelT h="25400" prst="softRound"/>
          </a:sp3d>
        </a:bodyPr>
        <a:lstStyle/>
        <a:p>
          <a:pPr lvl="0" algn="ctr" defTabSz="1244600" rtl="0">
            <a:lnSpc>
              <a:spcPct val="90000"/>
            </a:lnSpc>
            <a:spcBef>
              <a:spcPct val="0"/>
            </a:spcBef>
            <a:spcAft>
              <a:spcPct val="35000"/>
            </a:spcAft>
          </a:pPr>
          <a:r>
            <a:rPr lang="en-US" sz="2800" b="1" kern="1200" dirty="0" smtClean="0"/>
            <a:t>KPI not Met for the Key figures</a:t>
          </a:r>
          <a:endParaRPr lang="en-US" sz="2800" kern="1200" dirty="0"/>
        </a:p>
      </dsp:txBody>
      <dsp:txXfrm>
        <a:off x="98504" y="2372666"/>
        <a:ext cx="1820852" cy="18699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5BF920-9A32-4B67-BF80-C7452E65DDA9}">
      <dsp:nvSpPr>
        <dsp:cNvPr id="0" name=""/>
        <dsp:cNvSpPr/>
      </dsp:nvSpPr>
      <dsp:spPr>
        <a:xfrm>
          <a:off x="2080259" y="468758"/>
          <a:ext cx="3120390" cy="1069655"/>
        </a:xfrm>
        <a:prstGeom prst="rightArrow">
          <a:avLst>
            <a:gd name="adj1" fmla="val 75000"/>
            <a:gd name="adj2" fmla="val 50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rtl="0">
            <a:lnSpc>
              <a:spcPct val="90000"/>
            </a:lnSpc>
            <a:spcBef>
              <a:spcPct val="0"/>
            </a:spcBef>
            <a:spcAft>
              <a:spcPct val="15000"/>
            </a:spcAft>
            <a:buChar char="••"/>
          </a:pPr>
          <a:endParaRPr lang="en-US" sz="1500" kern="1200" dirty="0"/>
        </a:p>
        <a:p>
          <a:pPr marL="114300" lvl="1" indent="-114300" algn="l" defTabSz="666750" rtl="0">
            <a:lnSpc>
              <a:spcPct val="90000"/>
            </a:lnSpc>
            <a:spcBef>
              <a:spcPct val="0"/>
            </a:spcBef>
            <a:spcAft>
              <a:spcPct val="15000"/>
            </a:spcAft>
            <a:buChar char="••"/>
          </a:pPr>
          <a:r>
            <a:rPr lang="en-US" sz="1500" b="1" kern="1200" dirty="0" smtClean="0"/>
            <a:t>Prod. TABLETS w/o UserID</a:t>
          </a:r>
          <a:endParaRPr lang="en-US" sz="1500" kern="1200" dirty="0"/>
        </a:p>
      </dsp:txBody>
      <dsp:txXfrm>
        <a:off x="2080259" y="602465"/>
        <a:ext cx="2719269" cy="802241"/>
      </dsp:txXfrm>
    </dsp:sp>
    <dsp:sp modelId="{043BE8BA-705A-4747-A62F-1A036E96F4D6}">
      <dsp:nvSpPr>
        <dsp:cNvPr id="0" name=""/>
        <dsp:cNvSpPr/>
      </dsp:nvSpPr>
      <dsp:spPr>
        <a:xfrm>
          <a:off x="0" y="0"/>
          <a:ext cx="2080260" cy="2006142"/>
        </a:xfrm>
        <a:prstGeom prst="roundRect">
          <a:avLst/>
        </a:prstGeom>
        <a:solidFill>
          <a:schemeClr val="accent4">
            <a:lumMod val="7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scene3d>
            <a:camera prst="orthographicFront"/>
            <a:lightRig rig="threePt" dir="t"/>
          </a:scene3d>
          <a:sp3d extrusionH="57150">
            <a:bevelT w="38100" h="38100" prst="relaxedInset"/>
          </a:sp3d>
        </a:bodyPr>
        <a:lstStyle/>
        <a:p>
          <a:pPr lvl="0" algn="ctr" defTabSz="1244600" rtl="0">
            <a:lnSpc>
              <a:spcPct val="90000"/>
            </a:lnSpc>
            <a:spcBef>
              <a:spcPct val="0"/>
            </a:spcBef>
            <a:spcAft>
              <a:spcPct val="35000"/>
            </a:spcAft>
          </a:pPr>
          <a:r>
            <a:rPr lang="en-US" sz="2800" b="1" kern="1200" dirty="0" smtClean="0"/>
            <a:t>KPI Met for the Key figures</a:t>
          </a:r>
          <a:endParaRPr lang="en-US" sz="2800" b="1" kern="1200" dirty="0"/>
        </a:p>
      </dsp:txBody>
      <dsp:txXfrm>
        <a:off x="97932" y="97932"/>
        <a:ext cx="1884396" cy="1810278"/>
      </dsp:txXfrm>
    </dsp:sp>
    <dsp:sp modelId="{E01D7ED2-6DD7-47C9-9D82-25DF4E980B0A}">
      <dsp:nvSpPr>
        <dsp:cNvPr id="0" name=""/>
        <dsp:cNvSpPr/>
      </dsp:nvSpPr>
      <dsp:spPr>
        <a:xfrm>
          <a:off x="2080259" y="2598799"/>
          <a:ext cx="3120390" cy="1223084"/>
        </a:xfrm>
        <a:prstGeom prst="rightArrow">
          <a:avLst>
            <a:gd name="adj1" fmla="val 75000"/>
            <a:gd name="adj2" fmla="val 50000"/>
          </a:avLst>
        </a:prstGeom>
        <a:solidFill>
          <a:schemeClr val="accent2">
            <a:tint val="40000"/>
            <a:alpha val="90000"/>
            <a:hueOff val="13078990"/>
            <a:satOff val="26766"/>
            <a:lumOff val="1499"/>
            <a:alphaOff val="0"/>
          </a:schemeClr>
        </a:solidFill>
        <a:ln w="19050" cap="flat" cmpd="sng" algn="ctr">
          <a:solidFill>
            <a:schemeClr val="accent2">
              <a:tint val="40000"/>
              <a:alpha val="90000"/>
              <a:hueOff val="13078990"/>
              <a:satOff val="26766"/>
              <a:lumOff val="149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rtl="0">
            <a:lnSpc>
              <a:spcPct val="90000"/>
            </a:lnSpc>
            <a:spcBef>
              <a:spcPct val="0"/>
            </a:spcBef>
            <a:spcAft>
              <a:spcPct val="15000"/>
            </a:spcAft>
            <a:buChar char="••"/>
          </a:pPr>
          <a:endParaRPr lang="en-US" sz="1500" kern="1200" dirty="0"/>
        </a:p>
        <a:p>
          <a:pPr marL="114300" lvl="1" indent="-114300" algn="l" defTabSz="666750" rtl="0">
            <a:lnSpc>
              <a:spcPct val="90000"/>
            </a:lnSpc>
            <a:spcBef>
              <a:spcPct val="0"/>
            </a:spcBef>
            <a:spcAft>
              <a:spcPct val="15000"/>
            </a:spcAft>
            <a:buChar char="••"/>
          </a:pPr>
          <a:r>
            <a:rPr lang="en-US" sz="1500" b="1" kern="1200" dirty="0" smtClean="0"/>
            <a:t>Tablet per User Ratio</a:t>
          </a:r>
          <a:endParaRPr lang="en-US" sz="1500" kern="1200" dirty="0"/>
        </a:p>
        <a:p>
          <a:pPr marL="114300" lvl="1" indent="-114300" algn="l" defTabSz="666750" rtl="0">
            <a:lnSpc>
              <a:spcPct val="90000"/>
            </a:lnSpc>
            <a:spcBef>
              <a:spcPct val="0"/>
            </a:spcBef>
            <a:spcAft>
              <a:spcPct val="15000"/>
            </a:spcAft>
            <a:buChar char="••"/>
          </a:pPr>
          <a:r>
            <a:rPr lang="en-US" sz="1500" b="1" kern="1200" dirty="0" smtClean="0"/>
            <a:t>Mobile Devices w/o ABC-Flag </a:t>
          </a:r>
          <a:endParaRPr lang="en-US" sz="1500" kern="1200" dirty="0"/>
        </a:p>
      </dsp:txBody>
      <dsp:txXfrm>
        <a:off x="2080259" y="2751685"/>
        <a:ext cx="2661734" cy="917313"/>
      </dsp:txXfrm>
    </dsp:sp>
    <dsp:sp modelId="{00040597-B82D-49D3-BA58-4DF980E96341}">
      <dsp:nvSpPr>
        <dsp:cNvPr id="0" name=""/>
        <dsp:cNvSpPr/>
      </dsp:nvSpPr>
      <dsp:spPr>
        <a:xfrm>
          <a:off x="0" y="2207271"/>
          <a:ext cx="2080260" cy="2006142"/>
        </a:xfrm>
        <a:prstGeom prst="roundRect">
          <a:avLst/>
        </a:prstGeom>
        <a:solidFill>
          <a:schemeClr val="accent2">
            <a:hueOff val="12426735"/>
            <a:satOff val="66499"/>
            <a:lumOff val="-195"/>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scene3d>
            <a:camera prst="orthographicFront"/>
            <a:lightRig rig="threePt" dir="t"/>
          </a:scene3d>
          <a:sp3d extrusionH="57150">
            <a:bevelT w="38100" h="38100" prst="relaxedInset"/>
          </a:sp3d>
        </a:bodyPr>
        <a:lstStyle/>
        <a:p>
          <a:pPr lvl="0" algn="ctr" defTabSz="1244600" rtl="0">
            <a:lnSpc>
              <a:spcPct val="90000"/>
            </a:lnSpc>
            <a:spcBef>
              <a:spcPct val="0"/>
            </a:spcBef>
            <a:spcAft>
              <a:spcPct val="35000"/>
            </a:spcAft>
          </a:pPr>
          <a:r>
            <a:rPr lang="en-US" sz="2800" b="1" kern="1200" dirty="0" smtClean="0"/>
            <a:t>KPI not Met for the Key figures</a:t>
          </a:r>
          <a:endParaRPr lang="en-US" sz="2800" kern="1200" dirty="0"/>
        </a:p>
      </dsp:txBody>
      <dsp:txXfrm>
        <a:off x="97932" y="2305203"/>
        <a:ext cx="1884396" cy="18102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CBBCD5-CA2F-4D9D-B9C4-58D3320BCBA1}">
      <dsp:nvSpPr>
        <dsp:cNvPr id="0" name=""/>
        <dsp:cNvSpPr/>
      </dsp:nvSpPr>
      <dsp:spPr>
        <a:xfrm>
          <a:off x="0" y="0"/>
          <a:ext cx="5358975" cy="1285955"/>
        </a:xfrm>
        <a:prstGeom prst="roundRect">
          <a:avLst>
            <a:gd name="adj" fmla="val 1000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endParaRPr lang="en-US" sz="1100" b="1" kern="1200" dirty="0" smtClean="0"/>
        </a:p>
        <a:p>
          <a:pPr lvl="0" algn="l" defTabSz="488950">
            <a:lnSpc>
              <a:spcPct val="90000"/>
            </a:lnSpc>
            <a:spcBef>
              <a:spcPct val="0"/>
            </a:spcBef>
            <a:spcAft>
              <a:spcPct val="35000"/>
            </a:spcAft>
          </a:pPr>
          <a:r>
            <a:rPr lang="en-US" sz="1100" b="1" kern="1200" dirty="0" smtClean="0"/>
            <a:t>   </a:t>
          </a:r>
          <a:r>
            <a:rPr lang="en-US" sz="1000" b="1" kern="1200" dirty="0" smtClean="0"/>
            <a:t>APJ    : 4.31%         </a:t>
          </a:r>
          <a:r>
            <a:rPr lang="en-US" sz="1000" b="0" kern="1200" dirty="0" smtClean="0"/>
            <a:t>(BOBJ Shanghai, SAP China &amp; Vietnam to  </a:t>
          </a:r>
        </a:p>
        <a:p>
          <a:pPr lvl="0" algn="l" defTabSz="488950">
            <a:lnSpc>
              <a:spcPct val="90000"/>
            </a:lnSpc>
            <a:spcBef>
              <a:spcPct val="0"/>
            </a:spcBef>
            <a:spcAft>
              <a:spcPct val="35000"/>
            </a:spcAft>
          </a:pPr>
          <a:r>
            <a:rPr lang="en-US" sz="1000" b="0" kern="1200" dirty="0" smtClean="0"/>
            <a:t>                                       reduce)</a:t>
          </a:r>
        </a:p>
        <a:p>
          <a:pPr lvl="0" algn="l" defTabSz="488950">
            <a:lnSpc>
              <a:spcPct val="90000"/>
            </a:lnSpc>
            <a:spcBef>
              <a:spcPct val="0"/>
            </a:spcBef>
            <a:spcAft>
              <a:spcPct val="35000"/>
            </a:spcAft>
          </a:pPr>
          <a:endParaRPr lang="en-US" sz="1000" b="0" kern="1200" dirty="0" smtClean="0"/>
        </a:p>
        <a:p>
          <a:pPr lvl="0" algn="l" defTabSz="488950">
            <a:lnSpc>
              <a:spcPct val="90000"/>
            </a:lnSpc>
            <a:spcBef>
              <a:spcPct val="0"/>
            </a:spcBef>
            <a:spcAft>
              <a:spcPct val="35000"/>
            </a:spcAft>
          </a:pPr>
          <a:r>
            <a:rPr lang="en-US" sz="1000" b="1" kern="1200" dirty="0" smtClean="0"/>
            <a:t>   EMEA : 4.01%       </a:t>
          </a:r>
          <a:r>
            <a:rPr lang="en-US" sz="1000" b="0" kern="1200" dirty="0" smtClean="0"/>
            <a:t>( Israel and Portal Israel to reduce)</a:t>
          </a:r>
        </a:p>
        <a:p>
          <a:pPr lvl="0" algn="l" defTabSz="488950">
            <a:lnSpc>
              <a:spcPct val="90000"/>
            </a:lnSpc>
            <a:spcBef>
              <a:spcPct val="0"/>
            </a:spcBef>
            <a:spcAft>
              <a:spcPct val="35000"/>
            </a:spcAft>
          </a:pPr>
          <a:endParaRPr lang="en-US" sz="1000" b="0" kern="1200" dirty="0" smtClean="0"/>
        </a:p>
        <a:p>
          <a:pPr lvl="0" algn="l" defTabSz="488950">
            <a:lnSpc>
              <a:spcPct val="90000"/>
            </a:lnSpc>
            <a:spcBef>
              <a:spcPct val="0"/>
            </a:spcBef>
            <a:spcAft>
              <a:spcPct val="35000"/>
            </a:spcAft>
          </a:pPr>
          <a:r>
            <a:rPr lang="en-US" sz="1000" b="1" kern="1200" dirty="0" smtClean="0"/>
            <a:t>   AMER : 1.47%          </a:t>
          </a:r>
          <a:r>
            <a:rPr lang="en-US" sz="1000" b="0" kern="1200" dirty="0" smtClean="0"/>
            <a:t>( Canada to reduce .1%)</a:t>
          </a:r>
        </a:p>
        <a:p>
          <a:pPr lvl="0" algn="l" defTabSz="488950">
            <a:lnSpc>
              <a:spcPct val="90000"/>
            </a:lnSpc>
            <a:spcBef>
              <a:spcPct val="0"/>
            </a:spcBef>
            <a:spcAft>
              <a:spcPct val="35000"/>
            </a:spcAft>
          </a:pPr>
          <a:endParaRPr lang="en-US" sz="1000" kern="1200" dirty="0"/>
        </a:p>
      </dsp:txBody>
      <dsp:txXfrm>
        <a:off x="1200390" y="0"/>
        <a:ext cx="4158584" cy="1285955"/>
      </dsp:txXfrm>
    </dsp:sp>
    <dsp:sp modelId="{A0768D9C-4DB0-4E66-BC30-A5678A7C3899}">
      <dsp:nvSpPr>
        <dsp:cNvPr id="0" name=""/>
        <dsp:cNvSpPr/>
      </dsp:nvSpPr>
      <dsp:spPr>
        <a:xfrm flipH="1" flipV="1">
          <a:off x="619156" y="581457"/>
          <a:ext cx="174295" cy="57507"/>
        </a:xfrm>
        <a:prstGeom prst="roundRect">
          <a:avLst>
            <a:gd name="adj" fmla="val 10000"/>
          </a:avLst>
        </a:prstGeom>
        <a:solidFill>
          <a:schemeClr val="accent3">
            <a:tint val="40000"/>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75AE855-4226-47AB-82B0-154DB68F3B6F}">
      <dsp:nvSpPr>
        <dsp:cNvPr id="0" name=""/>
        <dsp:cNvSpPr/>
      </dsp:nvSpPr>
      <dsp:spPr>
        <a:xfrm>
          <a:off x="0" y="1413277"/>
          <a:ext cx="5358975" cy="1285955"/>
        </a:xfrm>
        <a:prstGeom prst="roundRect">
          <a:avLst>
            <a:gd name="adj" fmla="val 1000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US" sz="1000" b="1" kern="1200" dirty="0" smtClean="0"/>
            <a:t>  APJ: 12.38%           </a:t>
          </a:r>
          <a:r>
            <a:rPr lang="en-US" sz="1000" b="0" kern="1200" dirty="0" smtClean="0"/>
            <a:t>(Shanghai, China, Vietnam and Labs India to reduce)</a:t>
          </a:r>
        </a:p>
        <a:p>
          <a:pPr lvl="0" algn="l" defTabSz="444500">
            <a:lnSpc>
              <a:spcPct val="90000"/>
            </a:lnSpc>
            <a:spcBef>
              <a:spcPct val="0"/>
            </a:spcBef>
            <a:spcAft>
              <a:spcPct val="35000"/>
            </a:spcAft>
          </a:pPr>
          <a:endParaRPr lang="en-US" sz="1000" b="0" kern="1200" dirty="0" smtClean="0"/>
        </a:p>
        <a:p>
          <a:pPr lvl="0" algn="l" defTabSz="444500">
            <a:lnSpc>
              <a:spcPct val="90000"/>
            </a:lnSpc>
            <a:spcBef>
              <a:spcPct val="0"/>
            </a:spcBef>
            <a:spcAft>
              <a:spcPct val="35000"/>
            </a:spcAft>
          </a:pPr>
          <a:r>
            <a:rPr lang="en-US" sz="1000" b="1" kern="1200" dirty="0" smtClean="0"/>
            <a:t>  EMEA: 4.81%         </a:t>
          </a:r>
          <a:r>
            <a:rPr lang="en-US" sz="1000" b="0" kern="1200" dirty="0" smtClean="0"/>
            <a:t>( Labs France and Bulgaria to reduce)</a:t>
          </a:r>
        </a:p>
        <a:p>
          <a:pPr lvl="0" algn="l" defTabSz="444500">
            <a:lnSpc>
              <a:spcPct val="90000"/>
            </a:lnSpc>
            <a:spcBef>
              <a:spcPct val="0"/>
            </a:spcBef>
            <a:spcAft>
              <a:spcPct val="35000"/>
            </a:spcAft>
          </a:pPr>
          <a:endParaRPr lang="en-US" sz="1000" b="0" kern="1200" dirty="0" smtClean="0"/>
        </a:p>
        <a:p>
          <a:pPr lvl="0" algn="l" defTabSz="444500">
            <a:lnSpc>
              <a:spcPct val="90000"/>
            </a:lnSpc>
            <a:spcBef>
              <a:spcPct val="0"/>
            </a:spcBef>
            <a:spcAft>
              <a:spcPct val="35000"/>
            </a:spcAft>
          </a:pPr>
          <a:r>
            <a:rPr lang="en-US" sz="1000" b="1" kern="1200" dirty="0" smtClean="0"/>
            <a:t>  AMER: 3.71%           </a:t>
          </a:r>
          <a:r>
            <a:rPr lang="en-US" sz="1000" b="0" kern="1200" dirty="0" smtClean="0"/>
            <a:t>( Canada and Brasil to reduce)</a:t>
          </a:r>
          <a:endParaRPr lang="en-US" sz="1000" kern="1200" dirty="0"/>
        </a:p>
      </dsp:txBody>
      <dsp:txXfrm>
        <a:off x="1200390" y="1413277"/>
        <a:ext cx="4158584" cy="1285955"/>
      </dsp:txXfrm>
    </dsp:sp>
    <dsp:sp modelId="{D42A81FF-C03E-43D9-8870-2FB92E4F5208}">
      <dsp:nvSpPr>
        <dsp:cNvPr id="0" name=""/>
        <dsp:cNvSpPr/>
      </dsp:nvSpPr>
      <dsp:spPr>
        <a:xfrm flipV="1">
          <a:off x="640843" y="1907966"/>
          <a:ext cx="301656" cy="335994"/>
        </a:xfrm>
        <a:prstGeom prst="roundRect">
          <a:avLst>
            <a:gd name="adj" fmla="val 10000"/>
          </a:avLst>
        </a:prstGeom>
        <a:solidFill>
          <a:schemeClr val="accent3">
            <a:tint val="40000"/>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622D31-8D81-4791-AB23-2D8F26459110}">
      <dsp:nvSpPr>
        <dsp:cNvPr id="0" name=""/>
        <dsp:cNvSpPr/>
      </dsp:nvSpPr>
      <dsp:spPr>
        <a:xfrm>
          <a:off x="0" y="2829100"/>
          <a:ext cx="5358975" cy="1285955"/>
        </a:xfrm>
        <a:prstGeom prst="roundRect">
          <a:avLst>
            <a:gd name="adj" fmla="val 1000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b="1" kern="1200" dirty="0" smtClean="0"/>
            <a:t>  </a:t>
          </a:r>
          <a:r>
            <a:rPr lang="en-US" sz="1000" b="1" kern="1200" dirty="0" smtClean="0"/>
            <a:t>APJ: 12.30%            </a:t>
          </a:r>
          <a:r>
            <a:rPr lang="en-US" sz="1000" b="0" kern="1200" dirty="0" smtClean="0"/>
            <a:t>(All Locations except  SAP Korea to reduce)</a:t>
          </a:r>
        </a:p>
        <a:p>
          <a:pPr lvl="0" algn="l" defTabSz="488950">
            <a:lnSpc>
              <a:spcPct val="90000"/>
            </a:lnSpc>
            <a:spcBef>
              <a:spcPct val="0"/>
            </a:spcBef>
            <a:spcAft>
              <a:spcPct val="35000"/>
            </a:spcAft>
          </a:pPr>
          <a:endParaRPr lang="en-US" sz="1000" b="0" kern="1200" dirty="0" smtClean="0"/>
        </a:p>
        <a:p>
          <a:pPr lvl="0" algn="l" defTabSz="488950">
            <a:lnSpc>
              <a:spcPct val="90000"/>
            </a:lnSpc>
            <a:spcBef>
              <a:spcPct val="0"/>
            </a:spcBef>
            <a:spcAft>
              <a:spcPct val="35000"/>
            </a:spcAft>
          </a:pPr>
          <a:r>
            <a:rPr lang="en-US" sz="1000" b="1" kern="1200" dirty="0" smtClean="0"/>
            <a:t> EMEA: 6.86%           </a:t>
          </a:r>
          <a:r>
            <a:rPr lang="en-US" sz="1000" b="0" kern="1200" dirty="0" smtClean="0"/>
            <a:t>(Labs France, Bulgaria, Hungary)</a:t>
          </a:r>
        </a:p>
        <a:p>
          <a:pPr lvl="0" algn="l" defTabSz="488950">
            <a:lnSpc>
              <a:spcPct val="90000"/>
            </a:lnSpc>
            <a:spcBef>
              <a:spcPct val="0"/>
            </a:spcBef>
            <a:spcAft>
              <a:spcPct val="35000"/>
            </a:spcAft>
          </a:pPr>
          <a:endParaRPr lang="en-US" sz="1000" b="0" kern="1200" dirty="0" smtClean="0"/>
        </a:p>
        <a:p>
          <a:pPr lvl="0" algn="l" defTabSz="488950">
            <a:lnSpc>
              <a:spcPct val="90000"/>
            </a:lnSpc>
            <a:spcBef>
              <a:spcPct val="0"/>
            </a:spcBef>
            <a:spcAft>
              <a:spcPct val="35000"/>
            </a:spcAft>
          </a:pPr>
          <a:r>
            <a:rPr lang="en-US" sz="1000" b="1" kern="1200" dirty="0" smtClean="0"/>
            <a:t> AMER: 8.04%           ( </a:t>
          </a:r>
          <a:r>
            <a:rPr lang="en-US" sz="1000" b="0" kern="1200" dirty="0" smtClean="0"/>
            <a:t>Canada and Brasil  to reduce)</a:t>
          </a:r>
          <a:endParaRPr lang="en-US" sz="1000" kern="1200" dirty="0"/>
        </a:p>
      </dsp:txBody>
      <dsp:txXfrm>
        <a:off x="1200390" y="2829100"/>
        <a:ext cx="4158584" cy="1285955"/>
      </dsp:txXfrm>
    </dsp:sp>
    <dsp:sp modelId="{6B01A911-0FA1-4803-A1AA-E2F184D29FD3}">
      <dsp:nvSpPr>
        <dsp:cNvPr id="0" name=""/>
        <dsp:cNvSpPr/>
      </dsp:nvSpPr>
      <dsp:spPr>
        <a:xfrm>
          <a:off x="481001" y="3385641"/>
          <a:ext cx="436370" cy="152936"/>
        </a:xfrm>
        <a:prstGeom prst="roundRect">
          <a:avLst>
            <a:gd name="adj" fmla="val 10000"/>
          </a:avLst>
        </a:prstGeom>
        <a:solidFill>
          <a:schemeClr val="accent3">
            <a:tint val="40000"/>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CBBCD5-CA2F-4D9D-B9C4-58D3320BCBA1}">
      <dsp:nvSpPr>
        <dsp:cNvPr id="0" name=""/>
        <dsp:cNvSpPr/>
      </dsp:nvSpPr>
      <dsp:spPr>
        <a:xfrm>
          <a:off x="0" y="0"/>
          <a:ext cx="5410969" cy="1170106"/>
        </a:xfrm>
        <a:prstGeom prst="roundRect">
          <a:avLst>
            <a:gd name="adj" fmla="val 1000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endParaRPr lang="en-US" sz="1100" b="1" kern="1200" dirty="0" smtClean="0"/>
        </a:p>
        <a:p>
          <a:pPr lvl="0" algn="l" defTabSz="488950">
            <a:lnSpc>
              <a:spcPct val="90000"/>
            </a:lnSpc>
            <a:spcBef>
              <a:spcPct val="0"/>
            </a:spcBef>
            <a:spcAft>
              <a:spcPct val="35000"/>
            </a:spcAft>
          </a:pPr>
          <a:r>
            <a:rPr lang="en-US" sz="1100" b="1" kern="1200" dirty="0" smtClean="0"/>
            <a:t> </a:t>
          </a:r>
          <a:r>
            <a:rPr lang="en-US" sz="1000" b="1" kern="1200" dirty="0" smtClean="0"/>
            <a:t>APJ :    0.62%             </a:t>
          </a:r>
          <a:r>
            <a:rPr lang="en-US" sz="1000" b="0" kern="1200" dirty="0" smtClean="0"/>
            <a:t>(BOBJ Shanghai to reduce)</a:t>
          </a:r>
        </a:p>
        <a:p>
          <a:pPr lvl="0" algn="l" defTabSz="488950">
            <a:lnSpc>
              <a:spcPct val="90000"/>
            </a:lnSpc>
            <a:spcBef>
              <a:spcPct val="0"/>
            </a:spcBef>
            <a:spcAft>
              <a:spcPct val="35000"/>
            </a:spcAft>
          </a:pPr>
          <a:endParaRPr lang="en-US" sz="1000" b="0" kern="1200" dirty="0" smtClean="0"/>
        </a:p>
        <a:p>
          <a:pPr lvl="0" algn="l" defTabSz="488950">
            <a:lnSpc>
              <a:spcPct val="90000"/>
            </a:lnSpc>
            <a:spcBef>
              <a:spcPct val="0"/>
            </a:spcBef>
            <a:spcAft>
              <a:spcPct val="35000"/>
            </a:spcAft>
          </a:pPr>
          <a:r>
            <a:rPr lang="en-US" sz="1000" b="1" kern="1200" dirty="0" smtClean="0"/>
            <a:t> EMEA : 0.84%        ( </a:t>
          </a:r>
          <a:r>
            <a:rPr lang="en-US" sz="1000" b="0" kern="1200" dirty="0" smtClean="0"/>
            <a:t>Merlin System to reduce)</a:t>
          </a:r>
        </a:p>
        <a:p>
          <a:pPr lvl="0" algn="l" defTabSz="488950">
            <a:lnSpc>
              <a:spcPct val="90000"/>
            </a:lnSpc>
            <a:spcBef>
              <a:spcPct val="0"/>
            </a:spcBef>
            <a:spcAft>
              <a:spcPct val="35000"/>
            </a:spcAft>
          </a:pPr>
          <a:endParaRPr lang="en-US" sz="1000" b="0" kern="1200" dirty="0" smtClean="0"/>
        </a:p>
        <a:p>
          <a:pPr lvl="0" algn="l" defTabSz="488950">
            <a:lnSpc>
              <a:spcPct val="90000"/>
            </a:lnSpc>
            <a:spcBef>
              <a:spcPct val="0"/>
            </a:spcBef>
            <a:spcAft>
              <a:spcPct val="35000"/>
            </a:spcAft>
          </a:pPr>
          <a:r>
            <a:rPr lang="en-US" sz="1000" b="1" kern="1200" dirty="0" smtClean="0"/>
            <a:t> AMER : 1.49%          </a:t>
          </a:r>
          <a:r>
            <a:rPr lang="en-US" sz="1000" b="0" kern="1200" dirty="0" smtClean="0"/>
            <a:t>(SAP America to reduce)</a:t>
          </a:r>
          <a:endParaRPr lang="en-US" sz="1000" kern="1200" dirty="0"/>
        </a:p>
      </dsp:txBody>
      <dsp:txXfrm>
        <a:off x="1199204" y="0"/>
        <a:ext cx="4211765" cy="1170106"/>
      </dsp:txXfrm>
    </dsp:sp>
    <dsp:sp modelId="{A0768D9C-4DB0-4E66-BC30-A5678A7C3899}">
      <dsp:nvSpPr>
        <dsp:cNvPr id="0" name=""/>
        <dsp:cNvSpPr/>
      </dsp:nvSpPr>
      <dsp:spPr>
        <a:xfrm>
          <a:off x="428585" y="406588"/>
          <a:ext cx="459045" cy="356929"/>
        </a:xfrm>
        <a:prstGeom prst="roundRect">
          <a:avLst>
            <a:gd name="adj" fmla="val 10000"/>
          </a:avLst>
        </a:prstGeom>
        <a:solidFill>
          <a:schemeClr val="accent3">
            <a:tint val="40000"/>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CBBCD5-CA2F-4D9D-B9C4-58D3320BCBA1}">
      <dsp:nvSpPr>
        <dsp:cNvPr id="0" name=""/>
        <dsp:cNvSpPr/>
      </dsp:nvSpPr>
      <dsp:spPr>
        <a:xfrm>
          <a:off x="0" y="0"/>
          <a:ext cx="6010274" cy="1280935"/>
        </a:xfrm>
        <a:prstGeom prst="roundRect">
          <a:avLst>
            <a:gd name="adj" fmla="val 1000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US" sz="1000" b="1" kern="1200" dirty="0" smtClean="0"/>
            <a:t> </a:t>
          </a:r>
        </a:p>
        <a:p>
          <a:pPr lvl="0" algn="l" defTabSz="444500">
            <a:lnSpc>
              <a:spcPct val="90000"/>
            </a:lnSpc>
            <a:spcBef>
              <a:spcPct val="0"/>
            </a:spcBef>
            <a:spcAft>
              <a:spcPct val="35000"/>
            </a:spcAft>
          </a:pPr>
          <a:r>
            <a:rPr lang="en-US" sz="1000" b="1" kern="1200" dirty="0" smtClean="0"/>
            <a:t>  APJ :     1.03              </a:t>
          </a:r>
          <a:endParaRPr lang="en-US" sz="1000" b="0" kern="1200" dirty="0" smtClean="0"/>
        </a:p>
        <a:p>
          <a:pPr lvl="0" algn="l" defTabSz="444500">
            <a:lnSpc>
              <a:spcPct val="90000"/>
            </a:lnSpc>
            <a:spcBef>
              <a:spcPct val="0"/>
            </a:spcBef>
            <a:spcAft>
              <a:spcPct val="35000"/>
            </a:spcAft>
          </a:pPr>
          <a:r>
            <a:rPr lang="en-US" sz="1000" b="1" kern="1200" dirty="0" smtClean="0"/>
            <a:t> </a:t>
          </a:r>
        </a:p>
        <a:p>
          <a:pPr lvl="0" algn="l" defTabSz="444500">
            <a:lnSpc>
              <a:spcPct val="90000"/>
            </a:lnSpc>
            <a:spcBef>
              <a:spcPct val="0"/>
            </a:spcBef>
            <a:spcAft>
              <a:spcPct val="35000"/>
            </a:spcAft>
          </a:pPr>
          <a:r>
            <a:rPr lang="en-US" sz="1000" b="1" kern="1200" dirty="0" smtClean="0"/>
            <a:t>  EMEA : 1.09           ( </a:t>
          </a:r>
          <a:r>
            <a:rPr lang="en-US" sz="1000" b="0" kern="1200" dirty="0" smtClean="0"/>
            <a:t>Hungary to Reduce)</a:t>
          </a:r>
        </a:p>
        <a:p>
          <a:pPr lvl="0" algn="l" defTabSz="444500">
            <a:lnSpc>
              <a:spcPct val="90000"/>
            </a:lnSpc>
            <a:spcBef>
              <a:spcPct val="0"/>
            </a:spcBef>
            <a:spcAft>
              <a:spcPct val="35000"/>
            </a:spcAft>
          </a:pPr>
          <a:endParaRPr lang="en-US" sz="1000" b="0" kern="1200" dirty="0" smtClean="0"/>
        </a:p>
        <a:p>
          <a:pPr lvl="0" algn="l" defTabSz="444500">
            <a:lnSpc>
              <a:spcPct val="90000"/>
            </a:lnSpc>
            <a:spcBef>
              <a:spcPct val="0"/>
            </a:spcBef>
            <a:spcAft>
              <a:spcPct val="35000"/>
            </a:spcAft>
          </a:pPr>
          <a:r>
            <a:rPr lang="en-US" sz="1000" b="1" kern="1200" dirty="0" smtClean="0"/>
            <a:t>  AMER : 1.15            </a:t>
          </a:r>
          <a:r>
            <a:rPr lang="en-US" sz="1000" b="0" kern="1200" dirty="0" smtClean="0"/>
            <a:t>( All Locations to reduce except SAP Labs, LLC)  </a:t>
          </a:r>
        </a:p>
        <a:p>
          <a:pPr lvl="0" algn="l" defTabSz="444500">
            <a:lnSpc>
              <a:spcPct val="90000"/>
            </a:lnSpc>
            <a:spcBef>
              <a:spcPct val="0"/>
            </a:spcBef>
            <a:spcAft>
              <a:spcPct val="35000"/>
            </a:spcAft>
          </a:pPr>
          <a:endParaRPr lang="en-US" sz="1000" kern="1200" dirty="0"/>
        </a:p>
      </dsp:txBody>
      <dsp:txXfrm>
        <a:off x="1330148" y="0"/>
        <a:ext cx="4680126" cy="1280935"/>
      </dsp:txXfrm>
    </dsp:sp>
    <dsp:sp modelId="{A0768D9C-4DB0-4E66-BC30-A5678A7C3899}">
      <dsp:nvSpPr>
        <dsp:cNvPr id="0" name=""/>
        <dsp:cNvSpPr/>
      </dsp:nvSpPr>
      <dsp:spPr>
        <a:xfrm>
          <a:off x="474177" y="445099"/>
          <a:ext cx="509887" cy="390736"/>
        </a:xfrm>
        <a:prstGeom prst="roundRect">
          <a:avLst>
            <a:gd name="adj" fmla="val 10000"/>
          </a:avLst>
        </a:prstGeom>
        <a:solidFill>
          <a:schemeClr val="accent3">
            <a:tint val="40000"/>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75AE855-4226-47AB-82B0-154DB68F3B6F}">
      <dsp:nvSpPr>
        <dsp:cNvPr id="0" name=""/>
        <dsp:cNvSpPr/>
      </dsp:nvSpPr>
      <dsp:spPr>
        <a:xfrm>
          <a:off x="0" y="1409028"/>
          <a:ext cx="6010274" cy="1280935"/>
        </a:xfrm>
        <a:prstGeom prst="roundRect">
          <a:avLst>
            <a:gd name="adj" fmla="val 1000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b="1" kern="1200" dirty="0" smtClean="0"/>
            <a:t>  </a:t>
          </a:r>
          <a:r>
            <a:rPr lang="en-US" sz="1000" b="1" kern="1200" dirty="0" smtClean="0"/>
            <a:t>APJ:     0.00%          </a:t>
          </a:r>
        </a:p>
        <a:p>
          <a:pPr lvl="0" algn="l" defTabSz="488950">
            <a:lnSpc>
              <a:spcPct val="90000"/>
            </a:lnSpc>
            <a:spcBef>
              <a:spcPct val="0"/>
            </a:spcBef>
            <a:spcAft>
              <a:spcPct val="35000"/>
            </a:spcAft>
          </a:pPr>
          <a:endParaRPr lang="en-US" sz="1000" b="1" kern="1200" dirty="0" smtClean="0"/>
        </a:p>
        <a:p>
          <a:pPr lvl="0" algn="l" defTabSz="488950">
            <a:lnSpc>
              <a:spcPct val="90000"/>
            </a:lnSpc>
            <a:spcBef>
              <a:spcPct val="0"/>
            </a:spcBef>
            <a:spcAft>
              <a:spcPct val="35000"/>
            </a:spcAft>
          </a:pPr>
          <a:r>
            <a:rPr lang="en-US" sz="1000" b="1" kern="1200" dirty="0" smtClean="0"/>
            <a:t> EMEA: 13.98%              </a:t>
          </a:r>
          <a:r>
            <a:rPr lang="en-US" sz="1000" b="0" kern="1200" dirty="0" smtClean="0"/>
            <a:t>(Hungary to reduce)</a:t>
          </a:r>
        </a:p>
        <a:p>
          <a:pPr lvl="0" algn="l" defTabSz="488950">
            <a:lnSpc>
              <a:spcPct val="90000"/>
            </a:lnSpc>
            <a:spcBef>
              <a:spcPct val="0"/>
            </a:spcBef>
            <a:spcAft>
              <a:spcPct val="35000"/>
            </a:spcAft>
          </a:pPr>
          <a:endParaRPr lang="en-US" sz="1000" b="0" kern="1200" dirty="0" smtClean="0"/>
        </a:p>
        <a:p>
          <a:pPr lvl="0" algn="l" defTabSz="488950">
            <a:lnSpc>
              <a:spcPct val="90000"/>
            </a:lnSpc>
            <a:spcBef>
              <a:spcPct val="0"/>
            </a:spcBef>
            <a:spcAft>
              <a:spcPct val="35000"/>
            </a:spcAft>
          </a:pPr>
          <a:r>
            <a:rPr lang="en-US" sz="1000" b="1" kern="1200" dirty="0" smtClean="0"/>
            <a:t>  AMER: 0.12%</a:t>
          </a:r>
          <a:endParaRPr lang="en-US" sz="1000" kern="1200" dirty="0"/>
        </a:p>
      </dsp:txBody>
      <dsp:txXfrm>
        <a:off x="1330148" y="1409028"/>
        <a:ext cx="4680126" cy="1280935"/>
      </dsp:txXfrm>
    </dsp:sp>
    <dsp:sp modelId="{D42A81FF-C03E-43D9-8870-2FB92E4F5208}">
      <dsp:nvSpPr>
        <dsp:cNvPr id="0" name=""/>
        <dsp:cNvSpPr/>
      </dsp:nvSpPr>
      <dsp:spPr>
        <a:xfrm>
          <a:off x="474177" y="1856689"/>
          <a:ext cx="609297" cy="433570"/>
        </a:xfrm>
        <a:prstGeom prst="roundRect">
          <a:avLst>
            <a:gd name="adj" fmla="val 10000"/>
          </a:avLst>
        </a:prstGeom>
        <a:solidFill>
          <a:schemeClr val="accent3">
            <a:tint val="40000"/>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622D31-8D81-4791-AB23-2D8F26459110}">
      <dsp:nvSpPr>
        <dsp:cNvPr id="0" name=""/>
        <dsp:cNvSpPr/>
      </dsp:nvSpPr>
      <dsp:spPr>
        <a:xfrm>
          <a:off x="0" y="2818057"/>
          <a:ext cx="6010274" cy="1280935"/>
        </a:xfrm>
        <a:prstGeom prst="roundRect">
          <a:avLst>
            <a:gd name="adj" fmla="val 1000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b="1" kern="1200" dirty="0" smtClean="0"/>
            <a:t>  </a:t>
          </a:r>
        </a:p>
        <a:p>
          <a:pPr lvl="0" algn="l" defTabSz="488950">
            <a:lnSpc>
              <a:spcPct val="90000"/>
            </a:lnSpc>
            <a:spcBef>
              <a:spcPct val="0"/>
            </a:spcBef>
            <a:spcAft>
              <a:spcPct val="35000"/>
            </a:spcAft>
          </a:pPr>
          <a:r>
            <a:rPr lang="en-US" sz="1100" b="1" kern="1200" dirty="0" smtClean="0"/>
            <a:t>  </a:t>
          </a:r>
          <a:r>
            <a:rPr lang="en-US" sz="1000" b="1" kern="1200" dirty="0" smtClean="0"/>
            <a:t>APJ:   0.00%</a:t>
          </a:r>
        </a:p>
        <a:p>
          <a:pPr lvl="0" algn="l" defTabSz="488950">
            <a:lnSpc>
              <a:spcPct val="90000"/>
            </a:lnSpc>
            <a:spcBef>
              <a:spcPct val="0"/>
            </a:spcBef>
            <a:spcAft>
              <a:spcPct val="35000"/>
            </a:spcAft>
          </a:pPr>
          <a:r>
            <a:rPr lang="en-US" sz="1000" b="0" kern="1200" dirty="0" smtClean="0"/>
            <a:t> </a:t>
          </a:r>
        </a:p>
        <a:p>
          <a:pPr lvl="0" algn="l" defTabSz="488950">
            <a:lnSpc>
              <a:spcPct val="90000"/>
            </a:lnSpc>
            <a:spcBef>
              <a:spcPct val="0"/>
            </a:spcBef>
            <a:spcAft>
              <a:spcPct val="35000"/>
            </a:spcAft>
          </a:pPr>
          <a:r>
            <a:rPr lang="en-US" sz="1000" b="1" kern="1200" dirty="0" smtClean="0"/>
            <a:t> EMEA: 0.00%     </a:t>
          </a:r>
          <a:endParaRPr lang="en-US" sz="1000" b="0" kern="1200" dirty="0" smtClean="0"/>
        </a:p>
        <a:p>
          <a:pPr lvl="0" algn="l" defTabSz="488950">
            <a:lnSpc>
              <a:spcPct val="90000"/>
            </a:lnSpc>
            <a:spcBef>
              <a:spcPct val="0"/>
            </a:spcBef>
            <a:spcAft>
              <a:spcPct val="35000"/>
            </a:spcAft>
          </a:pPr>
          <a:endParaRPr lang="en-US" sz="1000" b="0" kern="1200" dirty="0" smtClean="0"/>
        </a:p>
        <a:p>
          <a:pPr lvl="0" algn="l" defTabSz="488950">
            <a:lnSpc>
              <a:spcPct val="90000"/>
            </a:lnSpc>
            <a:spcBef>
              <a:spcPct val="0"/>
            </a:spcBef>
            <a:spcAft>
              <a:spcPct val="35000"/>
            </a:spcAft>
          </a:pPr>
          <a:r>
            <a:rPr lang="en-US" sz="1000" b="1" kern="1200" dirty="0" smtClean="0"/>
            <a:t>  AMER: 1.17%          </a:t>
          </a:r>
          <a:endParaRPr lang="en-US" sz="1000" b="0" kern="1200" dirty="0" smtClean="0"/>
        </a:p>
        <a:p>
          <a:pPr lvl="0" algn="l" defTabSz="488950">
            <a:lnSpc>
              <a:spcPct val="90000"/>
            </a:lnSpc>
            <a:spcBef>
              <a:spcPct val="0"/>
            </a:spcBef>
            <a:spcAft>
              <a:spcPct val="35000"/>
            </a:spcAft>
          </a:pPr>
          <a:endParaRPr lang="en-US" sz="1000" kern="1200" dirty="0"/>
        </a:p>
      </dsp:txBody>
      <dsp:txXfrm>
        <a:off x="1330148" y="2818057"/>
        <a:ext cx="4680126" cy="1280935"/>
      </dsp:txXfrm>
    </dsp:sp>
    <dsp:sp modelId="{6B01A911-0FA1-4803-A1AA-E2F184D29FD3}">
      <dsp:nvSpPr>
        <dsp:cNvPr id="0" name=""/>
        <dsp:cNvSpPr/>
      </dsp:nvSpPr>
      <dsp:spPr>
        <a:xfrm>
          <a:off x="571357" y="3175647"/>
          <a:ext cx="393348" cy="545893"/>
        </a:xfrm>
        <a:prstGeom prst="roundRect">
          <a:avLst>
            <a:gd name="adj" fmla="val 10000"/>
          </a:avLst>
        </a:prstGeom>
        <a:solidFill>
          <a:schemeClr val="accent3">
            <a:tint val="40000"/>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CBBCD5-CA2F-4D9D-B9C4-58D3320BCBA1}">
      <dsp:nvSpPr>
        <dsp:cNvPr id="0" name=""/>
        <dsp:cNvSpPr/>
      </dsp:nvSpPr>
      <dsp:spPr>
        <a:xfrm>
          <a:off x="0" y="0"/>
          <a:ext cx="6010274" cy="1200650"/>
        </a:xfrm>
        <a:prstGeom prst="roundRect">
          <a:avLst>
            <a:gd name="adj" fmla="val 1000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endParaRPr lang="en-US" sz="1100" b="1" kern="1200" dirty="0" smtClean="0"/>
        </a:p>
        <a:p>
          <a:pPr lvl="0" algn="l" defTabSz="488950">
            <a:lnSpc>
              <a:spcPct val="90000"/>
            </a:lnSpc>
            <a:spcBef>
              <a:spcPct val="0"/>
            </a:spcBef>
            <a:spcAft>
              <a:spcPct val="35000"/>
            </a:spcAft>
          </a:pPr>
          <a:r>
            <a:rPr lang="en-US" sz="1100" b="1" kern="1200" dirty="0" smtClean="0"/>
            <a:t> </a:t>
          </a:r>
          <a:r>
            <a:rPr lang="en-US" sz="1100" b="1" kern="1200" dirty="0" smtClean="0"/>
            <a:t> </a:t>
          </a:r>
          <a:r>
            <a:rPr lang="en-US" sz="1000" b="1" kern="1200" dirty="0" smtClean="0"/>
            <a:t>APJ: 1.11          </a:t>
          </a:r>
          <a:r>
            <a:rPr lang="en-US" sz="1000" b="0" kern="1200" dirty="0" smtClean="0"/>
            <a:t>      (Shanghai, China and SAP Korea to reduce)</a:t>
          </a:r>
        </a:p>
        <a:p>
          <a:pPr lvl="0" algn="l" defTabSz="488950">
            <a:lnSpc>
              <a:spcPct val="90000"/>
            </a:lnSpc>
            <a:spcBef>
              <a:spcPct val="0"/>
            </a:spcBef>
            <a:spcAft>
              <a:spcPct val="35000"/>
            </a:spcAft>
          </a:pPr>
          <a:r>
            <a:rPr lang="en-US" sz="1000" b="0" kern="1200" dirty="0" smtClean="0"/>
            <a:t> </a:t>
          </a:r>
        </a:p>
        <a:p>
          <a:pPr lvl="0" algn="l" defTabSz="488950">
            <a:lnSpc>
              <a:spcPct val="90000"/>
            </a:lnSpc>
            <a:spcBef>
              <a:spcPct val="0"/>
            </a:spcBef>
            <a:spcAft>
              <a:spcPct val="35000"/>
            </a:spcAft>
          </a:pPr>
          <a:r>
            <a:rPr lang="en-US" sz="1000" b="1" kern="1200" dirty="0" smtClean="0"/>
            <a:t> EMEA: 1.15</a:t>
          </a:r>
          <a:r>
            <a:rPr lang="en-US" sz="1000" b="0" kern="1200" dirty="0" smtClean="0"/>
            <a:t>            (SAP Israel, Portal Israel, Ukraine, Merlin, Finland and               </a:t>
          </a:r>
        </a:p>
        <a:p>
          <a:pPr lvl="0" algn="l" defTabSz="488950">
            <a:lnSpc>
              <a:spcPct val="90000"/>
            </a:lnSpc>
            <a:spcBef>
              <a:spcPct val="0"/>
            </a:spcBef>
            <a:spcAft>
              <a:spcPct val="35000"/>
            </a:spcAft>
          </a:pPr>
          <a:r>
            <a:rPr lang="en-US" sz="1000" b="0" kern="1200" dirty="0" smtClean="0"/>
            <a:t>                                  Bulgaria to reduce)</a:t>
          </a:r>
        </a:p>
        <a:p>
          <a:pPr lvl="0" algn="l" defTabSz="488950">
            <a:lnSpc>
              <a:spcPct val="90000"/>
            </a:lnSpc>
            <a:spcBef>
              <a:spcPct val="0"/>
            </a:spcBef>
            <a:spcAft>
              <a:spcPct val="35000"/>
            </a:spcAft>
          </a:pPr>
          <a:r>
            <a:rPr lang="en-US" sz="1000" b="1" kern="1200" dirty="0" smtClean="0"/>
            <a:t> AMER: 1.12</a:t>
          </a:r>
          <a:r>
            <a:rPr lang="en-US" sz="1000" b="0" kern="1200" dirty="0" smtClean="0"/>
            <a:t>            ( SAP America, Labs LLC to reduce)</a:t>
          </a:r>
          <a:endParaRPr lang="en-US" sz="1000" kern="1200" dirty="0"/>
        </a:p>
      </dsp:txBody>
      <dsp:txXfrm>
        <a:off x="1322120" y="0"/>
        <a:ext cx="4688154" cy="1200650"/>
      </dsp:txXfrm>
    </dsp:sp>
    <dsp:sp modelId="{A0768D9C-4DB0-4E66-BC30-A5678A7C3899}">
      <dsp:nvSpPr>
        <dsp:cNvPr id="0" name=""/>
        <dsp:cNvSpPr/>
      </dsp:nvSpPr>
      <dsp:spPr>
        <a:xfrm>
          <a:off x="466148" y="417202"/>
          <a:ext cx="509887" cy="366246"/>
        </a:xfrm>
        <a:prstGeom prst="roundRect">
          <a:avLst>
            <a:gd name="adj" fmla="val 10000"/>
          </a:avLst>
        </a:prstGeom>
        <a:solidFill>
          <a:schemeClr val="accent3">
            <a:tint val="40000"/>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CBBCD5-CA2F-4D9D-B9C4-58D3320BCBA1}">
      <dsp:nvSpPr>
        <dsp:cNvPr id="0" name=""/>
        <dsp:cNvSpPr/>
      </dsp:nvSpPr>
      <dsp:spPr>
        <a:xfrm>
          <a:off x="0" y="0"/>
          <a:ext cx="6563706" cy="1211160"/>
        </a:xfrm>
        <a:prstGeom prst="roundRect">
          <a:avLst>
            <a:gd name="adj" fmla="val 1000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US" sz="1000" b="1" kern="1200" dirty="0" smtClean="0"/>
            <a:t> </a:t>
          </a:r>
        </a:p>
        <a:p>
          <a:pPr lvl="0" algn="l" defTabSz="444500">
            <a:lnSpc>
              <a:spcPct val="90000"/>
            </a:lnSpc>
            <a:spcBef>
              <a:spcPct val="0"/>
            </a:spcBef>
            <a:spcAft>
              <a:spcPct val="35000"/>
            </a:spcAft>
          </a:pPr>
          <a:r>
            <a:rPr lang="en-US" sz="1000" b="1" kern="1200" dirty="0" smtClean="0"/>
            <a:t>  APJ :     1.03              </a:t>
          </a:r>
          <a:endParaRPr lang="en-US" sz="1000" b="0" kern="1200" dirty="0" smtClean="0"/>
        </a:p>
        <a:p>
          <a:pPr lvl="0" algn="l" defTabSz="444500">
            <a:lnSpc>
              <a:spcPct val="90000"/>
            </a:lnSpc>
            <a:spcBef>
              <a:spcPct val="0"/>
            </a:spcBef>
            <a:spcAft>
              <a:spcPct val="35000"/>
            </a:spcAft>
          </a:pPr>
          <a:r>
            <a:rPr lang="en-US" sz="1000" b="1" kern="1200" dirty="0" smtClean="0"/>
            <a:t> </a:t>
          </a:r>
        </a:p>
        <a:p>
          <a:pPr lvl="0" algn="l" defTabSz="444500">
            <a:lnSpc>
              <a:spcPct val="90000"/>
            </a:lnSpc>
            <a:spcBef>
              <a:spcPct val="0"/>
            </a:spcBef>
            <a:spcAft>
              <a:spcPct val="35000"/>
            </a:spcAft>
          </a:pPr>
          <a:r>
            <a:rPr lang="en-US" sz="1000" b="1" kern="1200" dirty="0" smtClean="0"/>
            <a:t>  EMEA : 1.09           ( </a:t>
          </a:r>
          <a:r>
            <a:rPr lang="en-US" sz="1000" b="0" kern="1200" dirty="0" smtClean="0"/>
            <a:t>Hungary to Reduce)</a:t>
          </a:r>
        </a:p>
        <a:p>
          <a:pPr lvl="0" algn="l" defTabSz="444500">
            <a:lnSpc>
              <a:spcPct val="90000"/>
            </a:lnSpc>
            <a:spcBef>
              <a:spcPct val="0"/>
            </a:spcBef>
            <a:spcAft>
              <a:spcPct val="35000"/>
            </a:spcAft>
          </a:pPr>
          <a:endParaRPr lang="en-US" sz="1000" b="0" kern="1200" dirty="0" smtClean="0"/>
        </a:p>
        <a:p>
          <a:pPr lvl="0" algn="l" defTabSz="444500">
            <a:lnSpc>
              <a:spcPct val="90000"/>
            </a:lnSpc>
            <a:spcBef>
              <a:spcPct val="0"/>
            </a:spcBef>
            <a:spcAft>
              <a:spcPct val="35000"/>
            </a:spcAft>
          </a:pPr>
          <a:r>
            <a:rPr lang="en-US" sz="1000" b="1" kern="1200" dirty="0" smtClean="0"/>
            <a:t>  AMER : 1.15            </a:t>
          </a:r>
          <a:r>
            <a:rPr lang="en-US" sz="1000" b="0" kern="1200" dirty="0" smtClean="0"/>
            <a:t>( All Locations to reduce except SAP Labs, LLC)  </a:t>
          </a:r>
        </a:p>
        <a:p>
          <a:pPr lvl="0" algn="l" defTabSz="444500">
            <a:lnSpc>
              <a:spcPct val="90000"/>
            </a:lnSpc>
            <a:spcBef>
              <a:spcPct val="0"/>
            </a:spcBef>
            <a:spcAft>
              <a:spcPct val="35000"/>
            </a:spcAft>
          </a:pPr>
          <a:endParaRPr lang="en-US" sz="1000" kern="1200" dirty="0"/>
        </a:p>
      </dsp:txBody>
      <dsp:txXfrm>
        <a:off x="1433857" y="0"/>
        <a:ext cx="5129848" cy="1211160"/>
      </dsp:txXfrm>
    </dsp:sp>
    <dsp:sp modelId="{A0768D9C-4DB0-4E66-BC30-A5678A7C3899}">
      <dsp:nvSpPr>
        <dsp:cNvPr id="0" name=""/>
        <dsp:cNvSpPr/>
      </dsp:nvSpPr>
      <dsp:spPr>
        <a:xfrm>
          <a:off x="499067" y="420854"/>
          <a:ext cx="556838" cy="369452"/>
        </a:xfrm>
        <a:prstGeom prst="roundRect">
          <a:avLst>
            <a:gd name="adj" fmla="val 10000"/>
          </a:avLst>
        </a:prstGeom>
        <a:solidFill>
          <a:schemeClr val="accent3">
            <a:tint val="40000"/>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75AE855-4226-47AB-82B0-154DB68F3B6F}">
      <dsp:nvSpPr>
        <dsp:cNvPr id="0" name=""/>
        <dsp:cNvSpPr/>
      </dsp:nvSpPr>
      <dsp:spPr>
        <a:xfrm>
          <a:off x="0" y="1332277"/>
          <a:ext cx="6563706" cy="1211160"/>
        </a:xfrm>
        <a:prstGeom prst="roundRect">
          <a:avLst>
            <a:gd name="adj" fmla="val 1000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b="1" kern="1200" dirty="0" smtClean="0"/>
            <a:t>  </a:t>
          </a:r>
          <a:r>
            <a:rPr lang="en-US" sz="1000" b="1" kern="1200" dirty="0" smtClean="0"/>
            <a:t>APJ:     0.00%          </a:t>
          </a:r>
        </a:p>
        <a:p>
          <a:pPr lvl="0" algn="l" defTabSz="488950">
            <a:lnSpc>
              <a:spcPct val="90000"/>
            </a:lnSpc>
            <a:spcBef>
              <a:spcPct val="0"/>
            </a:spcBef>
            <a:spcAft>
              <a:spcPct val="35000"/>
            </a:spcAft>
          </a:pPr>
          <a:endParaRPr lang="en-US" sz="1000" b="1" kern="1200" dirty="0" smtClean="0"/>
        </a:p>
        <a:p>
          <a:pPr lvl="0" algn="l" defTabSz="488950">
            <a:lnSpc>
              <a:spcPct val="90000"/>
            </a:lnSpc>
            <a:spcBef>
              <a:spcPct val="0"/>
            </a:spcBef>
            <a:spcAft>
              <a:spcPct val="35000"/>
            </a:spcAft>
          </a:pPr>
          <a:r>
            <a:rPr lang="en-US" sz="1000" b="1" kern="1200" dirty="0" smtClean="0"/>
            <a:t> EMEA: 13.98%              </a:t>
          </a:r>
          <a:r>
            <a:rPr lang="en-US" sz="1000" b="0" kern="1200" dirty="0" smtClean="0"/>
            <a:t>(Hungary to reduce)</a:t>
          </a:r>
        </a:p>
        <a:p>
          <a:pPr lvl="0" algn="l" defTabSz="488950">
            <a:lnSpc>
              <a:spcPct val="90000"/>
            </a:lnSpc>
            <a:spcBef>
              <a:spcPct val="0"/>
            </a:spcBef>
            <a:spcAft>
              <a:spcPct val="35000"/>
            </a:spcAft>
          </a:pPr>
          <a:endParaRPr lang="en-US" sz="1000" b="0" kern="1200" dirty="0" smtClean="0"/>
        </a:p>
        <a:p>
          <a:pPr lvl="0" algn="l" defTabSz="488950">
            <a:lnSpc>
              <a:spcPct val="90000"/>
            </a:lnSpc>
            <a:spcBef>
              <a:spcPct val="0"/>
            </a:spcBef>
            <a:spcAft>
              <a:spcPct val="35000"/>
            </a:spcAft>
          </a:pPr>
          <a:r>
            <a:rPr lang="en-US" sz="1000" b="1" kern="1200" dirty="0" smtClean="0"/>
            <a:t>  AMER: 0.12%</a:t>
          </a:r>
          <a:endParaRPr lang="en-US" sz="1000" kern="1200" dirty="0"/>
        </a:p>
      </dsp:txBody>
      <dsp:txXfrm>
        <a:off x="1433857" y="1332277"/>
        <a:ext cx="5129848" cy="1211160"/>
      </dsp:txXfrm>
    </dsp:sp>
    <dsp:sp modelId="{D42A81FF-C03E-43D9-8870-2FB92E4F5208}">
      <dsp:nvSpPr>
        <dsp:cNvPr id="0" name=""/>
        <dsp:cNvSpPr/>
      </dsp:nvSpPr>
      <dsp:spPr>
        <a:xfrm>
          <a:off x="499067" y="1755553"/>
          <a:ext cx="665402" cy="409953"/>
        </a:xfrm>
        <a:prstGeom prst="roundRect">
          <a:avLst>
            <a:gd name="adj" fmla="val 10000"/>
          </a:avLst>
        </a:prstGeom>
        <a:solidFill>
          <a:schemeClr val="accent3">
            <a:tint val="40000"/>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622D31-8D81-4791-AB23-2D8F26459110}">
      <dsp:nvSpPr>
        <dsp:cNvPr id="0" name=""/>
        <dsp:cNvSpPr/>
      </dsp:nvSpPr>
      <dsp:spPr>
        <a:xfrm>
          <a:off x="0" y="2664554"/>
          <a:ext cx="6563706" cy="1211160"/>
        </a:xfrm>
        <a:prstGeom prst="roundRect">
          <a:avLst>
            <a:gd name="adj" fmla="val 1000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b="1" kern="1200" dirty="0" smtClean="0"/>
            <a:t>  </a:t>
          </a:r>
        </a:p>
        <a:p>
          <a:pPr lvl="0" algn="l" defTabSz="488950">
            <a:lnSpc>
              <a:spcPct val="90000"/>
            </a:lnSpc>
            <a:spcBef>
              <a:spcPct val="0"/>
            </a:spcBef>
            <a:spcAft>
              <a:spcPct val="35000"/>
            </a:spcAft>
          </a:pPr>
          <a:r>
            <a:rPr lang="en-US" sz="1100" b="1" kern="1200" dirty="0" smtClean="0"/>
            <a:t>  </a:t>
          </a:r>
          <a:r>
            <a:rPr lang="en-US" sz="1000" b="1" kern="1200" dirty="0" smtClean="0"/>
            <a:t>APJ:   0.00%</a:t>
          </a:r>
        </a:p>
        <a:p>
          <a:pPr lvl="0" algn="l" defTabSz="488950">
            <a:lnSpc>
              <a:spcPct val="90000"/>
            </a:lnSpc>
            <a:spcBef>
              <a:spcPct val="0"/>
            </a:spcBef>
            <a:spcAft>
              <a:spcPct val="35000"/>
            </a:spcAft>
          </a:pPr>
          <a:r>
            <a:rPr lang="en-US" sz="1000" b="0" kern="1200" dirty="0" smtClean="0"/>
            <a:t> </a:t>
          </a:r>
        </a:p>
        <a:p>
          <a:pPr lvl="0" algn="l" defTabSz="488950">
            <a:lnSpc>
              <a:spcPct val="90000"/>
            </a:lnSpc>
            <a:spcBef>
              <a:spcPct val="0"/>
            </a:spcBef>
            <a:spcAft>
              <a:spcPct val="35000"/>
            </a:spcAft>
          </a:pPr>
          <a:r>
            <a:rPr lang="en-US" sz="1000" b="1" kern="1200" dirty="0" smtClean="0"/>
            <a:t> EMEA: 0.00%     </a:t>
          </a:r>
          <a:r>
            <a:rPr lang="en-US" sz="1000" b="0" kern="1200" dirty="0" smtClean="0"/>
            <a:t>)</a:t>
          </a:r>
        </a:p>
        <a:p>
          <a:pPr lvl="0" algn="l" defTabSz="488950">
            <a:lnSpc>
              <a:spcPct val="90000"/>
            </a:lnSpc>
            <a:spcBef>
              <a:spcPct val="0"/>
            </a:spcBef>
            <a:spcAft>
              <a:spcPct val="35000"/>
            </a:spcAft>
          </a:pPr>
          <a:endParaRPr lang="en-US" sz="1000" b="0" kern="1200" dirty="0" smtClean="0"/>
        </a:p>
        <a:p>
          <a:pPr lvl="0" algn="l" defTabSz="488950">
            <a:lnSpc>
              <a:spcPct val="90000"/>
            </a:lnSpc>
            <a:spcBef>
              <a:spcPct val="0"/>
            </a:spcBef>
            <a:spcAft>
              <a:spcPct val="35000"/>
            </a:spcAft>
          </a:pPr>
          <a:r>
            <a:rPr lang="en-US" sz="1000" b="1" kern="1200" dirty="0" smtClean="0"/>
            <a:t>  AMER: 1.17%          </a:t>
          </a:r>
          <a:endParaRPr lang="en-US" sz="1000" b="0" kern="1200" dirty="0" smtClean="0"/>
        </a:p>
        <a:p>
          <a:pPr lvl="0" algn="l" defTabSz="488950">
            <a:lnSpc>
              <a:spcPct val="90000"/>
            </a:lnSpc>
            <a:spcBef>
              <a:spcPct val="0"/>
            </a:spcBef>
            <a:spcAft>
              <a:spcPct val="35000"/>
            </a:spcAft>
          </a:pPr>
          <a:endParaRPr lang="en-US" sz="1000" kern="1200" dirty="0"/>
        </a:p>
      </dsp:txBody>
      <dsp:txXfrm>
        <a:off x="1433857" y="2664554"/>
        <a:ext cx="5129848" cy="1211160"/>
      </dsp:txXfrm>
    </dsp:sp>
    <dsp:sp modelId="{6B01A911-0FA1-4803-A1AA-E2F184D29FD3}">
      <dsp:nvSpPr>
        <dsp:cNvPr id="0" name=""/>
        <dsp:cNvSpPr/>
      </dsp:nvSpPr>
      <dsp:spPr>
        <a:xfrm>
          <a:off x="605195" y="3002666"/>
          <a:ext cx="429568" cy="516158"/>
        </a:xfrm>
        <a:prstGeom prst="roundRect">
          <a:avLst>
            <a:gd name="adj" fmla="val 10000"/>
          </a:avLst>
        </a:prstGeom>
        <a:solidFill>
          <a:schemeClr val="accent3">
            <a:tint val="40000"/>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17345979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46050" y="390525"/>
            <a:ext cx="71501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03910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47638" indent="-147638" algn="l" defTabSz="914400" rtl="0" eaLnBrk="1" latinLnBrk="0" hangingPunct="1">
      <a:buClr>
        <a:schemeClr val="accent1"/>
      </a:buClr>
      <a:buSzPct val="80000"/>
      <a:buFont typeface="Wingdings" pitchFamily="2" charset="2"/>
      <a:buChar char="n"/>
      <a:defRPr sz="1200" kern="1200">
        <a:solidFill>
          <a:schemeClr val="tx1"/>
        </a:solidFill>
        <a:latin typeface="+mn-lt"/>
        <a:ea typeface="+mn-ea"/>
        <a:cs typeface="+mn-cs"/>
      </a:defRPr>
    </a:lvl2pPr>
    <a:lvl3pPr marL="361950" indent="-109538" algn="l" defTabSz="914400" rtl="0" eaLnBrk="1" latinLnBrk="0" hangingPunct="1">
      <a:buClr>
        <a:schemeClr val="accent2"/>
      </a:buClr>
      <a:buSzPct val="80000"/>
      <a:buFont typeface="Wingdings" pitchFamily="2" charset="2"/>
      <a:buChar char="n"/>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6050" y="390525"/>
            <a:ext cx="7150100" cy="40195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77684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66705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6050" y="390525"/>
            <a:ext cx="7150100" cy="40195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
        <p:nvSpPr>
          <p:cNvPr id="15" name="Slide Image Placeholder 14"/>
          <p:cNvSpPr>
            <a:spLocks noGrp="1" noRot="1" noChangeAspect="1"/>
          </p:cNvSpPr>
          <p:nvPr>
            <p:ph type="sldImg"/>
          </p:nvPr>
        </p:nvSpPr>
        <p:spPr>
          <a:xfrm>
            <a:off x="-146050" y="390525"/>
            <a:ext cx="7150100" cy="4019550"/>
          </a:xfrm>
        </p:spPr>
      </p:sp>
      <p:sp>
        <p:nvSpPr>
          <p:cNvPr id="16" name="Notes Placeholder 15"/>
          <p:cNvSpPr>
            <a:spLocks noGrp="1"/>
          </p:cNvSpPr>
          <p:nvPr>
            <p:ph type="body" idx="1"/>
          </p:nvPr>
        </p:nvSpPr>
        <p:spPr/>
        <p:txBody>
          <a:bodyPr>
            <a:normAutofit/>
          </a:bodyPr>
          <a:lstStyle/>
          <a:p>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 short title with picture">
    <p:bg bwMode="gray">
      <p:bgPr>
        <a:solidFill>
          <a:schemeClr val="accent1"/>
        </a:solidFill>
        <a:effectLst/>
      </p:bgPr>
    </p:bg>
    <p:spTree>
      <p:nvGrpSpPr>
        <p:cNvPr id="1" name=""/>
        <p:cNvGrpSpPr/>
        <p:nvPr/>
      </p:nvGrpSpPr>
      <p:grpSpPr>
        <a:xfrm>
          <a:off x="0" y="0"/>
          <a:ext cx="0" cy="0"/>
          <a:chOff x="0" y="0"/>
          <a:chExt cx="0" cy="0"/>
        </a:xfrm>
      </p:grpSpPr>
      <p:grpSp>
        <p:nvGrpSpPr>
          <p:cNvPr id="9" name="Group 8"/>
          <p:cNvGrpSpPr/>
          <p:nvPr userDrawn="1"/>
        </p:nvGrpSpPr>
        <p:grpSpPr>
          <a:xfrm>
            <a:off x="432225" y="-1"/>
            <a:ext cx="11333900" cy="6535739"/>
            <a:chOff x="324000" y="-1"/>
            <a:chExt cx="8496000" cy="6535739"/>
          </a:xfrm>
        </p:grpSpPr>
        <p:sp>
          <p:nvSpPr>
            <p:cNvPr id="6" name="Rectangle 5"/>
            <p:cNvSpPr/>
            <p:nvPr userDrawn="1"/>
          </p:nvSpPr>
          <p:spPr bwMode="gray">
            <a:xfrm>
              <a:off x="324000" y="-1"/>
              <a:ext cx="8496000" cy="2143126"/>
            </a:xfrm>
            <a:prstGeom prst="rect">
              <a:avLst/>
            </a:prstGeom>
            <a:solidFill>
              <a:schemeClr val="tx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8" name="Picture 7"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172" name="Rectangle 17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
        <p:nvSpPr>
          <p:cNvPr id="2" name="Title 1"/>
          <p:cNvSpPr>
            <a:spLocks noGrp="1"/>
          </p:cNvSpPr>
          <p:nvPr>
            <p:ph type="ctrTitle" hasCustomPrompt="1"/>
          </p:nvPr>
        </p:nvSpPr>
        <p:spPr bwMode="gray">
          <a:xfrm>
            <a:off x="552288" y="324000"/>
            <a:ext cx="11045750" cy="738664"/>
          </a:xfrm>
        </p:spPr>
        <p:txBody>
          <a:bodyPr>
            <a:noAutofit/>
          </a:bodyPr>
          <a:lstStyle>
            <a:lvl1pPr>
              <a:defRPr sz="4800">
                <a:solidFill>
                  <a:sysClr val="windowText" lastClr="000000"/>
                </a:solidFill>
                <a:latin typeface="+mj-lt"/>
              </a:defRPr>
            </a:lvl1pPr>
          </a:lstStyle>
          <a:p>
            <a:r>
              <a:rPr lang="en-US" noProof="0" dirty="0" smtClean="0"/>
              <a:t>Short Presentation Title</a:t>
            </a:r>
            <a:endParaRPr lang="de-DE" dirty="0"/>
          </a:p>
        </p:txBody>
      </p:sp>
      <p:sp>
        <p:nvSpPr>
          <p:cNvPr id="3" name="Subtitle 2"/>
          <p:cNvSpPr>
            <a:spLocks noGrp="1"/>
          </p:cNvSpPr>
          <p:nvPr>
            <p:ph type="subTitle" idx="1" hasCustomPrompt="1"/>
          </p:nvPr>
        </p:nvSpPr>
        <p:spPr bwMode="gray">
          <a:xfrm>
            <a:off x="552288" y="1499872"/>
            <a:ext cx="1104575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2010</a:t>
            </a:r>
          </a:p>
        </p:txBody>
      </p:sp>
      <p:sp>
        <p:nvSpPr>
          <p:cNvPr id="10" name="Rounded Rectangle 9"/>
          <p:cNvSpPr/>
          <p:nvPr userDrawn="1"/>
        </p:nvSpPr>
        <p:spPr bwMode="gray">
          <a:xfrm rot="900000">
            <a:off x="9376408" y="3348000"/>
            <a:ext cx="2013044" cy="467342"/>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none" lIns="144000" tIns="72000" rIns="144000" bIns="72000" rtlCol="0" anchor="ctr">
            <a:spAutoFit/>
          </a:bodyPr>
          <a:lstStyle/>
          <a:p>
            <a:pPr algn="ctr" fontAlgn="base">
              <a:spcBef>
                <a:spcPct val="50000"/>
              </a:spcBef>
              <a:spcAft>
                <a:spcPct val="0"/>
              </a:spcAft>
              <a:buClr>
                <a:srgbClr val="F0AB00"/>
              </a:buClr>
              <a:buSzPct val="80000"/>
            </a:pPr>
            <a:r>
              <a:rPr lang="de-DE" kern="0" smtClean="0">
                <a:solidFill>
                  <a:schemeClr val="bg1"/>
                </a:solidFill>
                <a:ea typeface="Arial Unicode MS" pitchFamily="34" charset="-128"/>
                <a:cs typeface="Arial Unicode MS" pitchFamily="34" charset="-128"/>
                <a:sym typeface="Arial"/>
              </a:rPr>
              <a:t>CONFIDENTIAL</a:t>
            </a:r>
            <a:endParaRPr lang="en-US" kern="0" dirty="0" smtClean="0">
              <a:solidFill>
                <a:schemeClr val="bg1"/>
              </a:solidFill>
              <a:ea typeface="Arial Unicode MS" pitchFamily="34" charset="-128"/>
              <a:cs typeface="Arial Unicode MS" pitchFamily="34" charset="-128"/>
              <a:sym typeface="Arial"/>
            </a:endParaRPr>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432225" y="1690687"/>
            <a:ext cx="11332184"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432225" y="1691999"/>
            <a:ext cx="5556493"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9633" y="1691999"/>
            <a:ext cx="5556493"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7664790" y="1690689"/>
            <a:ext cx="4106137" cy="4391025"/>
          </a:xfrm>
        </p:spPr>
        <p:txBody>
          <a:bodyPr tIns="1296000"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432226" y="1690689"/>
            <a:ext cx="6987637"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6209633" y="1692000"/>
            <a:ext cx="5556493" cy="4392000"/>
          </a:xfrm>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432225" y="1692000"/>
            <a:ext cx="5556493"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769555" y="1692000"/>
            <a:ext cx="6987637" cy="4392000"/>
          </a:xfrm>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432226" y="1692000"/>
            <a:ext cx="4106137"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432225" y="1690688"/>
            <a:ext cx="5556493"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9633" y="1690688"/>
            <a:ext cx="5556493"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432225" y="3573492"/>
            <a:ext cx="5556493" cy="2508223"/>
          </a:xfrm>
        </p:spPr>
        <p:txBody>
          <a:bodyPr tIns="504000"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6209633" y="3573492"/>
            <a:ext cx="5556493" cy="2508223"/>
          </a:xfrm>
        </p:spPr>
        <p:txBody>
          <a:bodyPr tIns="504000"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432225" y="1691998"/>
            <a:ext cx="11333900" cy="4392000"/>
          </a:xfrm>
        </p:spPr>
        <p:txBody>
          <a:bodyPr tIns="1440000"/>
          <a:lstStyle>
            <a:lvl1pPr algn="ctr">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432225" y="1692000"/>
            <a:ext cx="11332184"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 two lines with picture">
    <p:bg bwMode="gray">
      <p:bgPr>
        <a:solidFill>
          <a:schemeClr val="accent1"/>
        </a:solidFill>
        <a:effectLst/>
      </p:bgPr>
    </p:bg>
    <p:spTree>
      <p:nvGrpSpPr>
        <p:cNvPr id="1" name=""/>
        <p:cNvGrpSpPr/>
        <p:nvPr/>
      </p:nvGrpSpPr>
      <p:grpSpPr>
        <a:xfrm>
          <a:off x="0" y="0"/>
          <a:ext cx="0" cy="0"/>
          <a:chOff x="0" y="0"/>
          <a:chExt cx="0" cy="0"/>
        </a:xfrm>
      </p:grpSpPr>
      <p:grpSp>
        <p:nvGrpSpPr>
          <p:cNvPr id="9" name="Group 8"/>
          <p:cNvGrpSpPr/>
          <p:nvPr userDrawn="1"/>
        </p:nvGrpSpPr>
        <p:grpSpPr>
          <a:xfrm>
            <a:off x="432225" y="-1"/>
            <a:ext cx="11333900" cy="6535739"/>
            <a:chOff x="324000" y="-1"/>
            <a:chExt cx="8496000" cy="6535739"/>
          </a:xfrm>
        </p:grpSpPr>
        <p:sp>
          <p:nvSpPr>
            <p:cNvPr id="6" name="Rectangle 5"/>
            <p:cNvSpPr/>
            <p:nvPr userDrawn="1"/>
          </p:nvSpPr>
          <p:spPr bwMode="gray">
            <a:xfrm>
              <a:off x="324000" y="-1"/>
              <a:ext cx="8496000" cy="2143126"/>
            </a:xfrm>
            <a:prstGeom prst="rect">
              <a:avLst/>
            </a:prstGeom>
            <a:solidFill>
              <a:schemeClr val="tx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8" name="Picture 7"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172" name="Rectangle 17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
        <p:nvSpPr>
          <p:cNvPr id="2" name="Title 1"/>
          <p:cNvSpPr>
            <a:spLocks noGrp="1"/>
          </p:cNvSpPr>
          <p:nvPr>
            <p:ph type="ctrTitle" hasCustomPrompt="1"/>
          </p:nvPr>
        </p:nvSpPr>
        <p:spPr bwMode="gray">
          <a:xfrm>
            <a:off x="552288" y="324000"/>
            <a:ext cx="11045750" cy="923330"/>
          </a:xfrm>
        </p:spPr>
        <p:txBody>
          <a:bodyPr>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
        <p:nvSpPr>
          <p:cNvPr id="3" name="Subtitle 2"/>
          <p:cNvSpPr>
            <a:spLocks noGrp="1"/>
          </p:cNvSpPr>
          <p:nvPr>
            <p:ph type="subTitle" idx="1" hasCustomPrompt="1"/>
          </p:nvPr>
        </p:nvSpPr>
        <p:spPr bwMode="gray">
          <a:xfrm>
            <a:off x="552288" y="1499872"/>
            <a:ext cx="1104575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2010</a:t>
            </a:r>
          </a:p>
        </p:txBody>
      </p:sp>
      <p:sp>
        <p:nvSpPr>
          <p:cNvPr id="10" name="Rounded Rectangle 9"/>
          <p:cNvSpPr/>
          <p:nvPr userDrawn="1"/>
        </p:nvSpPr>
        <p:spPr bwMode="gray">
          <a:xfrm rot="900000">
            <a:off x="9376408" y="3348000"/>
            <a:ext cx="2013044" cy="467342"/>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none" lIns="144000" tIns="72000" rIns="144000" bIns="72000" rtlCol="0" anchor="ctr">
            <a:spAutoFit/>
          </a:bodyPr>
          <a:lstStyle/>
          <a:p>
            <a:pPr algn="ctr" fontAlgn="base">
              <a:spcBef>
                <a:spcPct val="50000"/>
              </a:spcBef>
              <a:spcAft>
                <a:spcPct val="0"/>
              </a:spcAft>
              <a:buClr>
                <a:srgbClr val="F0AB00"/>
              </a:buClr>
              <a:buSzPct val="80000"/>
            </a:pPr>
            <a:r>
              <a:rPr lang="de-DE" kern="0" smtClean="0">
                <a:solidFill>
                  <a:schemeClr val="bg1"/>
                </a:solidFill>
                <a:ea typeface="Arial Unicode MS" pitchFamily="34" charset="-128"/>
                <a:cs typeface="Arial Unicode MS" pitchFamily="34" charset="-128"/>
                <a:sym typeface="Arial"/>
              </a:rPr>
              <a:t>CONFIDENTIAL</a:t>
            </a:r>
            <a:endParaRPr lang="en-US" kern="0" dirty="0" smtClean="0">
              <a:solidFill>
                <a:schemeClr val="bg1"/>
              </a:solidFill>
              <a:ea typeface="Arial Unicode MS" pitchFamily="34" charset="-128"/>
              <a:cs typeface="Arial Unicode MS" pitchFamily="34" charset="-128"/>
              <a:sym typeface="Arial"/>
            </a:endParaRPr>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7" name="TextBox 6"/>
          <p:cNvSpPr txBox="1"/>
          <p:nvPr/>
        </p:nvSpPr>
        <p:spPr bwMode="gray">
          <a:xfrm>
            <a:off x="432225" y="1692000"/>
            <a:ext cx="5556493" cy="3656386"/>
          </a:xfrm>
          <a:prstGeom prst="rect">
            <a:avLst/>
          </a:prstGeom>
          <a:noFill/>
        </p:spPr>
        <p:txBody>
          <a:bodyPr wrap="square" lIns="0" tIns="0" rIns="0" bIns="0" rtlCol="0">
            <a:spAutoFit/>
          </a:bodyPr>
          <a:lstStyle/>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No part of this publication may be reproduced or transmitted in any form or for any purpose without the express permission of SAP AG. The information contained herein may be changed without prior notice.</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Some software products marketed by SAP AG and its distributors contain proprietary software components of other software vendors.</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Microsoft, Windows, Excel, Outlook, and PowerPoint are registered trademarks of Microsoft Corporation. </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and Informix are trademarks or registered trademarks of IBM Corporation.</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Linux is the registered trademark of Linus Torvalds in the U.S. and other countries.</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Adobe, the Adobe logo, Acrobat, PostScript, and Reader are either trademarks or registered trademarks of Adobe Systems Incorporated in the United States and/or other countries.</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Oracle is a registered trademark of Oracle Corporation.</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UNIX, X/Open, OSF/1, and Motif are registered trademarks of the Open Group.</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mn-lt"/>
                <a:ea typeface="MS PGothic" pitchFamily="34" charset="-128"/>
                <a:cs typeface="+mn-cs"/>
              </a:rPr>
              <a:t>Citrix, ICA, Program Neighborhood, MetaFrame, WinFrame, VideoFrame, and MultiWin are trademarks or registered trademarks of Citrix Systems, Inc.</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HTML, XML, XHTML and W3C are trademarks or registered trademarks of W3C®, World Wide Web Consortium, Massachusetts Institute of Technology. </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Java is a registered trademark of Sun Microsystems, Inc.</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JavaScript is a registered trademark of Sun Microsystems, Inc., used under license for technology invented and implemented by Netscape. </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mn-lt"/>
                <a:ea typeface="MS PGothic" pitchFamily="34" charset="-128"/>
                <a:cs typeface="+mn-cs"/>
              </a:rPr>
              <a:t>SAP, R/3, SAP NetWeaver, Duet, PartnerEdge, ByDesign, SAP BusinessObjects Explorer, StreamWork,</a:t>
            </a:r>
            <a:r>
              <a:rPr lang="en-US" sz="800" kern="1200" baseline="0" noProof="1" smtClean="0">
                <a:solidFill>
                  <a:schemeClr val="tx1"/>
                </a:solidFill>
                <a:latin typeface="+mn-lt"/>
                <a:ea typeface="MS PGothic" pitchFamily="34" charset="-128"/>
                <a:cs typeface="+mn-cs"/>
              </a:rPr>
              <a:t> </a:t>
            </a:r>
            <a:r>
              <a:rPr lang="en-US" sz="800" kern="1200" noProof="1" smtClean="0">
                <a:solidFill>
                  <a:schemeClr val="tx1"/>
                </a:solidFill>
                <a:latin typeface="+mn-lt"/>
                <a:ea typeface="MS PGothic" pitchFamily="34" charset="-128"/>
                <a:cs typeface="+mn-cs"/>
              </a:rPr>
              <a:t>and other SAP products and services mentioned herein as well as their respective logos are trademarks or registered trademarks of SAP AG in Germany and other countries.</a:t>
            </a:r>
            <a:endParaRPr lang="de-DE" sz="800" kern="1200" noProof="1" smtClean="0">
              <a:solidFill>
                <a:schemeClr val="tx1"/>
              </a:solidFill>
              <a:latin typeface="+mn-lt"/>
              <a:ea typeface="MS PGothic" pitchFamily="34" charset="-128"/>
              <a:cs typeface="+mn-cs"/>
            </a:endParaRPr>
          </a:p>
        </p:txBody>
      </p:sp>
      <p:sp>
        <p:nvSpPr>
          <p:cNvPr id="11" name="TextBox 10"/>
          <p:cNvSpPr txBox="1"/>
          <p:nvPr userDrawn="1"/>
        </p:nvSpPr>
        <p:spPr bwMode="gray">
          <a:xfrm>
            <a:off x="432226" y="324000"/>
            <a:ext cx="7085285"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 rights reserved</a:t>
            </a:r>
          </a:p>
        </p:txBody>
      </p:sp>
      <p:sp>
        <p:nvSpPr>
          <p:cNvPr id="6" name="TextBox 5"/>
          <p:cNvSpPr txBox="1"/>
          <p:nvPr userDrawn="1"/>
        </p:nvSpPr>
        <p:spPr bwMode="gray">
          <a:xfrm>
            <a:off x="6209633" y="1692002"/>
            <a:ext cx="5556493" cy="3165995"/>
          </a:xfrm>
          <a:prstGeom prst="rect">
            <a:avLst/>
          </a:prstGeom>
          <a:noFill/>
        </p:spPr>
        <p:txBody>
          <a:bodyPr wrap="square" lIns="0" tIns="0" rIns="0" bIns="0" rtlCol="0">
            <a:spAutoFit/>
          </a:bodyPr>
          <a:lstStyle/>
          <a:p>
            <a:pPr marL="0" algn="l" defTabSz="914400" rtl="0" eaLnBrk="1" fontAlgn="t" latinLnBrk="0" hangingPunct="1">
              <a:lnSpc>
                <a:spcPct val="95000"/>
              </a:lnSpc>
              <a:spcBef>
                <a:spcPts val="400"/>
              </a:spcBef>
            </a:pPr>
            <a:r>
              <a:rPr lang="en-US" sz="800" kern="1200" noProof="1" smtClean="0">
                <a:solidFill>
                  <a:schemeClr val="tx1"/>
                </a:solidFill>
                <a:latin typeface="Arial"/>
                <a:ea typeface="MS PGothic" pitchFamily="34" charset="-128"/>
                <a:cs typeface="+mn-cs"/>
              </a:rPr>
              <a:t>Business Objects and the Business Objects logo, BusinessObjects, Crystal Reports, Crystal Decisions, Web Intelligence, Xcelsius, and other Business Objects products and services mentioned herein as well as their respective logos are trademarks or registered trademarks of Business Objects Software Ltd. Business Objects is an SAP company.</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Arial"/>
                <a:ea typeface="MS PGothic" pitchFamily="34" charset="-128"/>
                <a:cs typeface="+mn-cs"/>
              </a:rPr>
              <a:t>Sybase and Adaptive Server, iAnywhere, Sybase 365, SQL Anywhere, and other Sybase products and services mentioned herein as well as their respective logos are trademarks or registered trademarks of Sybase, Inc. Sybase is an SAP company.</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Arial"/>
                <a:ea typeface="MS PGothic" pitchFamily="34" charset="-128"/>
                <a:cs typeface="+mn-cs"/>
              </a:rPr>
              <a:t>All other product and service names mentioned are the trademarks of their respective companies. Data contained in this document serves informational purposes only. National product specifications may vary.</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Arial"/>
                <a:ea typeface="MS PGothic" pitchFamily="34" charset="-128"/>
                <a:cs typeface="+mn-cs"/>
              </a:rPr>
              <a:t>The information in this document is proprietary to SAP. No part of this document may be reproduced, copied, or transmitted in any form or for any purpose without the express prior written permission of SAP AG.</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Arial"/>
                <a:ea typeface="MS PGothic" pitchFamily="34" charset="-128"/>
                <a:cs typeface="+mn-cs"/>
              </a:rPr>
              <a:t>This document is a preliminary version and not subject to your license agreement or any other agreement with SAP. This document contains only intended strategies, developments, and functionalities of the SAP® product and is not intended to be binding upon SAP to any particular course of business, product strategy, and/or development. Please note that this document is subject to change and may be changed by SAP at any time without notice.</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Arial"/>
                <a:ea typeface="MS PGothic" pitchFamily="34" charset="-128"/>
                <a:cs typeface="+mn-cs"/>
              </a:rPr>
              <a:t>SAP assumes no responsibility for errors or omissions in this document. SAP does not warrant the accuracy or completeness of the information, text, graphics, links, or other items contained within this material. This document is provided without a warranty of any kind, either express or implied, including but not limited to the implied warranties of merchantability, fitness for a particular purpose, or non-infringement.</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Arial"/>
                <a:ea typeface="MS PGothic" pitchFamily="34" charset="-128"/>
                <a:cs typeface="+mn-cs"/>
              </a:rPr>
              <a:t>SAP shall have no liability for damages of any kind including without limitation direct, special, indirect, or consequential damages that may result from the use of these materials. This limitation shall not apply in cases of intent or gross negligence.</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Arial"/>
                <a:ea typeface="MS PGothic" pitchFamily="34" charset="-128"/>
                <a:cs typeface="+mn-cs"/>
              </a:rPr>
              <a:t>The statutory liability for personal injury and defective products is not affected. SAP has no control over the information that you may access through the use of hot links contained in these materials and does not endorse your use of third-party Web pages nor provide any warranty whatsoever relating to third-party Web pages.</a:t>
            </a:r>
            <a:endParaRPr lang="en-US" sz="800" kern="1200" noProof="1">
              <a:solidFill>
                <a:schemeClr val="tx1"/>
              </a:solidFill>
              <a:latin typeface="Arial"/>
              <a:ea typeface="MS PGothic" pitchFamily="34" charset="-128"/>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 short 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552288" y="324000"/>
            <a:ext cx="11045750" cy="738664"/>
          </a:xfrm>
        </p:spPr>
        <p:txBody>
          <a:bodyPr>
            <a:noAutofit/>
          </a:bodyPr>
          <a:lstStyle>
            <a:lvl1pPr>
              <a:defRPr sz="4800">
                <a:solidFill>
                  <a:sysClr val="windowText" lastClr="000000"/>
                </a:solidFill>
                <a:latin typeface="+mj-lt"/>
              </a:defRPr>
            </a:lvl1pPr>
          </a:lstStyle>
          <a:p>
            <a:r>
              <a:rPr lang="en-US" noProof="0" dirty="0" smtClean="0"/>
              <a:t>Short Presentation Title</a:t>
            </a:r>
            <a:endParaRPr lang="de-DE" dirty="0"/>
          </a:p>
        </p:txBody>
      </p:sp>
      <p:sp>
        <p:nvSpPr>
          <p:cNvPr id="3" name="Subtitle 2"/>
          <p:cNvSpPr>
            <a:spLocks noGrp="1"/>
          </p:cNvSpPr>
          <p:nvPr>
            <p:ph type="subTitle" idx="1" hasCustomPrompt="1"/>
          </p:nvPr>
        </p:nvSpPr>
        <p:spPr bwMode="gray">
          <a:xfrm>
            <a:off x="552288" y="1499872"/>
            <a:ext cx="1104575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2010</a:t>
            </a:r>
          </a:p>
        </p:txBody>
      </p:sp>
      <p:pic>
        <p:nvPicPr>
          <p:cNvPr id="8" name="Picture 7"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2226" y="6081715"/>
            <a:ext cx="1223240" cy="454025"/>
          </a:xfrm>
          <a:prstGeom prst="rect">
            <a:avLst/>
          </a:prstGeom>
        </p:spPr>
      </p:pic>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 two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552288" y="324000"/>
            <a:ext cx="11045750" cy="923330"/>
          </a:xfrm>
        </p:spPr>
        <p:txBody>
          <a:bodyPr>
            <a:noAutofit/>
          </a:bodyPr>
          <a:lstStyle>
            <a:lvl1pPr>
              <a:defRPr sz="3000">
                <a:solidFill>
                  <a:sysClr val="windowText" lastClr="000000"/>
                </a:solidFill>
                <a:latin typeface="+mj-lt"/>
              </a:defRPr>
            </a:lvl1pPr>
          </a:lstStyle>
          <a:p>
            <a:r>
              <a:rPr lang="en-US" dirty="0" smtClean="0"/>
              <a:t>Alternate Presentation Title</a:t>
            </a:r>
            <a:br>
              <a:rPr lang="en-US" dirty="0" smtClean="0"/>
            </a:br>
            <a:r>
              <a:rPr lang="en-US" dirty="0" smtClean="0"/>
              <a:t>Breaks to Two Lines</a:t>
            </a:r>
            <a:endParaRPr lang="de-DE" dirty="0"/>
          </a:p>
        </p:txBody>
      </p:sp>
      <p:sp>
        <p:nvSpPr>
          <p:cNvPr id="3" name="Subtitle 2"/>
          <p:cNvSpPr>
            <a:spLocks noGrp="1"/>
          </p:cNvSpPr>
          <p:nvPr>
            <p:ph type="subTitle" idx="1" hasCustomPrompt="1"/>
          </p:nvPr>
        </p:nvSpPr>
        <p:spPr bwMode="gray">
          <a:xfrm>
            <a:off x="552288" y="1499872"/>
            <a:ext cx="1104575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2010</a:t>
            </a:r>
          </a:p>
        </p:txBody>
      </p:sp>
      <p:pic>
        <p:nvPicPr>
          <p:cNvPr id="8" name="Picture 7"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2226" y="6081715"/>
            <a:ext cx="1223240" cy="454025"/>
          </a:xfrm>
          <a:prstGeom prst="rect">
            <a:avLst/>
          </a:prstGeom>
        </p:spPr>
      </p:pic>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with event logo">
    <p:bg bwMode="gray">
      <p:bgPr>
        <a:solidFill>
          <a:schemeClr val="accent1"/>
        </a:solidFill>
        <a:effectLst/>
      </p:bgPr>
    </p:bg>
    <p:spTree>
      <p:nvGrpSpPr>
        <p:cNvPr id="1" name=""/>
        <p:cNvGrpSpPr/>
        <p:nvPr/>
      </p:nvGrpSpPr>
      <p:grpSpPr>
        <a:xfrm>
          <a:off x="0" y="0"/>
          <a:ext cx="0" cy="0"/>
          <a:chOff x="0" y="0"/>
          <a:chExt cx="0" cy="0"/>
        </a:xfrm>
      </p:grpSpPr>
      <p:sp>
        <p:nvSpPr>
          <p:cNvPr id="6" name="Rectangle 5"/>
          <p:cNvSpPr/>
          <p:nvPr userDrawn="1"/>
        </p:nvSpPr>
        <p:spPr bwMode="gray">
          <a:xfrm>
            <a:off x="432225" y="-1"/>
            <a:ext cx="11333900" cy="2143126"/>
          </a:xfrm>
          <a:prstGeom prst="rect">
            <a:avLst/>
          </a:prstGeom>
          <a:solidFill>
            <a:schemeClr val="tx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72" name="Rectangle 171"/>
          <p:cNvSpPr/>
          <p:nvPr userDrawn="1"/>
        </p:nvSpPr>
        <p:spPr bwMode="gray">
          <a:xfrm>
            <a:off x="432225" y="0"/>
            <a:ext cx="113339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userDrawn="1">
            <p:ph type="ctrTitle" hasCustomPrompt="1"/>
          </p:nvPr>
        </p:nvSpPr>
        <p:spPr bwMode="gray">
          <a:xfrm>
            <a:off x="552288" y="324000"/>
            <a:ext cx="11045750" cy="738664"/>
          </a:xfrm>
        </p:spPr>
        <p:txBody>
          <a:bodyPr>
            <a:noAutofit/>
          </a:bodyPr>
          <a:lstStyle>
            <a:lvl1pPr>
              <a:defRPr sz="4800">
                <a:solidFill>
                  <a:sysClr val="windowText" lastClr="000000"/>
                </a:solidFill>
                <a:latin typeface="+mj-lt"/>
              </a:defRPr>
            </a:lvl1pPr>
          </a:lstStyle>
          <a:p>
            <a:r>
              <a:rPr lang="en-US" noProof="0" dirty="0" smtClean="0"/>
              <a:t>Short Presentation Title</a:t>
            </a:r>
            <a:endParaRPr lang="de-DE" dirty="0"/>
          </a:p>
        </p:txBody>
      </p:sp>
      <p:sp>
        <p:nvSpPr>
          <p:cNvPr id="3" name="Subtitle 2"/>
          <p:cNvSpPr>
            <a:spLocks noGrp="1"/>
          </p:cNvSpPr>
          <p:nvPr userDrawn="1">
            <p:ph type="subTitle" idx="1" hasCustomPrompt="1"/>
          </p:nvPr>
        </p:nvSpPr>
        <p:spPr bwMode="gray">
          <a:xfrm>
            <a:off x="552288" y="1499872"/>
            <a:ext cx="1104575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2010</a:t>
            </a:r>
          </a:p>
        </p:txBody>
      </p:sp>
      <p:pic>
        <p:nvPicPr>
          <p:cNvPr id="9" name="Picture 8" descr="SAP_FKOM_KO.png"/>
          <p:cNvPicPr>
            <a:picLocks noChangeAspect="1"/>
          </p:cNvPicPr>
          <p:nvPr userDrawn="1"/>
        </p:nvPicPr>
        <p:blipFill>
          <a:blip r:embed="rId2" cstate="print"/>
          <a:stretch>
            <a:fillRect/>
          </a:stretch>
        </p:blipFill>
        <p:spPr>
          <a:xfrm>
            <a:off x="432024" y="6080400"/>
            <a:ext cx="2444665" cy="453600"/>
          </a:xfrm>
          <a:prstGeom prst="rect">
            <a:avLst/>
          </a:prstGeom>
        </p:spPr>
      </p:pic>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432225" y="2"/>
            <a:ext cx="113339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432225" y="2444400"/>
            <a:ext cx="11333900" cy="738664"/>
          </a:xfrm>
        </p:spPr>
        <p:txBody>
          <a:bodyPr>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432225" y="0"/>
            <a:ext cx="113339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438379" y="3506402"/>
            <a:ext cx="11334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2226" y="6081715"/>
            <a:ext cx="1223240"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432225" y="162000"/>
            <a:ext cx="11333900" cy="2134800"/>
          </a:xfrm>
        </p:spPr>
        <p:txBody>
          <a:bodyPr anchor="ctr" anchorCtr="0"/>
          <a:lstStyle>
            <a:lvl1pPr algn="ctr">
              <a:defRPr/>
            </a:lvl1pPr>
          </a:lstStyle>
          <a:p>
            <a:r>
              <a:rPr lang="en-US" smtClean="0"/>
              <a:t>Click icon to add picture</a:t>
            </a:r>
            <a:endParaRPr lang="en-US"/>
          </a:p>
        </p:txBody>
      </p:sp>
      <p:sp>
        <p:nvSpPr>
          <p:cNvPr id="2" name="Title 1"/>
          <p:cNvSpPr>
            <a:spLocks noGrp="1"/>
          </p:cNvSpPr>
          <p:nvPr>
            <p:ph type="ctrTitle" hasCustomPrompt="1"/>
          </p:nvPr>
        </p:nvSpPr>
        <p:spPr bwMode="gray">
          <a:xfrm>
            <a:off x="432225" y="2444400"/>
            <a:ext cx="11333900" cy="738664"/>
          </a:xfrm>
        </p:spPr>
        <p:txBody>
          <a:bodyPr>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432225" y="0"/>
            <a:ext cx="113339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438379" y="3506402"/>
            <a:ext cx="11334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2226" y="6081715"/>
            <a:ext cx="1223240"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432225" y="2444400"/>
            <a:ext cx="11333900" cy="738664"/>
          </a:xfrm>
        </p:spPr>
        <p:txBody>
          <a:bodyPr>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432225" y="0"/>
            <a:ext cx="113339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432225" y="4604385"/>
            <a:ext cx="11334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2226" y="478633"/>
            <a:ext cx="2444345" cy="907257"/>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Agenda</a:t>
            </a:r>
            <a:endParaRPr lang="en-US" dirty="0"/>
          </a:p>
        </p:txBody>
      </p:sp>
      <p:sp>
        <p:nvSpPr>
          <p:cNvPr id="4" name="Text Placeholder 3"/>
          <p:cNvSpPr>
            <a:spLocks noGrp="1"/>
          </p:cNvSpPr>
          <p:nvPr>
            <p:ph type="body" sz="quarter" idx="10" hasCustomPrompt="1"/>
          </p:nvPr>
        </p:nvSpPr>
        <p:spPr>
          <a:xfrm>
            <a:off x="432225" y="1692000"/>
            <a:ext cx="11332184" cy="3831818"/>
          </a:xfrm>
        </p:spPr>
        <p:txBody>
          <a:bodyPr>
            <a:noAutofit/>
          </a:bodyPr>
          <a:lstStyle>
            <a:lvl1pPr marL="0" marR="0" indent="0" algn="l" defTabSz="914400" rtl="0" eaLnBrk="1" fontAlgn="auto" latinLnBrk="0" hangingPunct="1">
              <a:lnSpc>
                <a:spcPct val="100000"/>
              </a:lnSpc>
              <a:spcBef>
                <a:spcPts val="2400"/>
              </a:spcBef>
              <a:spcAft>
                <a:spcPts val="0"/>
              </a:spcAft>
              <a:buClr>
                <a:schemeClr val="accent1"/>
              </a:buClr>
              <a:buSzPct val="80000"/>
              <a:buFontTx/>
              <a:buNone/>
              <a:tabLst/>
              <a:defRPr b="0"/>
            </a:lvl1pPr>
            <a:lvl2pPr marL="0" marR="0" indent="0" algn="l" defTabSz="914400" rtl="0" eaLnBrk="1" fontAlgn="auto" latinLnBrk="0" hangingPunct="1">
              <a:lnSpc>
                <a:spcPct val="100000"/>
              </a:lnSpc>
              <a:spcBef>
                <a:spcPts val="1200"/>
              </a:spcBef>
              <a:spcAft>
                <a:spcPts val="0"/>
              </a:spcAft>
              <a:buClr>
                <a:schemeClr val="accent1"/>
              </a:buClr>
              <a:buSzPct val="80000"/>
              <a:buFontTx/>
              <a:buNone/>
              <a:tabLst/>
              <a:defRPr/>
            </a:lvl2pPr>
            <a:lvl3pPr marL="0" marR="0" indent="0" algn="l" defTabSz="914400" rtl="0" eaLnBrk="1" fontAlgn="auto" latinLnBrk="0" hangingPunct="1">
              <a:lnSpc>
                <a:spcPct val="100000"/>
              </a:lnSpc>
              <a:spcBef>
                <a:spcPts val="2400"/>
              </a:spcBef>
              <a:spcAft>
                <a:spcPts val="0"/>
              </a:spcAft>
              <a:buClr>
                <a:schemeClr val="accent1"/>
              </a:buClr>
              <a:buSzPct val="80000"/>
              <a:buFontTx/>
              <a:buNone/>
              <a:tabLst/>
              <a:defRPr/>
            </a:lvl3pPr>
            <a:lvl4pPr marL="270000" indent="-180000">
              <a:spcBef>
                <a:spcPts val="600"/>
              </a:spcBef>
              <a:buClr>
                <a:schemeClr val="accent1"/>
              </a:buClr>
              <a:buFont typeface="Wingdings" pitchFamily="2" charset="2"/>
              <a:buChar char=""/>
              <a:defRPr sz="1800"/>
            </a:lvl4pPr>
          </a:lstStyle>
          <a:p>
            <a:pPr lvl="1"/>
            <a:r>
              <a:rPr lang="en-US" dirty="0" smtClean="0"/>
              <a:t>Agenda Item/Divider Headline</a:t>
            </a:r>
          </a:p>
          <a:p>
            <a:pPr lvl="3"/>
            <a:r>
              <a:rPr lang="en-US" dirty="0" smtClean="0"/>
              <a:t>Details</a:t>
            </a:r>
          </a:p>
          <a:p>
            <a:endParaRPr lang="en-US" dirty="0" smtClean="0"/>
          </a:p>
          <a:p>
            <a:endParaRPr lang="en-US"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32225" y="324000"/>
            <a:ext cx="113339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432225" y="1690689"/>
            <a:ext cx="113339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432225" y="0"/>
            <a:ext cx="113339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432225" y="1231200"/>
            <a:ext cx="11334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gray">
          <a:xfrm>
            <a:off x="432225" y="6535738"/>
            <a:ext cx="113339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gray">
          <a:xfrm>
            <a:off x="432225" y="6636185"/>
            <a:ext cx="1754505"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2011 SAP AG. All rights reserved.</a:t>
            </a:r>
          </a:p>
        </p:txBody>
      </p:sp>
      <p:sp>
        <p:nvSpPr>
          <p:cNvPr id="34" name="TextBox 33"/>
          <p:cNvSpPr txBox="1"/>
          <p:nvPr/>
        </p:nvSpPr>
        <p:spPr bwMode="gray">
          <a:xfrm>
            <a:off x="11573696" y="6636185"/>
            <a:ext cx="196866"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
        <p:nvSpPr>
          <p:cNvPr id="9" name="Information_Classification"/>
          <p:cNvSpPr txBox="1"/>
          <p:nvPr userDrawn="1"/>
        </p:nvSpPr>
        <p:spPr>
          <a:xfrm>
            <a:off x="10357908" y="6611360"/>
            <a:ext cx="705406" cy="153888"/>
          </a:xfrm>
          <a:prstGeom prst="rect">
            <a:avLst/>
          </a:prstGeom>
          <a:noFill/>
        </p:spPr>
        <p:txBody>
          <a:bodyPr vert="horz" wrap="none" lIns="0" tIns="0" rIns="0" bIns="0" rtlCol="0">
            <a:spAutoFit/>
          </a:bodyPr>
          <a:lstStyle/>
          <a:p>
            <a:pPr algn="r" fontAlgn="base">
              <a:spcBef>
                <a:spcPct val="50000"/>
              </a:spcBef>
              <a:spcAft>
                <a:spcPct val="0"/>
              </a:spcAft>
              <a:buClr>
                <a:srgbClr val="F0AB00"/>
              </a:buClr>
              <a:buSzPct val="80000"/>
            </a:pPr>
            <a:r>
              <a:rPr kumimoji="0" lang="en-US" sz="1000" b="0" i="0" u="none" kern="0" baseline="0" dirty="0" smtClean="0">
                <a:solidFill>
                  <a:srgbClr val="FFFFFF"/>
                </a:solidFill>
                <a:effectLst/>
                <a:latin typeface="Arial"/>
                <a:ea typeface="Arial Unicode MS"/>
                <a:cs typeface="Arial Unicode MS" pitchFamily="34" charset="-128"/>
                <a:sym typeface="Arial"/>
              </a:rPr>
              <a:t>Confidential </a:t>
            </a:r>
          </a:p>
        </p:txBody>
      </p:sp>
    </p:spTree>
  </p:cSld>
  <p:clrMap bg1="lt1" tx1="dk1" bg2="lt2" tx2="dk2" accent1="accent1" accent2="accent2" accent3="accent3" accent4="accent4" accent5="accent5" accent6="accent6" hlink="hlink" folHlink="folHlink"/>
  <p:sldLayoutIdLst>
    <p:sldLayoutId id="2147483693" r:id="rId1"/>
    <p:sldLayoutId id="2147483697" r:id="rId2"/>
    <p:sldLayoutId id="2147483698" r:id="rId3"/>
    <p:sldLayoutId id="2147483699" r:id="rId4"/>
    <p:sldLayoutId id="2147483701" r:id="rId5"/>
    <p:sldLayoutId id="2147483689" r:id="rId6"/>
    <p:sldLayoutId id="2147483704" r:id="rId7"/>
    <p:sldLayoutId id="2147483702" r:id="rId8"/>
    <p:sldLayoutId id="2147483684" r:id="rId9"/>
    <p:sldLayoutId id="2147483665" r:id="rId10"/>
    <p:sldLayoutId id="2147483683" r:id="rId11"/>
    <p:sldLayoutId id="2147483687"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5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20"/>
        </a:spcBef>
        <a:buClr>
          <a:schemeClr val="accent1"/>
        </a:buClr>
        <a:buSzPct val="100000"/>
        <a:buFont typeface="Wingdings" pitchFamily="2" charset="2"/>
        <a:buChar char=""/>
        <a:defRPr sz="1600" kern="1200">
          <a:solidFill>
            <a:schemeClr val="tx1"/>
          </a:solidFill>
          <a:latin typeface="+mn-lt"/>
          <a:ea typeface="+mn-ea"/>
          <a:cs typeface="+mn-cs"/>
        </a:defRPr>
      </a:lvl3pPr>
      <a:lvl4pPr marL="447675" indent="-177800" algn="l" defTabSz="914400" rtl="0" eaLnBrk="1" latinLnBrk="0" hangingPunct="1">
        <a:spcBef>
          <a:spcPts val="420"/>
        </a:spcBef>
        <a:buClr>
          <a:schemeClr val="accent2"/>
        </a:buClr>
        <a:buSzPct val="100000"/>
        <a:buFont typeface="Arial" pitchFamily="34" charset="0"/>
        <a:buChar char="–"/>
        <a:defRPr sz="1400" kern="1200">
          <a:solidFill>
            <a:schemeClr val="tx1"/>
          </a:solidFill>
          <a:latin typeface="+mn-lt"/>
          <a:ea typeface="+mn-ea"/>
          <a:cs typeface="+mn-cs"/>
        </a:defRPr>
      </a:lvl4pPr>
      <a:lvl5pPr marL="627063" indent="-179388" algn="l" defTabSz="914400" rtl="0" eaLnBrk="1" latinLnBrk="0" hangingPunct="1">
        <a:spcBef>
          <a:spcPts val="252"/>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18" Type="http://schemas.openxmlformats.org/officeDocument/2006/relationships/diagramData" Target="../diagrams/data6.xml"/><Relationship Id="rId3" Type="http://schemas.openxmlformats.org/officeDocument/2006/relationships/diagramData" Target="../diagrams/data3.xml"/><Relationship Id="rId21" Type="http://schemas.openxmlformats.org/officeDocument/2006/relationships/diagramColors" Target="../diagrams/colors6.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 Type="http://schemas.openxmlformats.org/officeDocument/2006/relationships/notesSlide" Target="../notesSlides/notesSlide2.xml"/><Relationship Id="rId16" Type="http://schemas.openxmlformats.org/officeDocument/2006/relationships/diagramColors" Target="../diagrams/colors5.xml"/><Relationship Id="rId20" Type="http://schemas.openxmlformats.org/officeDocument/2006/relationships/diagramQuickStyle" Target="../diagrams/quickStyle6.xml"/><Relationship Id="rId1" Type="http://schemas.openxmlformats.org/officeDocument/2006/relationships/slideLayout" Target="../slideLayouts/slideLayout19.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10" Type="http://schemas.openxmlformats.org/officeDocument/2006/relationships/diagramQuickStyle" Target="../diagrams/quickStyle4.xml"/><Relationship Id="rId19" Type="http://schemas.openxmlformats.org/officeDocument/2006/relationships/diagramLayout" Target="../diagrams/layout6.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 Id="rId22" Type="http://schemas.microsoft.com/office/2007/relationships/diagramDrawing" Target="../diagrams/drawing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K:\Arbeit\_Jobs_eOn\2011\xxxxx_Presentation_Wizard_2011\NEW_PW\new_photos_for_title\42-24959871_LowRes.jpg"/>
          <p:cNvPicPr>
            <a:picLocks noChangeAspect="1" noChangeArrowheads="1"/>
          </p:cNvPicPr>
          <p:nvPr/>
        </p:nvPicPr>
        <p:blipFill>
          <a:blip r:embed="rId3" cstate="screen"/>
          <a:stretch>
            <a:fillRect/>
          </a:stretch>
        </p:blipFill>
        <p:spPr bwMode="auto">
          <a:xfrm>
            <a:off x="0" y="0"/>
            <a:ext cx="12198350" cy="6858000"/>
          </a:xfrm>
          <a:prstGeom prst="rect">
            <a:avLst/>
          </a:prstGeom>
          <a:noFill/>
          <a:ln>
            <a:noFill/>
          </a:ln>
        </p:spPr>
      </p:pic>
      <p:grpSp>
        <p:nvGrpSpPr>
          <p:cNvPr id="4" name="Group 5"/>
          <p:cNvGrpSpPr/>
          <p:nvPr/>
        </p:nvGrpSpPr>
        <p:grpSpPr>
          <a:xfrm>
            <a:off x="432225" y="75"/>
            <a:ext cx="11333900" cy="6535739"/>
            <a:chOff x="324000" y="-1"/>
            <a:chExt cx="8496000" cy="6535739"/>
          </a:xfrm>
        </p:grpSpPr>
        <p:sp>
          <p:nvSpPr>
            <p:cNvPr id="7" name="Rectangle 6"/>
            <p:cNvSpPr/>
            <p:nvPr/>
          </p:nvSpPr>
          <p:spPr bwMode="gray">
            <a:xfrm>
              <a:off x="324000" y="-1"/>
              <a:ext cx="8496000" cy="2143126"/>
            </a:xfrm>
            <a:prstGeom prst="rect">
              <a:avLst/>
            </a:prstGeom>
            <a:solidFill>
              <a:schemeClr val="tx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8" name="Picture 7" descr="SAP_grad_R_pref.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
          <p:nvSpPr>
            <p:cNvPr id="9" name="Rectangle 8"/>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2" name="Title 1"/>
          <p:cNvSpPr>
            <a:spLocks noGrp="1"/>
          </p:cNvSpPr>
          <p:nvPr>
            <p:ph type="ctrTitle"/>
          </p:nvPr>
        </p:nvSpPr>
        <p:spPr/>
        <p:txBody>
          <a:bodyPr/>
          <a:lstStyle/>
          <a:p>
            <a:r>
              <a:rPr lang="en-US" dirty="0" smtClean="0"/>
              <a:t>Asset Management 2013 KPI (July 2013)</a:t>
            </a:r>
            <a:br>
              <a:rPr lang="en-US" dirty="0" smtClean="0"/>
            </a:br>
            <a:r>
              <a:rPr lang="en-US" b="0" dirty="0" smtClean="0"/>
              <a:t>SC Labs IT</a:t>
            </a:r>
            <a:endParaRPr lang="en-US" dirty="0"/>
          </a:p>
        </p:txBody>
      </p:sp>
      <p:sp>
        <p:nvSpPr>
          <p:cNvPr id="3" name="Subtitle 2"/>
          <p:cNvSpPr>
            <a:spLocks noGrp="1"/>
          </p:cNvSpPr>
          <p:nvPr>
            <p:ph type="subTitle" idx="1"/>
          </p:nvPr>
        </p:nvSpPr>
        <p:spPr/>
        <p:txBody>
          <a:bodyPr/>
          <a:lstStyle/>
          <a:p>
            <a:r>
              <a:rPr lang="en-US" b="1" dirty="0" smtClean="0"/>
              <a:t>July 2013</a:t>
            </a:r>
          </a:p>
        </p:txBody>
      </p:sp>
      <p:sp>
        <p:nvSpPr>
          <p:cNvPr id="10" name="Information_Classification"/>
          <p:cNvSpPr txBox="1"/>
          <p:nvPr/>
        </p:nvSpPr>
        <p:spPr>
          <a:xfrm>
            <a:off x="11029336" y="6337302"/>
            <a:ext cx="796374" cy="246221"/>
          </a:xfrm>
          <a:prstGeom prst="rect">
            <a:avLst/>
          </a:prstGeom>
          <a:noFill/>
        </p:spPr>
        <p:txBody>
          <a:bodyPr vert="horz" wrap="none" lIns="0" tIns="0" rIns="0" bIns="0" rtlCol="0">
            <a:spAutoFit/>
          </a:bodyPr>
          <a:lstStyle/>
          <a:p>
            <a:pPr algn="r" fontAlgn="base">
              <a:spcBef>
                <a:spcPct val="50000"/>
              </a:spcBef>
              <a:spcAft>
                <a:spcPct val="0"/>
              </a:spcAft>
              <a:buClr>
                <a:srgbClr val="F0AB00"/>
              </a:buClr>
              <a:buSzPct val="80000"/>
            </a:pPr>
            <a:r>
              <a:rPr lang="en-US" sz="1600" kern="0" dirty="0" smtClean="0">
                <a:solidFill>
                  <a:srgbClr val="FFFFFF"/>
                </a:solidFill>
                <a:ea typeface="Arial Unicode MS"/>
                <a:cs typeface="Arial Unicode MS" pitchFamily="34" charset="-128"/>
                <a:sym typeface="Arial"/>
              </a:rPr>
              <a:t>Internal  </a:t>
            </a: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gray">
          <a:xfrm>
            <a:off x="6267450" y="1304924"/>
            <a:ext cx="5682825" cy="5076825"/>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Rectangle 5"/>
          <p:cNvSpPr/>
          <p:nvPr/>
        </p:nvSpPr>
        <p:spPr bwMode="gray">
          <a:xfrm>
            <a:off x="432226" y="1304924"/>
            <a:ext cx="5559000" cy="5076825"/>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pPr algn="ctr"/>
            <a:r>
              <a:rPr lang="en-US" dirty="0" smtClean="0"/>
              <a:t>Executive Summary</a:t>
            </a:r>
            <a:endParaRPr lang="en-US" dirty="0"/>
          </a:p>
        </p:txBody>
      </p:sp>
      <p:graphicFrame>
        <p:nvGraphicFramePr>
          <p:cNvPr id="16" name="Diagram 15"/>
          <p:cNvGraphicFramePr/>
          <p:nvPr>
            <p:extLst>
              <p:ext uri="{D42A27DB-BD31-4B8C-83A1-F6EECF244321}">
                <p14:modId xmlns:p14="http://schemas.microsoft.com/office/powerpoint/2010/main" val="3976943912"/>
              </p:ext>
            </p:extLst>
          </p:nvPr>
        </p:nvGraphicFramePr>
        <p:xfrm>
          <a:off x="679876" y="1929696"/>
          <a:ext cx="5044650" cy="43416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Diagram 14"/>
          <p:cNvGraphicFramePr/>
          <p:nvPr>
            <p:extLst>
              <p:ext uri="{D42A27DB-BD31-4B8C-83A1-F6EECF244321}">
                <p14:modId xmlns:p14="http://schemas.microsoft.com/office/powerpoint/2010/main" val="1833080004"/>
              </p:ext>
            </p:extLst>
          </p:nvPr>
        </p:nvGraphicFramePr>
        <p:xfrm>
          <a:off x="6508537" y="1948746"/>
          <a:ext cx="5200650" cy="42139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Rounded Rectangle 3"/>
          <p:cNvSpPr/>
          <p:nvPr/>
        </p:nvSpPr>
        <p:spPr bwMode="gray">
          <a:xfrm>
            <a:off x="1295401" y="1433512"/>
            <a:ext cx="3581400" cy="314325"/>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en-US" b="1" dirty="0">
                <a:solidFill>
                  <a:schemeClr val="accent2"/>
                </a:solidFill>
              </a:rPr>
              <a:t>PCs &amp; Laptops</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7" name="Rounded Rectangle 16"/>
          <p:cNvSpPr/>
          <p:nvPr/>
        </p:nvSpPr>
        <p:spPr bwMode="gray">
          <a:xfrm>
            <a:off x="7600951" y="1447799"/>
            <a:ext cx="3581400" cy="314325"/>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en-US" b="1" dirty="0">
                <a:solidFill>
                  <a:schemeClr val="accent2"/>
                </a:solidFill>
              </a:rPr>
              <a:t>Mobile Devices</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28864569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323850"/>
            <a:ext cx="11334750" cy="755650"/>
          </a:xfrm>
        </p:spPr>
        <p:txBody>
          <a:bodyPr/>
          <a:lstStyle/>
          <a:p>
            <a:pPr algn="ctr"/>
            <a:r>
              <a:rPr lang="en-GB" dirty="0"/>
              <a:t>Executive </a:t>
            </a:r>
            <a:r>
              <a:rPr lang="en-GB" dirty="0" smtClean="0"/>
              <a:t>Summary</a:t>
            </a:r>
            <a:br>
              <a:rPr lang="en-GB" dirty="0" smtClean="0"/>
            </a:br>
            <a:r>
              <a:rPr lang="en-US" sz="1600" dirty="0">
                <a:solidFill>
                  <a:srgbClr val="C00000"/>
                </a:solidFill>
              </a:rPr>
              <a:t>PCs &amp; </a:t>
            </a:r>
            <a:r>
              <a:rPr lang="en-US" sz="1600" dirty="0" smtClean="0">
                <a:solidFill>
                  <a:srgbClr val="C00000"/>
                </a:solidFill>
              </a:rPr>
              <a:t>Laptops KPI</a:t>
            </a:r>
            <a:r>
              <a:rPr lang="en-US" sz="1600" b="0" kern="0" dirty="0">
                <a:solidFill>
                  <a:srgbClr val="C00000"/>
                </a:solidFill>
                <a:ea typeface="Arial Unicode MS" pitchFamily="34" charset="-128"/>
                <a:cs typeface="Arial Unicode MS" pitchFamily="34" charset="-128"/>
              </a:rPr>
              <a:t/>
            </a:r>
            <a:br>
              <a:rPr lang="en-US" sz="1600" b="0" kern="0" dirty="0">
                <a:solidFill>
                  <a:srgbClr val="C00000"/>
                </a:solidFill>
                <a:ea typeface="Arial Unicode MS" pitchFamily="34" charset="-128"/>
                <a:cs typeface="Arial Unicode MS" pitchFamily="34" charset="-128"/>
              </a:rPr>
            </a:br>
            <a:endParaRPr lang="en-US" sz="1600" dirty="0">
              <a:solidFill>
                <a:srgbClr val="C00000"/>
              </a:solidFill>
            </a:endParaRPr>
          </a:p>
        </p:txBody>
      </p:sp>
      <p:grpSp>
        <p:nvGrpSpPr>
          <p:cNvPr id="5" name="Group 4"/>
          <p:cNvGrpSpPr/>
          <p:nvPr/>
        </p:nvGrpSpPr>
        <p:grpSpPr>
          <a:xfrm>
            <a:off x="432225" y="914335"/>
            <a:ext cx="5358975" cy="4115056"/>
            <a:chOff x="432225" y="1365954"/>
            <a:chExt cx="5301825" cy="4649465"/>
          </a:xfrm>
        </p:grpSpPr>
        <p:graphicFrame>
          <p:nvGraphicFramePr>
            <p:cNvPr id="10" name="Diagram 9"/>
            <p:cNvGraphicFramePr/>
            <p:nvPr>
              <p:extLst>
                <p:ext uri="{D42A27DB-BD31-4B8C-83A1-F6EECF244321}">
                  <p14:modId xmlns:p14="http://schemas.microsoft.com/office/powerpoint/2010/main" val="407714331"/>
                </p:ext>
              </p:extLst>
            </p:nvPr>
          </p:nvGraphicFramePr>
          <p:xfrm>
            <a:off x="432225" y="1365954"/>
            <a:ext cx="5301825" cy="46494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ectangle 10"/>
            <p:cNvSpPr/>
            <p:nvPr/>
          </p:nvSpPr>
          <p:spPr bwMode="gray">
            <a:xfrm>
              <a:off x="571500" y="4803400"/>
              <a:ext cx="994426" cy="914399"/>
            </a:xfrm>
            <a:prstGeom prst="rect">
              <a:avLst/>
            </a:prstGeom>
            <a:solidFill>
              <a:srgbClr val="C00000"/>
            </a:solidFill>
            <a:ln>
              <a:headEnd/>
              <a:tailEnd/>
            </a:ln>
          </p:spPr>
          <p:style>
            <a:lnRef idx="3">
              <a:schemeClr val="lt1"/>
            </a:lnRef>
            <a:fillRef idx="1">
              <a:schemeClr val="accent4"/>
            </a:fillRef>
            <a:effectRef idx="1">
              <a:schemeClr val="accent4"/>
            </a:effectRef>
            <a:fontRef idx="minor">
              <a:schemeClr val="lt1"/>
            </a:fontRef>
          </p:style>
          <p:txBody>
            <a:bodyPr lIns="90000" tIns="72000" rIns="90000" bIns="72000" rtlCol="0" anchor="ctr"/>
            <a:lstStyle/>
            <a:p>
              <a:pPr marR="0" algn="ctr" fontAlgn="base">
                <a:lnSpc>
                  <a:spcPct val="100000"/>
                </a:lnSpc>
                <a:spcBef>
                  <a:spcPct val="50000"/>
                </a:spcBef>
                <a:spcAft>
                  <a:spcPct val="0"/>
                </a:spcAft>
                <a:buClr>
                  <a:srgbClr val="F0AB00"/>
                </a:buClr>
                <a:buSzPct val="80000"/>
                <a:tabLst/>
              </a:pPr>
              <a:r>
                <a:rPr lang="en-US" sz="1200" b="1" kern="0" dirty="0">
                  <a:ea typeface="Arial Unicode MS" pitchFamily="34" charset="-128"/>
                  <a:cs typeface="Arial Unicode MS" pitchFamily="34" charset="-128"/>
                </a:rPr>
                <a:t>Stock </a:t>
              </a:r>
              <a:r>
                <a:rPr lang="en-US" sz="1200" b="1" kern="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a typeface="Arial Unicode MS" pitchFamily="34" charset="-128"/>
                  <a:cs typeface="Arial Unicode MS" pitchFamily="34" charset="-128"/>
                </a:rPr>
                <a:t>10.68%</a:t>
              </a:r>
              <a:endParaRPr lang="en-US" sz="1200" b="1" kern="0" dirty="0">
                <a:ea typeface="Arial Unicode MS" pitchFamily="34" charset="-128"/>
                <a:cs typeface="Arial Unicode MS" pitchFamily="34" charset="-128"/>
              </a:endParaRPr>
            </a:p>
          </p:txBody>
        </p:sp>
        <p:sp>
          <p:nvSpPr>
            <p:cNvPr id="12" name="Oval 11"/>
            <p:cNvSpPr>
              <a:spLocks/>
            </p:cNvSpPr>
            <p:nvPr/>
          </p:nvSpPr>
          <p:spPr bwMode="gray">
            <a:xfrm>
              <a:off x="2619347" y="1510750"/>
              <a:ext cx="182880" cy="228987"/>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  </a:t>
              </a:r>
            </a:p>
          </p:txBody>
        </p:sp>
        <p:sp>
          <p:nvSpPr>
            <p:cNvPr id="13" name="Oval 12"/>
            <p:cNvSpPr/>
            <p:nvPr/>
          </p:nvSpPr>
          <p:spPr bwMode="gray">
            <a:xfrm>
              <a:off x="2609924" y="2081901"/>
              <a:ext cx="182880" cy="228987"/>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  </a:t>
              </a:r>
            </a:p>
          </p:txBody>
        </p:sp>
        <p:sp>
          <p:nvSpPr>
            <p:cNvPr id="14" name="Oval 13"/>
            <p:cNvSpPr/>
            <p:nvPr/>
          </p:nvSpPr>
          <p:spPr bwMode="gray">
            <a:xfrm>
              <a:off x="2609924" y="2467749"/>
              <a:ext cx="182880" cy="228987"/>
            </a:xfrm>
            <a:prstGeom prst="ellipse">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6" name="Rectangle 15"/>
            <p:cNvSpPr/>
            <p:nvPr/>
          </p:nvSpPr>
          <p:spPr bwMode="gray">
            <a:xfrm>
              <a:off x="571500" y="3239605"/>
              <a:ext cx="994426" cy="914399"/>
            </a:xfrm>
            <a:prstGeom prst="rect">
              <a:avLst/>
            </a:prstGeom>
            <a:solidFill>
              <a:srgbClr val="C00000"/>
            </a:solidFill>
            <a:ln>
              <a:headEnd/>
              <a:tailEnd/>
            </a:ln>
          </p:spPr>
          <p:style>
            <a:lnRef idx="3">
              <a:schemeClr val="lt1"/>
            </a:lnRef>
            <a:fillRef idx="1">
              <a:schemeClr val="accent4"/>
            </a:fillRef>
            <a:effectRef idx="1">
              <a:schemeClr val="accent4"/>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r>
                <a:rPr lang="en-US" sz="1200" b="1" kern="0" dirty="0">
                  <a:ea typeface="Arial Unicode MS" pitchFamily="34" charset="-128"/>
                  <a:cs typeface="Arial Unicode MS" pitchFamily="34" charset="-128"/>
                </a:rPr>
                <a:t>Re-Use</a:t>
              </a:r>
            </a:p>
            <a:p>
              <a:pPr algn="ctr" fontAlgn="base">
                <a:spcBef>
                  <a:spcPct val="50000"/>
                </a:spcBef>
                <a:spcAft>
                  <a:spcPct val="0"/>
                </a:spcAft>
                <a:buClr>
                  <a:srgbClr val="F0AB00"/>
                </a:buClr>
                <a:buSzPct val="80000"/>
              </a:pPr>
              <a:r>
                <a:rPr lang="en-US" sz="1200" b="1" kern="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a typeface="Arial Unicode MS" pitchFamily="34" charset="-128"/>
                  <a:cs typeface="Arial Unicode MS" pitchFamily="34" charset="-128"/>
                </a:rPr>
                <a:t>9.54 %</a:t>
              </a:r>
              <a:endParaRPr lang="en-US" sz="1200" b="1" kern="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a typeface="Arial Unicode MS" pitchFamily="34" charset="-128"/>
                <a:cs typeface="Arial Unicode MS" pitchFamily="34" charset="-128"/>
              </a:endParaRPr>
            </a:p>
          </p:txBody>
        </p:sp>
        <p:sp>
          <p:nvSpPr>
            <p:cNvPr id="17" name="Rectangle 16"/>
            <p:cNvSpPr/>
            <p:nvPr/>
          </p:nvSpPr>
          <p:spPr bwMode="gray">
            <a:xfrm>
              <a:off x="571500" y="1651373"/>
              <a:ext cx="1003951" cy="914399"/>
            </a:xfrm>
            <a:prstGeom prst="rect">
              <a:avLst/>
            </a:prstGeom>
            <a:ln>
              <a:headEnd/>
              <a:tailEnd/>
            </a:ln>
          </p:spPr>
          <p:style>
            <a:lnRef idx="3">
              <a:schemeClr val="lt1"/>
            </a:lnRef>
            <a:fillRef idx="1">
              <a:schemeClr val="accent4"/>
            </a:fillRef>
            <a:effectRef idx="1">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200" b="1" kern="0" dirty="0" smtClean="0">
                  <a:ea typeface="Arial Unicode MS" pitchFamily="34" charset="-128"/>
                  <a:cs typeface="Arial Unicode MS" pitchFamily="34" charset="-128"/>
                </a:rPr>
                <a:t>Pool </a:t>
              </a:r>
            </a:p>
            <a:p>
              <a:pPr marR="0" algn="ctr" defTabSz="914400" eaLnBrk="1" fontAlgn="base" latinLnBrk="0" hangingPunct="1">
                <a:lnSpc>
                  <a:spcPct val="100000"/>
                </a:lnSpc>
                <a:spcBef>
                  <a:spcPct val="50000"/>
                </a:spcBef>
                <a:spcAft>
                  <a:spcPct val="0"/>
                </a:spcAft>
                <a:buClr>
                  <a:srgbClr val="F0AB00"/>
                </a:buClr>
                <a:buSzPct val="80000"/>
                <a:tabLst/>
              </a:pPr>
              <a:r>
                <a:rPr lang="en-US" sz="1200" b="1" kern="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a typeface="Arial Unicode MS" pitchFamily="34" charset="-128"/>
                  <a:cs typeface="Arial Unicode MS" pitchFamily="34" charset="-128"/>
                </a:rPr>
                <a:t>3.66 %</a:t>
              </a:r>
              <a:endParaRPr kumimoji="0" lang="en-US" sz="1200" b="1" i="0" u="none" strike="noStrike" kern="0" normalizeH="0" baseline="0" noProof="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uLnTx/>
                <a:uFillTx/>
                <a:ea typeface="Arial Unicode MS" pitchFamily="34" charset="-128"/>
                <a:cs typeface="Arial Unicode MS" pitchFamily="34" charset="-128"/>
              </a:endParaRPr>
            </a:p>
          </p:txBody>
        </p:sp>
        <p:sp>
          <p:nvSpPr>
            <p:cNvPr id="18" name="Oval 17"/>
            <p:cNvSpPr>
              <a:spLocks/>
            </p:cNvSpPr>
            <p:nvPr/>
          </p:nvSpPr>
          <p:spPr bwMode="gray">
            <a:xfrm>
              <a:off x="2600500" y="3086979"/>
              <a:ext cx="182880" cy="228987"/>
            </a:xfrm>
            <a:prstGeom prst="ellipse">
              <a:avLst/>
            </a:prstGeom>
            <a:solidFill>
              <a:srgbClr val="C0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  </a:t>
              </a:r>
            </a:p>
          </p:txBody>
        </p:sp>
        <p:sp>
          <p:nvSpPr>
            <p:cNvPr id="19" name="Oval 18"/>
            <p:cNvSpPr>
              <a:spLocks/>
            </p:cNvSpPr>
            <p:nvPr/>
          </p:nvSpPr>
          <p:spPr bwMode="gray">
            <a:xfrm>
              <a:off x="2600500" y="3628170"/>
              <a:ext cx="182880" cy="228987"/>
            </a:xfrm>
            <a:prstGeom prst="ellipse">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  </a:t>
              </a:r>
            </a:p>
          </p:txBody>
        </p:sp>
        <p:sp>
          <p:nvSpPr>
            <p:cNvPr id="20" name="Oval 19"/>
            <p:cNvSpPr>
              <a:spLocks/>
            </p:cNvSpPr>
            <p:nvPr/>
          </p:nvSpPr>
          <p:spPr bwMode="gray">
            <a:xfrm>
              <a:off x="2600500" y="4046085"/>
              <a:ext cx="182880" cy="228987"/>
            </a:xfrm>
            <a:prstGeom prst="ellipse">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  </a:t>
              </a:r>
            </a:p>
          </p:txBody>
        </p:sp>
        <p:sp>
          <p:nvSpPr>
            <p:cNvPr id="21" name="Oval 20"/>
            <p:cNvSpPr>
              <a:spLocks/>
            </p:cNvSpPr>
            <p:nvPr/>
          </p:nvSpPr>
          <p:spPr bwMode="gray">
            <a:xfrm>
              <a:off x="2600500" y="4724176"/>
              <a:ext cx="182880" cy="228987"/>
            </a:xfrm>
            <a:prstGeom prst="ellipse">
              <a:avLst/>
            </a:prstGeom>
            <a:solidFill>
              <a:srgbClr val="C0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  </a:t>
              </a:r>
            </a:p>
          </p:txBody>
        </p:sp>
        <p:sp>
          <p:nvSpPr>
            <p:cNvPr id="22" name="Oval 21"/>
            <p:cNvSpPr>
              <a:spLocks/>
            </p:cNvSpPr>
            <p:nvPr/>
          </p:nvSpPr>
          <p:spPr bwMode="gray">
            <a:xfrm>
              <a:off x="2600500" y="5160172"/>
              <a:ext cx="182880" cy="228987"/>
            </a:xfrm>
            <a:prstGeom prst="ellipse">
              <a:avLst/>
            </a:prstGeom>
            <a:solidFill>
              <a:srgbClr val="C0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  </a:t>
              </a:r>
            </a:p>
          </p:txBody>
        </p:sp>
        <p:sp>
          <p:nvSpPr>
            <p:cNvPr id="23" name="Oval 22"/>
            <p:cNvSpPr>
              <a:spLocks/>
            </p:cNvSpPr>
            <p:nvPr/>
          </p:nvSpPr>
          <p:spPr bwMode="gray">
            <a:xfrm>
              <a:off x="2600500" y="5609493"/>
              <a:ext cx="182880" cy="228987"/>
            </a:xfrm>
            <a:prstGeom prst="ellipse">
              <a:avLst/>
            </a:prstGeom>
            <a:solidFill>
              <a:srgbClr val="C0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  </a:t>
              </a:r>
            </a:p>
          </p:txBody>
        </p:sp>
      </p:grpSp>
      <p:grpSp>
        <p:nvGrpSpPr>
          <p:cNvPr id="7" name="Group 6"/>
          <p:cNvGrpSpPr/>
          <p:nvPr/>
        </p:nvGrpSpPr>
        <p:grpSpPr>
          <a:xfrm>
            <a:off x="380230" y="5151278"/>
            <a:ext cx="5410970" cy="1170107"/>
            <a:chOff x="6209633" y="1369834"/>
            <a:chExt cx="5301825" cy="4882445"/>
          </a:xfrm>
        </p:grpSpPr>
        <p:graphicFrame>
          <p:nvGraphicFramePr>
            <p:cNvPr id="24" name="Diagram 23"/>
            <p:cNvGraphicFramePr/>
            <p:nvPr>
              <p:extLst>
                <p:ext uri="{D42A27DB-BD31-4B8C-83A1-F6EECF244321}">
                  <p14:modId xmlns:p14="http://schemas.microsoft.com/office/powerpoint/2010/main" val="902075653"/>
                </p:ext>
              </p:extLst>
            </p:nvPr>
          </p:nvGraphicFramePr>
          <p:xfrm>
            <a:off x="6209633" y="1369834"/>
            <a:ext cx="5301825" cy="488244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5" name="Rectangle 24"/>
            <p:cNvSpPr/>
            <p:nvPr/>
          </p:nvSpPr>
          <p:spPr bwMode="gray">
            <a:xfrm>
              <a:off x="6331813" y="1767441"/>
              <a:ext cx="1019614" cy="3721739"/>
            </a:xfrm>
            <a:prstGeom prst="rect">
              <a:avLst/>
            </a:prstGeom>
            <a:ln>
              <a:headEnd/>
              <a:tailEnd/>
            </a:ln>
          </p:spPr>
          <p:style>
            <a:lnRef idx="3">
              <a:schemeClr val="lt1"/>
            </a:lnRef>
            <a:fillRef idx="1">
              <a:schemeClr val="accent4"/>
            </a:fillRef>
            <a:effectRef idx="1">
              <a:schemeClr val="accent4"/>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r>
                <a:rPr lang="en-US" sz="1000" b="1" kern="0" dirty="0">
                  <a:solidFill>
                    <a:schemeClr val="bg1"/>
                  </a:solidFill>
                  <a:ea typeface="Arial Unicode MS" pitchFamily="34" charset="-128"/>
                  <a:cs typeface="Arial Unicode MS" pitchFamily="34" charset="-128"/>
                </a:rPr>
                <a:t>Prod.WP w/o </a:t>
              </a:r>
              <a:r>
                <a:rPr lang="en-US" sz="1000" b="1" kern="0" dirty="0" smtClean="0">
                  <a:solidFill>
                    <a:schemeClr val="bg1"/>
                  </a:solidFill>
                  <a:ea typeface="Arial Unicode MS" pitchFamily="34" charset="-128"/>
                  <a:cs typeface="Arial Unicode MS" pitchFamily="34" charset="-128"/>
                </a:rPr>
                <a:t>User ID</a:t>
              </a:r>
            </a:p>
            <a:p>
              <a:pPr algn="ctr" fontAlgn="base">
                <a:spcBef>
                  <a:spcPct val="50000"/>
                </a:spcBef>
                <a:spcAft>
                  <a:spcPct val="0"/>
                </a:spcAft>
                <a:buClr>
                  <a:srgbClr val="F0AB00"/>
                </a:buClr>
                <a:buSzPct val="80000"/>
              </a:pPr>
              <a:r>
                <a:rPr lang="en-US" sz="1100" b="1" kern="0" dirty="0" smtClean="0">
                  <a:solidFill>
                    <a:schemeClr val="bg1"/>
                  </a:solidFill>
                  <a:ea typeface="Arial Unicode MS" pitchFamily="34" charset="-128"/>
                  <a:cs typeface="Arial Unicode MS" pitchFamily="34" charset="-128"/>
                </a:rPr>
                <a:t> </a:t>
              </a:r>
              <a:r>
                <a:rPr lang="en-US" sz="1200" b="1" kern="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a typeface="Arial Unicode MS" pitchFamily="34" charset="-128"/>
                  <a:cs typeface="Arial Unicode MS" pitchFamily="34" charset="-128"/>
                </a:rPr>
                <a:t>0.83 %</a:t>
              </a:r>
              <a:endParaRPr kumimoji="0" lang="en-US" sz="1200" b="1"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endParaRPr>
            </a:p>
          </p:txBody>
        </p:sp>
      </p:grpSp>
      <p:sp>
        <p:nvSpPr>
          <p:cNvPr id="38" name="Oval 37"/>
          <p:cNvSpPr/>
          <p:nvPr/>
        </p:nvSpPr>
        <p:spPr bwMode="gray">
          <a:xfrm>
            <a:off x="2500088" y="5358235"/>
            <a:ext cx="201168" cy="201168"/>
          </a:xfrm>
          <a:prstGeom prst="ellipse">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9" name="Oval 38"/>
          <p:cNvSpPr/>
          <p:nvPr/>
        </p:nvSpPr>
        <p:spPr bwMode="gray">
          <a:xfrm>
            <a:off x="2500088" y="5742224"/>
            <a:ext cx="201168" cy="201168"/>
          </a:xfrm>
          <a:prstGeom prst="ellipse">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0" name="Oval 39"/>
          <p:cNvSpPr/>
          <p:nvPr/>
        </p:nvSpPr>
        <p:spPr bwMode="gray">
          <a:xfrm>
            <a:off x="2500088" y="6090880"/>
            <a:ext cx="182880" cy="182880"/>
          </a:xfrm>
          <a:prstGeom prst="ellipse">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28" name="Group 27"/>
          <p:cNvGrpSpPr/>
          <p:nvPr/>
        </p:nvGrpSpPr>
        <p:grpSpPr>
          <a:xfrm>
            <a:off x="5915025" y="930399"/>
            <a:ext cx="6010275" cy="4098992"/>
            <a:chOff x="2286214" y="1539048"/>
            <a:chExt cx="6563706" cy="3868053"/>
          </a:xfrm>
        </p:grpSpPr>
        <p:grpSp>
          <p:nvGrpSpPr>
            <p:cNvPr id="29" name="Group 28"/>
            <p:cNvGrpSpPr/>
            <p:nvPr/>
          </p:nvGrpSpPr>
          <p:grpSpPr>
            <a:xfrm>
              <a:off x="2286214" y="1539048"/>
              <a:ext cx="6563706" cy="3868053"/>
              <a:chOff x="5647827" y="1485012"/>
              <a:chExt cx="5994368" cy="4882445"/>
            </a:xfrm>
          </p:grpSpPr>
          <p:graphicFrame>
            <p:nvGraphicFramePr>
              <p:cNvPr id="47" name="Diagram 46"/>
              <p:cNvGraphicFramePr/>
              <p:nvPr>
                <p:extLst>
                  <p:ext uri="{D42A27DB-BD31-4B8C-83A1-F6EECF244321}">
                    <p14:modId xmlns:p14="http://schemas.microsoft.com/office/powerpoint/2010/main" val="807457655"/>
                  </p:ext>
                </p:extLst>
              </p:nvPr>
            </p:nvGraphicFramePr>
            <p:xfrm>
              <a:off x="5647827" y="1485012"/>
              <a:ext cx="5994368" cy="488244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48" name="Rectangle 47"/>
              <p:cNvSpPr/>
              <p:nvPr/>
            </p:nvSpPr>
            <p:spPr bwMode="gray">
              <a:xfrm>
                <a:off x="5915984" y="4997292"/>
                <a:ext cx="914400" cy="1195419"/>
              </a:xfrm>
              <a:prstGeom prst="rect">
                <a:avLst/>
              </a:prstGeom>
              <a:ln>
                <a:headEnd/>
                <a:tailEnd/>
              </a:ln>
            </p:spPr>
            <p:style>
              <a:lnRef idx="3">
                <a:schemeClr val="lt1"/>
              </a:lnRef>
              <a:fillRef idx="1">
                <a:schemeClr val="accent4"/>
              </a:fillRef>
              <a:effectRef idx="1">
                <a:schemeClr val="accent4"/>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r>
                  <a:rPr lang="en-US" sz="1050" b="1" kern="0" dirty="0">
                    <a:ea typeface="Arial Unicode MS" pitchFamily="34" charset="-128"/>
                    <a:cs typeface="Arial Unicode MS" pitchFamily="34" charset="-128"/>
                  </a:rPr>
                  <a:t>Prod. TABLETS w/o </a:t>
                </a:r>
                <a:r>
                  <a:rPr lang="en-US" sz="1050" b="1" kern="0" dirty="0" smtClean="0">
                    <a:ea typeface="Arial Unicode MS" pitchFamily="34" charset="-128"/>
                    <a:cs typeface="Arial Unicode MS" pitchFamily="34" charset="-128"/>
                  </a:rPr>
                  <a:t>User ID </a:t>
                </a:r>
                <a:r>
                  <a:rPr lang="en-US" sz="1200" b="1" kern="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a typeface="Arial Unicode MS" pitchFamily="34" charset="-128"/>
                    <a:cs typeface="Arial Unicode MS" pitchFamily="34" charset="-128"/>
                  </a:rPr>
                  <a:t>0.52%</a:t>
                </a:r>
                <a:endParaRPr kumimoji="0" lang="en-US" sz="1200" b="1"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30" name="Rectangle 29"/>
            <p:cNvSpPr/>
            <p:nvPr/>
          </p:nvSpPr>
          <p:spPr bwMode="gray">
            <a:xfrm>
              <a:off x="2579840" y="1710691"/>
              <a:ext cx="914400" cy="849476"/>
            </a:xfrm>
            <a:prstGeom prst="rect">
              <a:avLst/>
            </a:prstGeom>
            <a:solidFill>
              <a:schemeClr val="accent1"/>
            </a:solidFill>
            <a:ln>
              <a:headEnd/>
              <a:tailEnd/>
            </a:ln>
          </p:spPr>
          <p:style>
            <a:lnRef idx="3">
              <a:schemeClr val="lt1"/>
            </a:lnRef>
            <a:fillRef idx="1">
              <a:schemeClr val="accent4"/>
            </a:fillRef>
            <a:effectRef idx="1">
              <a:schemeClr val="accent4"/>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r>
                <a:rPr lang="en-US" sz="1200" b="1" kern="0" dirty="0">
                  <a:ea typeface="Arial Unicode MS" pitchFamily="34" charset="-128"/>
                  <a:cs typeface="Arial Unicode MS" pitchFamily="34" charset="-128"/>
                </a:rPr>
                <a:t>Tablets  per </a:t>
              </a:r>
              <a:r>
                <a:rPr lang="en-US" sz="1200" b="1" kern="0" dirty="0" smtClean="0">
                  <a:ea typeface="Arial Unicode MS" pitchFamily="34" charset="-128"/>
                  <a:cs typeface="Arial Unicode MS" pitchFamily="34" charset="-128"/>
                </a:rPr>
                <a:t>User </a:t>
              </a:r>
            </a:p>
            <a:p>
              <a:pPr algn="ctr" fontAlgn="base">
                <a:spcBef>
                  <a:spcPct val="50000"/>
                </a:spcBef>
                <a:spcAft>
                  <a:spcPct val="0"/>
                </a:spcAft>
                <a:buClr>
                  <a:srgbClr val="F0AB00"/>
                </a:buClr>
                <a:buSzPct val="80000"/>
              </a:pPr>
              <a:r>
                <a:rPr lang="en-US" sz="1200" b="1" kern="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a typeface="Arial Unicode MS" pitchFamily="34" charset="-128"/>
                  <a:cs typeface="Arial Unicode MS" pitchFamily="34" charset="-128"/>
                </a:rPr>
                <a:t>1.18</a:t>
              </a:r>
              <a:endParaRPr lang="en-US" sz="1200" b="1" kern="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a typeface="Arial Unicode MS" pitchFamily="34" charset="-128"/>
                <a:cs typeface="Arial Unicode MS" pitchFamily="34" charset="-128"/>
              </a:endParaRPr>
            </a:p>
          </p:txBody>
        </p:sp>
        <p:sp>
          <p:nvSpPr>
            <p:cNvPr id="31" name="Rectangle 30"/>
            <p:cNvSpPr/>
            <p:nvPr/>
          </p:nvSpPr>
          <p:spPr bwMode="gray">
            <a:xfrm>
              <a:off x="2579840" y="3009692"/>
              <a:ext cx="914400" cy="914400"/>
            </a:xfrm>
            <a:prstGeom prst="rect">
              <a:avLst/>
            </a:prstGeom>
            <a:solidFill>
              <a:srgbClr val="C00000"/>
            </a:solidFill>
            <a:ln>
              <a:headEnd/>
              <a:tailEnd/>
            </a:ln>
          </p:spPr>
          <p:style>
            <a:lnRef idx="3">
              <a:schemeClr val="lt1"/>
            </a:lnRef>
            <a:fillRef idx="1">
              <a:schemeClr val="accent4"/>
            </a:fillRef>
            <a:effectRef idx="1">
              <a:schemeClr val="accent4"/>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r>
                <a:rPr lang="en-US" sz="1000" b="1" kern="0" dirty="0">
                  <a:ea typeface="Arial Unicode MS" pitchFamily="34" charset="-128"/>
                  <a:cs typeface="Arial Unicode MS" pitchFamily="34" charset="-128"/>
                </a:rPr>
                <a:t>Mobile Devices w/o ABC-Flag </a:t>
              </a:r>
              <a:endParaRPr lang="en-US" sz="1000" b="1" kern="0" dirty="0" smtClean="0">
                <a:ea typeface="Arial Unicode MS" pitchFamily="34" charset="-128"/>
                <a:cs typeface="Arial Unicode MS" pitchFamily="34" charset="-128"/>
              </a:endParaRPr>
            </a:p>
            <a:p>
              <a:pPr algn="ctr" fontAlgn="base">
                <a:spcBef>
                  <a:spcPct val="50000"/>
                </a:spcBef>
                <a:spcAft>
                  <a:spcPct val="0"/>
                </a:spcAft>
                <a:buClr>
                  <a:srgbClr val="F0AB00"/>
                </a:buClr>
                <a:buSzPct val="80000"/>
              </a:pPr>
              <a:r>
                <a:rPr lang="en-US" sz="1200" b="1" kern="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a typeface="Arial Unicode MS" pitchFamily="34" charset="-128"/>
                  <a:cs typeface="Arial Unicode MS" pitchFamily="34" charset="-128"/>
                </a:rPr>
                <a:t>2.42 %</a:t>
              </a:r>
              <a:endParaRPr kumimoji="0" lang="en-US" sz="1200" b="1" i="0" u="none" strike="noStrike" kern="0" normalizeH="0" baseline="0" noProof="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uLnTx/>
                <a:uFillTx/>
                <a:ea typeface="Arial Unicode MS" pitchFamily="34" charset="-128"/>
                <a:cs typeface="Arial Unicode MS" pitchFamily="34" charset="-128"/>
              </a:endParaRPr>
            </a:p>
          </p:txBody>
        </p:sp>
        <p:sp>
          <p:nvSpPr>
            <p:cNvPr id="32" name="Oval 31"/>
            <p:cNvSpPr/>
            <p:nvPr/>
          </p:nvSpPr>
          <p:spPr bwMode="gray">
            <a:xfrm>
              <a:off x="4682554" y="4693888"/>
              <a:ext cx="201168" cy="196313"/>
            </a:xfrm>
            <a:prstGeom prst="ellipse">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3" name="Oval 32"/>
            <p:cNvSpPr/>
            <p:nvPr/>
          </p:nvSpPr>
          <p:spPr bwMode="gray">
            <a:xfrm>
              <a:off x="4682554" y="4287523"/>
              <a:ext cx="201168" cy="196313"/>
            </a:xfrm>
            <a:prstGeom prst="ellipse">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Oval 33"/>
            <p:cNvSpPr/>
            <p:nvPr/>
          </p:nvSpPr>
          <p:spPr bwMode="gray">
            <a:xfrm>
              <a:off x="4682554" y="3738276"/>
              <a:ext cx="201168" cy="196313"/>
            </a:xfrm>
            <a:prstGeom prst="ellipse">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5" name="Oval 34"/>
            <p:cNvSpPr/>
            <p:nvPr/>
          </p:nvSpPr>
          <p:spPr bwMode="gray">
            <a:xfrm>
              <a:off x="4682554" y="5059244"/>
              <a:ext cx="201168" cy="196313"/>
            </a:xfrm>
            <a:prstGeom prst="ellipse">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Oval 35"/>
            <p:cNvSpPr/>
            <p:nvPr/>
          </p:nvSpPr>
          <p:spPr bwMode="gray">
            <a:xfrm>
              <a:off x="4682554" y="2035830"/>
              <a:ext cx="201168" cy="196313"/>
            </a:xfrm>
            <a:prstGeom prst="ellipse">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7" name="Oval 36"/>
            <p:cNvSpPr/>
            <p:nvPr/>
          </p:nvSpPr>
          <p:spPr bwMode="gray">
            <a:xfrm>
              <a:off x="4690142" y="2422304"/>
              <a:ext cx="201168" cy="196313"/>
            </a:xfrm>
            <a:prstGeom prst="ellipse">
              <a:avLst/>
            </a:prstGeom>
            <a:solidFill>
              <a:srgbClr val="FFC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4" name="Oval 43"/>
            <p:cNvSpPr/>
            <p:nvPr/>
          </p:nvSpPr>
          <p:spPr bwMode="gray">
            <a:xfrm>
              <a:off x="4682554" y="1664332"/>
              <a:ext cx="201168" cy="196313"/>
            </a:xfrm>
            <a:prstGeom prst="ellipse">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5" name="Oval 44"/>
            <p:cNvSpPr/>
            <p:nvPr/>
          </p:nvSpPr>
          <p:spPr bwMode="gray">
            <a:xfrm>
              <a:off x="4682554" y="2952762"/>
              <a:ext cx="201168" cy="196313"/>
            </a:xfrm>
            <a:prstGeom prst="ellipse">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Oval 45"/>
            <p:cNvSpPr/>
            <p:nvPr/>
          </p:nvSpPr>
          <p:spPr bwMode="gray">
            <a:xfrm>
              <a:off x="4692079" y="3360610"/>
              <a:ext cx="201168" cy="196313"/>
            </a:xfrm>
            <a:prstGeom prst="ellipse">
              <a:avLst/>
            </a:prstGeom>
            <a:solidFill>
              <a:srgbClr val="C0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49" name="Group 48"/>
          <p:cNvGrpSpPr/>
          <p:nvPr/>
        </p:nvGrpSpPr>
        <p:grpSpPr>
          <a:xfrm>
            <a:off x="5915025" y="5149309"/>
            <a:ext cx="6010275" cy="1200651"/>
            <a:chOff x="6209633" y="1369834"/>
            <a:chExt cx="5301825" cy="4882445"/>
          </a:xfrm>
        </p:grpSpPr>
        <p:graphicFrame>
          <p:nvGraphicFramePr>
            <p:cNvPr id="50" name="Diagram 49"/>
            <p:cNvGraphicFramePr/>
            <p:nvPr>
              <p:extLst>
                <p:ext uri="{D42A27DB-BD31-4B8C-83A1-F6EECF244321}">
                  <p14:modId xmlns:p14="http://schemas.microsoft.com/office/powerpoint/2010/main" val="4236605037"/>
                </p:ext>
              </p:extLst>
            </p:nvPr>
          </p:nvGraphicFramePr>
          <p:xfrm>
            <a:off x="6209633" y="1369834"/>
            <a:ext cx="5301825" cy="4882445"/>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52" name="Rectangle 51"/>
            <p:cNvSpPr/>
            <p:nvPr/>
          </p:nvSpPr>
          <p:spPr bwMode="gray">
            <a:xfrm>
              <a:off x="6331813" y="2335562"/>
              <a:ext cx="1019614" cy="3520961"/>
            </a:xfrm>
            <a:prstGeom prst="rect">
              <a:avLst/>
            </a:prstGeom>
            <a:ln>
              <a:headEnd/>
              <a:tailEnd/>
            </a:ln>
          </p:spPr>
          <p:style>
            <a:lnRef idx="3">
              <a:schemeClr val="lt1"/>
            </a:lnRef>
            <a:fillRef idx="1">
              <a:schemeClr val="accent4"/>
            </a:fillRef>
            <a:effectRef idx="1">
              <a:schemeClr val="accent4"/>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r>
                <a:rPr lang="en-US" sz="1000" b="1" kern="0" dirty="0">
                  <a:ea typeface="Arial Unicode MS" pitchFamily="34" charset="-128"/>
                  <a:cs typeface="Arial Unicode MS" pitchFamily="34" charset="-128"/>
                </a:rPr>
                <a:t>Device/User Ratio </a:t>
              </a:r>
              <a:endParaRPr lang="en-US" sz="1000" b="1" kern="0" dirty="0" smtClean="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200" b="1" kern="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a typeface="Arial Unicode MS" pitchFamily="34" charset="-128"/>
                  <a:cs typeface="Arial Unicode MS" pitchFamily="34" charset="-128"/>
                </a:rPr>
                <a:t>1.11 </a:t>
              </a:r>
              <a:endParaRPr kumimoji="0" lang="en-US" sz="1200" b="1" i="0" u="none" strike="noStrike" kern="0" normalizeH="0" baseline="0" noProof="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uLnTx/>
                <a:uFillTx/>
                <a:ea typeface="Arial Unicode MS" pitchFamily="34" charset="-128"/>
                <a:cs typeface="Arial Unicode MS" pitchFamily="34" charset="-128"/>
              </a:endParaRPr>
            </a:p>
          </p:txBody>
        </p:sp>
      </p:grpSp>
      <p:sp>
        <p:nvSpPr>
          <p:cNvPr id="41" name="Oval 40"/>
          <p:cNvSpPr/>
          <p:nvPr/>
        </p:nvSpPr>
        <p:spPr bwMode="gray">
          <a:xfrm>
            <a:off x="8083173" y="5346068"/>
            <a:ext cx="201168" cy="201168"/>
          </a:xfrm>
          <a:prstGeom prst="ellipse">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2" name="Oval 41"/>
          <p:cNvSpPr>
            <a:spLocks/>
          </p:cNvSpPr>
          <p:nvPr/>
        </p:nvSpPr>
        <p:spPr bwMode="gray">
          <a:xfrm>
            <a:off x="8074029" y="6146716"/>
            <a:ext cx="201168" cy="201168"/>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  </a:t>
            </a:r>
          </a:p>
        </p:txBody>
      </p:sp>
      <p:sp>
        <p:nvSpPr>
          <p:cNvPr id="43" name="Oval 42"/>
          <p:cNvSpPr>
            <a:spLocks/>
          </p:cNvSpPr>
          <p:nvPr/>
        </p:nvSpPr>
        <p:spPr bwMode="gray">
          <a:xfrm>
            <a:off x="8083173" y="5673905"/>
            <a:ext cx="201168" cy="201168"/>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  </a:t>
            </a:r>
          </a:p>
        </p:txBody>
      </p:sp>
    </p:spTree>
    <p:extLst>
      <p:ext uri="{BB962C8B-B14F-4D97-AF65-F5344CB8AC3E}">
        <p14:creationId xmlns:p14="http://schemas.microsoft.com/office/powerpoint/2010/main" val="369461380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Executive Summary</a:t>
            </a:r>
            <a:br>
              <a:rPr lang="en-US" dirty="0" smtClean="0"/>
            </a:br>
            <a:r>
              <a:rPr lang="en-US" sz="1600" dirty="0" smtClean="0">
                <a:solidFill>
                  <a:srgbClr val="C00000"/>
                </a:solidFill>
              </a:rPr>
              <a:t>Mobile Devices </a:t>
            </a:r>
            <a:r>
              <a:rPr lang="en-US" sz="1600" dirty="0">
                <a:solidFill>
                  <a:srgbClr val="C00000"/>
                </a:solidFill>
              </a:rPr>
              <a:t>KPI</a:t>
            </a:r>
            <a:r>
              <a:rPr lang="en-US" sz="1600" b="0" kern="0" dirty="0">
                <a:solidFill>
                  <a:srgbClr val="C00000"/>
                </a:solidFill>
                <a:ea typeface="Arial Unicode MS" pitchFamily="34" charset="-128"/>
                <a:cs typeface="Arial Unicode MS" pitchFamily="34" charset="-128"/>
              </a:rPr>
              <a:t/>
            </a:r>
            <a:br>
              <a:rPr lang="en-US" sz="1600" b="0" kern="0" dirty="0">
                <a:solidFill>
                  <a:srgbClr val="C00000"/>
                </a:solidFill>
                <a:ea typeface="Arial Unicode MS" pitchFamily="34" charset="-128"/>
                <a:cs typeface="Arial Unicode MS" pitchFamily="34" charset="-128"/>
              </a:rPr>
            </a:br>
            <a:endParaRPr lang="en-US" sz="1600" dirty="0"/>
          </a:p>
        </p:txBody>
      </p:sp>
      <p:sp>
        <p:nvSpPr>
          <p:cNvPr id="14" name="Oval 13"/>
          <p:cNvSpPr/>
          <p:nvPr/>
        </p:nvSpPr>
        <p:spPr bwMode="gray">
          <a:xfrm>
            <a:off x="5581778" y="3283030"/>
            <a:ext cx="182880" cy="182880"/>
          </a:xfrm>
          <a:prstGeom prst="ellipse">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5" name="Group 4"/>
          <p:cNvGrpSpPr/>
          <p:nvPr/>
        </p:nvGrpSpPr>
        <p:grpSpPr>
          <a:xfrm>
            <a:off x="2078976" y="1705935"/>
            <a:ext cx="6563706" cy="3875715"/>
            <a:chOff x="2286214" y="1539048"/>
            <a:chExt cx="6563706" cy="3868053"/>
          </a:xfrm>
        </p:grpSpPr>
        <p:grpSp>
          <p:nvGrpSpPr>
            <p:cNvPr id="15" name="Group 14"/>
            <p:cNvGrpSpPr/>
            <p:nvPr/>
          </p:nvGrpSpPr>
          <p:grpSpPr>
            <a:xfrm>
              <a:off x="2286214" y="1539048"/>
              <a:ext cx="6563706" cy="3868053"/>
              <a:chOff x="5647827" y="1485012"/>
              <a:chExt cx="5994368" cy="4882445"/>
            </a:xfrm>
          </p:grpSpPr>
          <p:graphicFrame>
            <p:nvGraphicFramePr>
              <p:cNvPr id="17" name="Diagram 16"/>
              <p:cNvGraphicFramePr/>
              <p:nvPr>
                <p:extLst>
                  <p:ext uri="{D42A27DB-BD31-4B8C-83A1-F6EECF244321}">
                    <p14:modId xmlns:p14="http://schemas.microsoft.com/office/powerpoint/2010/main" val="4148401365"/>
                  </p:ext>
                </p:extLst>
              </p:nvPr>
            </p:nvGraphicFramePr>
            <p:xfrm>
              <a:off x="5647827" y="1485012"/>
              <a:ext cx="5994368" cy="48824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Rectangle 18"/>
              <p:cNvSpPr/>
              <p:nvPr/>
            </p:nvSpPr>
            <p:spPr bwMode="gray">
              <a:xfrm>
                <a:off x="5915984" y="4997292"/>
                <a:ext cx="914400" cy="1195419"/>
              </a:xfrm>
              <a:prstGeom prst="rect">
                <a:avLst/>
              </a:prstGeom>
              <a:ln>
                <a:headEnd/>
                <a:tailEnd/>
              </a:ln>
            </p:spPr>
            <p:style>
              <a:lnRef idx="3">
                <a:schemeClr val="lt1"/>
              </a:lnRef>
              <a:fillRef idx="1">
                <a:schemeClr val="accent4"/>
              </a:fillRef>
              <a:effectRef idx="1">
                <a:schemeClr val="accent4"/>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r>
                  <a:rPr lang="en-US" sz="1050" b="1" kern="0" dirty="0">
                    <a:ea typeface="Arial Unicode MS" pitchFamily="34" charset="-128"/>
                    <a:cs typeface="Arial Unicode MS" pitchFamily="34" charset="-128"/>
                  </a:rPr>
                  <a:t>Prod. TABLETS w/o </a:t>
                </a:r>
                <a:r>
                  <a:rPr lang="en-US" sz="1050" b="1" kern="0" dirty="0" smtClean="0">
                    <a:ea typeface="Arial Unicode MS" pitchFamily="34" charset="-128"/>
                    <a:cs typeface="Arial Unicode MS" pitchFamily="34" charset="-128"/>
                  </a:rPr>
                  <a:t>User ID </a:t>
                </a:r>
                <a:r>
                  <a:rPr lang="en-US" sz="1200" b="1" kern="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a typeface="Arial Unicode MS" pitchFamily="34" charset="-128"/>
                    <a:cs typeface="Arial Unicode MS" pitchFamily="34" charset="-128"/>
                  </a:rPr>
                  <a:t>0.52%</a:t>
                </a:r>
                <a:endParaRPr kumimoji="0" lang="en-US" sz="1200" b="1"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30" name="Rectangle 29"/>
            <p:cNvSpPr/>
            <p:nvPr/>
          </p:nvSpPr>
          <p:spPr bwMode="gray">
            <a:xfrm>
              <a:off x="2579840" y="1710691"/>
              <a:ext cx="914400" cy="849476"/>
            </a:xfrm>
            <a:prstGeom prst="rect">
              <a:avLst/>
            </a:prstGeom>
            <a:solidFill>
              <a:schemeClr val="accent1"/>
            </a:solidFill>
            <a:ln>
              <a:headEnd/>
              <a:tailEnd/>
            </a:ln>
          </p:spPr>
          <p:style>
            <a:lnRef idx="3">
              <a:schemeClr val="lt1"/>
            </a:lnRef>
            <a:fillRef idx="1">
              <a:schemeClr val="accent4"/>
            </a:fillRef>
            <a:effectRef idx="1">
              <a:schemeClr val="accent4"/>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r>
                <a:rPr lang="en-US" sz="1200" b="1" kern="0" dirty="0">
                  <a:ea typeface="Arial Unicode MS" pitchFamily="34" charset="-128"/>
                  <a:cs typeface="Arial Unicode MS" pitchFamily="34" charset="-128"/>
                </a:rPr>
                <a:t>Tablets  per </a:t>
              </a:r>
              <a:r>
                <a:rPr lang="en-US" sz="1200" b="1" kern="0" dirty="0" smtClean="0">
                  <a:ea typeface="Arial Unicode MS" pitchFamily="34" charset="-128"/>
                  <a:cs typeface="Arial Unicode MS" pitchFamily="34" charset="-128"/>
                </a:rPr>
                <a:t>User </a:t>
              </a:r>
            </a:p>
            <a:p>
              <a:pPr algn="ctr" fontAlgn="base">
                <a:spcBef>
                  <a:spcPct val="50000"/>
                </a:spcBef>
                <a:spcAft>
                  <a:spcPct val="0"/>
                </a:spcAft>
                <a:buClr>
                  <a:srgbClr val="F0AB00"/>
                </a:buClr>
                <a:buSzPct val="80000"/>
              </a:pPr>
              <a:r>
                <a:rPr lang="en-US" sz="1200" b="1" kern="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a typeface="Arial Unicode MS" pitchFamily="34" charset="-128"/>
                  <a:cs typeface="Arial Unicode MS" pitchFamily="34" charset="-128"/>
                </a:rPr>
                <a:t>1.18</a:t>
              </a:r>
              <a:endParaRPr lang="en-US" sz="1200" b="1" kern="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a typeface="Arial Unicode MS" pitchFamily="34" charset="-128"/>
                <a:cs typeface="Arial Unicode MS" pitchFamily="34" charset="-128"/>
              </a:endParaRPr>
            </a:p>
          </p:txBody>
        </p:sp>
        <p:sp>
          <p:nvSpPr>
            <p:cNvPr id="18" name="Rectangle 17"/>
            <p:cNvSpPr/>
            <p:nvPr/>
          </p:nvSpPr>
          <p:spPr bwMode="gray">
            <a:xfrm>
              <a:off x="2579840" y="3009692"/>
              <a:ext cx="914400" cy="914400"/>
            </a:xfrm>
            <a:prstGeom prst="rect">
              <a:avLst/>
            </a:prstGeom>
            <a:solidFill>
              <a:srgbClr val="C00000"/>
            </a:solidFill>
            <a:ln>
              <a:headEnd/>
              <a:tailEnd/>
            </a:ln>
          </p:spPr>
          <p:style>
            <a:lnRef idx="3">
              <a:schemeClr val="lt1"/>
            </a:lnRef>
            <a:fillRef idx="1">
              <a:schemeClr val="accent4"/>
            </a:fillRef>
            <a:effectRef idx="1">
              <a:schemeClr val="accent4"/>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r>
                <a:rPr lang="en-US" sz="1000" b="1" kern="0" dirty="0">
                  <a:ea typeface="Arial Unicode MS" pitchFamily="34" charset="-128"/>
                  <a:cs typeface="Arial Unicode MS" pitchFamily="34" charset="-128"/>
                </a:rPr>
                <a:t>Mobile Devices w/o ABC-Flag </a:t>
              </a:r>
              <a:endParaRPr lang="en-US" sz="1000" b="1" kern="0" dirty="0" smtClean="0">
                <a:ea typeface="Arial Unicode MS" pitchFamily="34" charset="-128"/>
                <a:cs typeface="Arial Unicode MS" pitchFamily="34" charset="-128"/>
              </a:endParaRPr>
            </a:p>
            <a:p>
              <a:pPr algn="ctr" fontAlgn="base">
                <a:spcBef>
                  <a:spcPct val="50000"/>
                </a:spcBef>
                <a:spcAft>
                  <a:spcPct val="0"/>
                </a:spcAft>
                <a:buClr>
                  <a:srgbClr val="F0AB00"/>
                </a:buClr>
                <a:buSzPct val="80000"/>
              </a:pPr>
              <a:r>
                <a:rPr lang="en-US" sz="1200" b="1" kern="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a typeface="Arial Unicode MS" pitchFamily="34" charset="-128"/>
                  <a:cs typeface="Arial Unicode MS" pitchFamily="34" charset="-128"/>
                </a:rPr>
                <a:t>2.42 %</a:t>
              </a:r>
              <a:endParaRPr kumimoji="0" lang="en-US" sz="1200" b="1" i="0" u="none" strike="noStrike" kern="0" normalizeH="0" baseline="0" noProof="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uLnTx/>
                <a:uFillTx/>
                <a:ea typeface="Arial Unicode MS" pitchFamily="34" charset="-128"/>
                <a:cs typeface="Arial Unicode MS" pitchFamily="34" charset="-128"/>
              </a:endParaRPr>
            </a:p>
          </p:txBody>
        </p:sp>
        <p:sp>
          <p:nvSpPr>
            <p:cNvPr id="20" name="Oval 19"/>
            <p:cNvSpPr/>
            <p:nvPr/>
          </p:nvSpPr>
          <p:spPr bwMode="gray">
            <a:xfrm>
              <a:off x="4682554" y="4693888"/>
              <a:ext cx="201168" cy="196313"/>
            </a:xfrm>
            <a:prstGeom prst="ellipse">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3" name="Oval 22"/>
            <p:cNvSpPr/>
            <p:nvPr/>
          </p:nvSpPr>
          <p:spPr bwMode="gray">
            <a:xfrm>
              <a:off x="4682554" y="4287523"/>
              <a:ext cx="201168" cy="196313"/>
            </a:xfrm>
            <a:prstGeom prst="ellipse">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6" name="Oval 25"/>
            <p:cNvSpPr/>
            <p:nvPr/>
          </p:nvSpPr>
          <p:spPr bwMode="gray">
            <a:xfrm>
              <a:off x="4682554" y="3738276"/>
              <a:ext cx="201168" cy="196313"/>
            </a:xfrm>
            <a:prstGeom prst="ellipse">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9" name="Oval 28"/>
            <p:cNvSpPr/>
            <p:nvPr/>
          </p:nvSpPr>
          <p:spPr bwMode="gray">
            <a:xfrm>
              <a:off x="4682554" y="5059244"/>
              <a:ext cx="201168" cy="196313"/>
            </a:xfrm>
            <a:prstGeom prst="ellipse">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1" name="Oval 30"/>
            <p:cNvSpPr/>
            <p:nvPr/>
          </p:nvSpPr>
          <p:spPr bwMode="gray">
            <a:xfrm>
              <a:off x="4682554" y="2035830"/>
              <a:ext cx="201168" cy="196313"/>
            </a:xfrm>
            <a:prstGeom prst="ellipse">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Oval 31"/>
            <p:cNvSpPr/>
            <p:nvPr/>
          </p:nvSpPr>
          <p:spPr bwMode="gray">
            <a:xfrm>
              <a:off x="4690142" y="2422304"/>
              <a:ext cx="201168" cy="196313"/>
            </a:xfrm>
            <a:prstGeom prst="ellipse">
              <a:avLst/>
            </a:prstGeom>
            <a:solidFill>
              <a:srgbClr val="FFC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3" name="Oval 32"/>
            <p:cNvSpPr/>
            <p:nvPr/>
          </p:nvSpPr>
          <p:spPr bwMode="gray">
            <a:xfrm>
              <a:off x="4682554" y="1664332"/>
              <a:ext cx="201168" cy="196313"/>
            </a:xfrm>
            <a:prstGeom prst="ellipse">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Oval 33"/>
            <p:cNvSpPr/>
            <p:nvPr/>
          </p:nvSpPr>
          <p:spPr bwMode="gray">
            <a:xfrm>
              <a:off x="4682554" y="2952762"/>
              <a:ext cx="201168" cy="196313"/>
            </a:xfrm>
            <a:prstGeom prst="ellipse">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5" name="Oval 34"/>
            <p:cNvSpPr/>
            <p:nvPr/>
          </p:nvSpPr>
          <p:spPr bwMode="gray">
            <a:xfrm>
              <a:off x="4692079" y="3360610"/>
              <a:ext cx="201168" cy="196313"/>
            </a:xfrm>
            <a:prstGeom prst="ellipse">
              <a:avLst/>
            </a:prstGeom>
            <a:solidFill>
              <a:srgbClr val="C0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88301695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gray">
          <a:xfrm>
            <a:off x="432225" y="296704"/>
            <a:ext cx="11588433" cy="756000"/>
          </a:xfrm>
          <a:prstGeom prst="rect">
            <a:avLst/>
          </a:prstGeom>
        </p:spPr>
        <p:txBody>
          <a:bodyPr vert="horz" lIns="0" tIns="0" rIns="0" bIns="0" rtlCol="0" anchor="ctr" anchorCtr="0">
            <a:noAutofit/>
          </a:bodyPr>
          <a:lstStyle/>
          <a:p>
            <a:pPr lvl="0" algn="ctr">
              <a:spcBef>
                <a:spcPct val="0"/>
              </a:spcBef>
            </a:pPr>
            <a:r>
              <a:rPr lang="en-US" sz="2200" b="1" dirty="0" smtClean="0">
                <a:solidFill>
                  <a:schemeClr val="accent2"/>
                </a:solidFill>
                <a:latin typeface="+mj-lt"/>
                <a:ea typeface="+mj-ea"/>
                <a:cs typeface="+mj-cs"/>
              </a:rPr>
              <a:t>PCs &amp; Laptops– KPI Status in Labs Locations</a:t>
            </a:r>
          </a:p>
          <a:p>
            <a:pPr lvl="0" algn="ctr">
              <a:spcBef>
                <a:spcPct val="0"/>
              </a:spcBef>
            </a:pPr>
            <a:endParaRPr kumimoji="0" lang="en-US" sz="1000" b="1" i="0" u="none" strike="noStrike" kern="1200" cap="none" spc="0" normalizeH="0" baseline="0" noProof="0" dirty="0" smtClean="0">
              <a:ln>
                <a:noFill/>
              </a:ln>
              <a:solidFill>
                <a:schemeClr val="accent2"/>
              </a:solidFill>
              <a:effectLst/>
              <a:uLnTx/>
              <a:uFillTx/>
              <a:latin typeface="+mj-lt"/>
              <a:ea typeface="+mj-ea"/>
              <a:cs typeface="+mj-cs"/>
            </a:endParaRPr>
          </a:p>
          <a:p>
            <a:pPr lvl="0" algn="ctr">
              <a:spcBef>
                <a:spcPct val="0"/>
              </a:spcBef>
            </a:pPr>
            <a:r>
              <a:rPr kumimoji="0" lang="en-US" sz="1000" b="1" i="0" u="none" strike="noStrike" kern="1200" cap="none" spc="0" normalizeH="0" baseline="0" noProof="0" dirty="0" smtClean="0">
                <a:ln>
                  <a:noFill/>
                </a:ln>
                <a:solidFill>
                  <a:schemeClr val="accent2"/>
                </a:solidFill>
                <a:effectLst/>
                <a:uLnTx/>
                <a:uFillTx/>
                <a:latin typeface="+mj-lt"/>
                <a:ea typeface="+mj-ea"/>
                <a:cs typeface="+mj-cs"/>
              </a:rPr>
              <a:t>AMER’S</a:t>
            </a:r>
            <a:r>
              <a:rPr kumimoji="0" lang="en-US" sz="1000" b="1" i="0" u="none" strike="noStrike" kern="1200" cap="none" spc="0" normalizeH="0" noProof="0" dirty="0" smtClean="0">
                <a:ln>
                  <a:noFill/>
                </a:ln>
                <a:solidFill>
                  <a:schemeClr val="accent2"/>
                </a:solidFill>
                <a:effectLst/>
                <a:uLnTx/>
                <a:uFillTx/>
                <a:latin typeface="+mj-lt"/>
                <a:ea typeface="+mj-ea"/>
                <a:cs typeface="+mj-cs"/>
              </a:rPr>
              <a:t> </a:t>
            </a:r>
            <a:r>
              <a:rPr kumimoji="0" lang="en-US" sz="1000" b="1" i="0" u="none" strike="noStrike" kern="1200" cap="none" spc="0" normalizeH="0" baseline="0" noProof="0" dirty="0" smtClean="0">
                <a:ln>
                  <a:noFill/>
                </a:ln>
                <a:solidFill>
                  <a:schemeClr val="accent2"/>
                </a:solidFill>
                <a:effectLst/>
                <a:uLnTx/>
                <a:uFillTx/>
                <a:latin typeface="+mj-lt"/>
                <a:ea typeface="+mj-ea"/>
                <a:cs typeface="+mj-cs"/>
              </a:rPr>
              <a:t>Device/user</a:t>
            </a:r>
            <a:r>
              <a:rPr kumimoji="0" lang="en-US" sz="1000" b="1" i="0" u="none" strike="noStrike" kern="1200" cap="none" spc="0" normalizeH="0" noProof="0" dirty="0" smtClean="0">
                <a:ln>
                  <a:noFill/>
                </a:ln>
                <a:solidFill>
                  <a:schemeClr val="accent2"/>
                </a:solidFill>
                <a:effectLst/>
                <a:uLnTx/>
                <a:uFillTx/>
                <a:latin typeface="+mj-lt"/>
                <a:ea typeface="+mj-ea"/>
                <a:cs typeface="+mj-cs"/>
              </a:rPr>
              <a:t> Ratio includes all locations</a:t>
            </a:r>
            <a:endParaRPr kumimoji="0" lang="en-US" sz="1000" b="1" i="0" u="none" strike="noStrike" kern="1200" cap="none" spc="0" normalizeH="0" baseline="0" noProof="0" dirty="0">
              <a:ln>
                <a:noFill/>
              </a:ln>
              <a:solidFill>
                <a:schemeClr val="accent2"/>
              </a:solidFill>
              <a:effectLst/>
              <a:uLnTx/>
              <a:uFillTx/>
              <a:latin typeface="+mj-lt"/>
              <a:ea typeface="+mj-ea"/>
              <a:cs typeface="+mj-c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025" y="1511466"/>
            <a:ext cx="11435925" cy="4698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793092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gray">
          <a:xfrm>
            <a:off x="432225" y="287179"/>
            <a:ext cx="11588433" cy="884396"/>
          </a:xfrm>
          <a:prstGeom prst="rect">
            <a:avLst/>
          </a:prstGeom>
        </p:spPr>
        <p:txBody>
          <a:bodyPr vert="horz" lIns="0" tIns="0" rIns="0" bIns="0" rtlCol="0" anchor="ctr" anchorCtr="0">
            <a:noAutofit/>
          </a:bodyPr>
          <a:lstStyle/>
          <a:p>
            <a:pPr lvl="0" algn="ctr">
              <a:spcBef>
                <a:spcPct val="0"/>
              </a:spcBef>
            </a:pPr>
            <a:r>
              <a:rPr lang="en-US" sz="2200" b="1" dirty="0" smtClean="0">
                <a:solidFill>
                  <a:schemeClr val="accent2"/>
                </a:solidFill>
                <a:latin typeface="+mj-lt"/>
                <a:ea typeface="+mj-ea"/>
                <a:cs typeface="+mj-cs"/>
              </a:rPr>
              <a:t>Tablet and Mobile Devices– KPI Status in Labs Locations</a:t>
            </a:r>
          </a:p>
          <a:p>
            <a:pPr lvl="0" algn="ctr">
              <a:spcBef>
                <a:spcPct val="0"/>
              </a:spcBef>
            </a:pPr>
            <a:r>
              <a:rPr lang="en-US" sz="1100" b="1" dirty="0">
                <a:solidFill>
                  <a:schemeClr val="accent2"/>
                </a:solidFill>
              </a:rPr>
              <a:t>AMER’S Device/user Ratio includes all locations</a:t>
            </a:r>
          </a:p>
          <a:p>
            <a:pPr lvl="0" algn="ctr">
              <a:spcBef>
                <a:spcPct val="0"/>
              </a:spcBef>
            </a:pPr>
            <a:endParaRPr lang="en-US" sz="2000" b="1" dirty="0" smtClean="0">
              <a:solidFill>
                <a:schemeClr val="accent2"/>
              </a:solidFill>
              <a:latin typeface="+mj-lt"/>
              <a:ea typeface="+mj-ea"/>
              <a:cs typeface="+mj-cs"/>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 y="1381125"/>
            <a:ext cx="10923588" cy="489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gray">
          <a:xfrm>
            <a:off x="432225" y="287179"/>
            <a:ext cx="11588433" cy="884396"/>
          </a:xfrm>
          <a:prstGeom prst="rect">
            <a:avLst/>
          </a:prstGeom>
        </p:spPr>
        <p:txBody>
          <a:bodyPr vert="horz" lIns="0" tIns="0" rIns="0" bIns="0" rtlCol="0" anchor="ctr" anchorCtr="0">
            <a:noAutofit/>
          </a:bodyPr>
          <a:lstStyle/>
          <a:p>
            <a:pPr lvl="0" algn="ctr">
              <a:spcBef>
                <a:spcPct val="0"/>
              </a:spcBef>
            </a:pPr>
            <a:r>
              <a:rPr lang="en-US" sz="2000" b="1" dirty="0">
                <a:solidFill>
                  <a:schemeClr val="tx1">
                    <a:lumMod val="65000"/>
                    <a:lumOff val="35000"/>
                  </a:schemeClr>
                </a:solidFill>
                <a:latin typeface="Arial (Headings)"/>
              </a:rPr>
              <a:t>Year wise Equipment Count in Labs Locations</a:t>
            </a:r>
            <a:endParaRPr lang="en-US" sz="2000" b="1" dirty="0" smtClean="0">
              <a:solidFill>
                <a:schemeClr val="tx1">
                  <a:lumMod val="65000"/>
                  <a:lumOff val="35000"/>
                </a:schemeClr>
              </a:solidFill>
              <a:latin typeface="Arial (Headings)"/>
              <a:ea typeface="+mj-ea"/>
              <a:cs typeface="+mj-cs"/>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903" y="1304925"/>
            <a:ext cx="10887075"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01340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45150589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SAP_2011_v1.0">
  <a:themeElements>
    <a:clrScheme name="SAP_Colors2011">
      <a:dk1>
        <a:srgbClr val="000000"/>
      </a:dk1>
      <a:lt1>
        <a:srgbClr val="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fontAlgn="base">
          <a:spcBef>
            <a:spcPct val="50000"/>
          </a:spcBef>
          <a:spcAft>
            <a:spcPct val="0"/>
          </a:spcAft>
          <a:buClr>
            <a:srgbClr val="F0AB00"/>
          </a:buClr>
          <a:buSzPct val="80000"/>
          <a:defRPr sz="1800" kern="0" dirty="0"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SAP_2011_v1.0</Template>
  <TotalTime>3964</TotalTime>
  <Words>530</Words>
  <Application>Microsoft Office PowerPoint</Application>
  <PresentationFormat>Custom</PresentationFormat>
  <Paragraphs>126</Paragraphs>
  <Slides>9</Slides>
  <Notes>5</Notes>
  <HiddenSlides>1</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SAP_2011_v1.0</vt:lpstr>
      <vt:lpstr>Asset Management 2013 KPI (July 2013) SC Labs IT</vt:lpstr>
      <vt:lpstr>Executive Summary</vt:lpstr>
      <vt:lpstr>Executive Summary PCs &amp; Laptops KPI </vt:lpstr>
      <vt:lpstr>Executive Summary Mobile Devices KPI </vt:lpstr>
      <vt:lpstr>PowerPoint Presentation</vt:lpstr>
      <vt:lpstr>PowerPoint Presentation</vt:lpstr>
      <vt:lpstr>PowerPoint Presentation</vt:lpstr>
      <vt:lpstr>Thank You!</vt:lpstr>
      <vt:lpstr>PowerPoint Presentation</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d019534</dc:creator>
  <cp:lastModifiedBy>Lopez, Dan-Joe</cp:lastModifiedBy>
  <cp:revision>473</cp:revision>
  <dcterms:created xsi:type="dcterms:W3CDTF">2011-01-18T10:17:19Z</dcterms:created>
  <dcterms:modified xsi:type="dcterms:W3CDTF">2013-07-25T23:55:37Z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1857757491</vt:i4>
  </property>
  <property fmtid="{D5CDD505-2E9C-101B-9397-08002B2CF9AE}" pid="3" name="_NewReviewCycle">
    <vt:lpwstr/>
  </property>
  <property fmtid="{D5CDD505-2E9C-101B-9397-08002B2CF9AE}" pid="4" name="_EmailSubject">
    <vt:lpwstr> Asset management KPI Report - July 2013</vt:lpwstr>
  </property>
  <property fmtid="{D5CDD505-2E9C-101B-9397-08002B2CF9AE}" pid="5" name="_AuthorEmail">
    <vt:lpwstr>prasad.nayak@sap.com</vt:lpwstr>
  </property>
  <property fmtid="{D5CDD505-2E9C-101B-9397-08002B2CF9AE}" pid="6" name="_AuthorEmailDisplayName">
    <vt:lpwstr>Nayak, Prasad</vt:lpwstr>
  </property>
  <property fmtid="{D5CDD505-2E9C-101B-9397-08002B2CF9AE}" pid="7" name="_PreviousAdHocReviewCycleID">
    <vt:i4>-512909258</vt:i4>
  </property>
</Properties>
</file>