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B5D8A0"/>
    <a:srgbClr val="ACD7FE"/>
    <a:srgbClr val="ADC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1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8F5-06A6-4315-9FBE-328955CCF54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77CB-1C6A-42F5-8199-C317933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3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8F5-06A6-4315-9FBE-328955CCF54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77CB-1C6A-42F5-8199-C317933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1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8F5-06A6-4315-9FBE-328955CCF54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77CB-1C6A-42F5-8199-C317933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4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8F5-06A6-4315-9FBE-328955CCF54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77CB-1C6A-42F5-8199-C317933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8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8F5-06A6-4315-9FBE-328955CCF54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77CB-1C6A-42F5-8199-C317933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6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8F5-06A6-4315-9FBE-328955CCF54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77CB-1C6A-42F5-8199-C317933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6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8F5-06A6-4315-9FBE-328955CCF54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77CB-1C6A-42F5-8199-C317933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4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8F5-06A6-4315-9FBE-328955CCF54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77CB-1C6A-42F5-8199-C317933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8F5-06A6-4315-9FBE-328955CCF54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77CB-1C6A-42F5-8199-C317933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5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8F5-06A6-4315-9FBE-328955CCF54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77CB-1C6A-42F5-8199-C317933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6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8F5-06A6-4315-9FBE-328955CCF54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77CB-1C6A-42F5-8199-C317933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9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A68F5-06A6-4315-9FBE-328955CCF54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A77CB-1C6A-42F5-8199-C317933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9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075392" y="1587673"/>
            <a:ext cx="2738750" cy="2718856"/>
          </a:xfrm>
          <a:prstGeom prst="rect">
            <a:avLst/>
          </a:prstGeom>
          <a:solidFill>
            <a:srgbClr val="ACD7FE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elay 3"/>
          <p:cNvSpPr/>
          <p:nvPr/>
        </p:nvSpPr>
        <p:spPr>
          <a:xfrm rot="16200000">
            <a:off x="860304" y="1822588"/>
            <a:ext cx="1258768" cy="788939"/>
          </a:xfrm>
          <a:prstGeom prst="flowChartDelay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Sensor</a:t>
            </a:r>
            <a:endParaRPr lang="en-US" sz="1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39962" y="1587673"/>
            <a:ext cx="3170904" cy="2718856"/>
          </a:xfrm>
          <a:prstGeom prst="rect">
            <a:avLst/>
          </a:prstGeom>
          <a:solidFill>
            <a:srgbClr val="B5D8A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28308" y="1737452"/>
            <a:ext cx="1725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Raspberry Pi 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884158" y="2344994"/>
            <a:ext cx="755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884158" y="2519516"/>
            <a:ext cx="755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84158" y="2698955"/>
            <a:ext cx="755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llout: Down Arrow 13"/>
          <p:cNvSpPr/>
          <p:nvPr/>
        </p:nvSpPr>
        <p:spPr>
          <a:xfrm>
            <a:off x="2673098" y="2308619"/>
            <a:ext cx="1793992" cy="953491"/>
          </a:xfrm>
          <a:prstGeom prst="downArrowCallout">
            <a:avLst>
              <a:gd name="adj1" fmla="val 25800"/>
              <a:gd name="adj2" fmla="val 20661"/>
              <a:gd name="adj3" fmla="val 25000"/>
              <a:gd name="adj4" fmla="val 49249"/>
            </a:avLst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Custom Adapter</a:t>
            </a:r>
          </a:p>
        </p:txBody>
      </p:sp>
      <p:sp>
        <p:nvSpPr>
          <p:cNvPr id="15" name="Oval 14"/>
          <p:cNvSpPr/>
          <p:nvPr/>
        </p:nvSpPr>
        <p:spPr>
          <a:xfrm>
            <a:off x="2763653" y="3262108"/>
            <a:ext cx="2212159" cy="8895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91440" rIns="0" bIns="365760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Streaming Lite Project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58422" y="3693994"/>
            <a:ext cx="26731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“</a:t>
            </a:r>
            <a:r>
              <a:rPr lang="en-US" sz="1050" b="1" dirty="0" err="1"/>
              <a:t>freezer_monitoring_lite</a:t>
            </a:r>
            <a:r>
              <a:rPr lang="en-US" sz="1050" b="1" dirty="0"/>
              <a:t>”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35654" y="3262108"/>
            <a:ext cx="862781" cy="889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SWS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Adapter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10703" y="1727523"/>
            <a:ext cx="1725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HANA</a:t>
            </a:r>
          </a:p>
        </p:txBody>
      </p:sp>
      <p:sp>
        <p:nvSpPr>
          <p:cNvPr id="2" name="Oval 1"/>
          <p:cNvSpPr/>
          <p:nvPr/>
        </p:nvSpPr>
        <p:spPr>
          <a:xfrm>
            <a:off x="7416623" y="2308619"/>
            <a:ext cx="2030276" cy="18981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0"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Streaming Analytics Project</a:t>
            </a:r>
          </a:p>
        </p:txBody>
      </p:sp>
      <p:sp>
        <p:nvSpPr>
          <p:cNvPr id="17" name="Arrow: Right 16"/>
          <p:cNvSpPr/>
          <p:nvPr/>
        </p:nvSpPr>
        <p:spPr>
          <a:xfrm>
            <a:off x="5731616" y="3167213"/>
            <a:ext cx="1714547" cy="1079349"/>
          </a:xfrm>
          <a:prstGeom prst="rightArrow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Streaming Web Service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42281" y="3337574"/>
            <a:ext cx="2673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“</a:t>
            </a:r>
            <a:r>
              <a:rPr lang="en-US" sz="1100" b="1" dirty="0" err="1"/>
              <a:t>freezer_monitoring</a:t>
            </a:r>
            <a:r>
              <a:rPr lang="en-US" sz="1100" b="1" dirty="0"/>
              <a:t>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2698553" y="3189335"/>
            <a:ext cx="2277260" cy="1031904"/>
          </a:xfrm>
          <a:prstGeom prst="rect">
            <a:avLst/>
          </a:prstGeom>
          <a:noFill/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0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Pinar, Gunes</dc:creator>
  <cp:lastModifiedBy>Pinar, Gunes</cp:lastModifiedBy>
  <cp:revision>17</cp:revision>
  <dcterms:created xsi:type="dcterms:W3CDTF">2018-04-03T15:54:11Z</dcterms:created>
  <dcterms:modified xsi:type="dcterms:W3CDTF">2018-04-03T16:36:40Z</dcterms:modified>
</cp:coreProperties>
</file>