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562E-49CC-495F-92DF-83B974C01E8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BE68-BF7C-4802-A02F-B5B57204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5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562E-49CC-495F-92DF-83B974C01E8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BE68-BF7C-4802-A02F-B5B57204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6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562E-49CC-495F-92DF-83B974C01E8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BE68-BF7C-4802-A02F-B5B57204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3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562E-49CC-495F-92DF-83B974C01E8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BE68-BF7C-4802-A02F-B5B57204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6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562E-49CC-495F-92DF-83B974C01E8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BE68-BF7C-4802-A02F-B5B57204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2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562E-49CC-495F-92DF-83B974C01E8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BE68-BF7C-4802-A02F-B5B57204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562E-49CC-495F-92DF-83B974C01E8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BE68-BF7C-4802-A02F-B5B57204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2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562E-49CC-495F-92DF-83B974C01E8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BE68-BF7C-4802-A02F-B5B57204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0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562E-49CC-495F-92DF-83B974C01E8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BE68-BF7C-4802-A02F-B5B57204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0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562E-49CC-495F-92DF-83B974C01E8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BE68-BF7C-4802-A02F-B5B57204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7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562E-49CC-495F-92DF-83B974C01E8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BE68-BF7C-4802-A02F-B5B57204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7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5562E-49CC-495F-92DF-83B974C01E8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8BE68-BF7C-4802-A02F-B5B57204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5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972355" y="868396"/>
            <a:ext cx="7691244" cy="2375794"/>
            <a:chOff x="972355" y="868396"/>
            <a:chExt cx="7691244" cy="2375794"/>
          </a:xfrm>
        </p:grpSpPr>
        <p:sp>
          <p:nvSpPr>
            <p:cNvPr id="13" name="TextBox 12"/>
            <p:cNvSpPr txBox="1"/>
            <p:nvPr/>
          </p:nvSpPr>
          <p:spPr>
            <a:xfrm>
              <a:off x="3238769" y="1188551"/>
              <a:ext cx="22538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HSA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395212" y="955183"/>
              <a:ext cx="2253803" cy="1041283"/>
              <a:chOff x="1242812" y="802783"/>
              <a:chExt cx="2253803" cy="1041283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242812" y="1197735"/>
                <a:ext cx="22538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56B6F8"/>
                    </a:solidFill>
                  </a:rPr>
                  <a:t>Of</a:t>
                </a:r>
              </a:p>
              <a:p>
                <a:pPr algn="ctr"/>
                <a:r>
                  <a:rPr lang="en-US" b="1" dirty="0">
                    <a:solidFill>
                      <a:srgbClr val="56B6F8"/>
                    </a:solidFill>
                  </a:rPr>
                  <a:t>Data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242812" y="802783"/>
                <a:ext cx="22538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56B6F8"/>
                    </a:solidFill>
                  </a:rPr>
                  <a:t>TONS</a:t>
                </a:r>
              </a:p>
            </p:txBody>
          </p:sp>
        </p:grpSp>
        <p:sp>
          <p:nvSpPr>
            <p:cNvPr id="10" name="Arrow: Right 9"/>
            <p:cNvSpPr/>
            <p:nvPr/>
          </p:nvSpPr>
          <p:spPr>
            <a:xfrm>
              <a:off x="3206840" y="1350135"/>
              <a:ext cx="701898" cy="32316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Right 11"/>
            <p:cNvSpPr/>
            <p:nvPr/>
          </p:nvSpPr>
          <p:spPr>
            <a:xfrm>
              <a:off x="4869824" y="1400061"/>
              <a:ext cx="1598053" cy="223309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37777" y="1155237"/>
              <a:ext cx="22538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HANA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09843" y="868396"/>
              <a:ext cx="12518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Less</a:t>
              </a:r>
            </a:p>
            <a:p>
              <a:r>
                <a:rPr lang="en-US" sz="16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Data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972355" y="1888145"/>
              <a:ext cx="7691244" cy="1356045"/>
              <a:chOff x="953037" y="2233108"/>
              <a:chExt cx="7691244" cy="1356045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4606075" y="2805879"/>
                <a:ext cx="22538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/>
                  <a:t>HSA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390478" y="2805879"/>
                <a:ext cx="22538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/>
                  <a:t>HANA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332828" y="2708223"/>
                <a:ext cx="165841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STREAMING</a:t>
                </a:r>
              </a:p>
              <a:p>
                <a:r>
                  <a:rPr lang="en-US" sz="1600" b="1" dirty="0"/>
                  <a:t>LITE</a:t>
                </a:r>
              </a:p>
              <a:p>
                <a:r>
                  <a:rPr lang="en-US" sz="1600" b="1" dirty="0"/>
                  <a:t>GATEWAYS</a:t>
                </a: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953037" y="2471735"/>
                <a:ext cx="2253803" cy="1117418"/>
                <a:chOff x="1242812" y="726648"/>
                <a:chExt cx="2253803" cy="1117418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1242812" y="1197735"/>
                  <a:ext cx="225380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56B6F8"/>
                      </a:solidFill>
                    </a:rPr>
                    <a:t>Of</a:t>
                  </a:r>
                </a:p>
                <a:p>
                  <a:pPr algn="ctr"/>
                  <a:r>
                    <a:rPr lang="en-US" b="1" dirty="0">
                      <a:solidFill>
                        <a:srgbClr val="56B6F8"/>
                      </a:solidFill>
                    </a:rPr>
                    <a:t>Data</a:t>
                  </a:r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1242812" y="726648"/>
                  <a:ext cx="225380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b="1" dirty="0">
                      <a:solidFill>
                        <a:srgbClr val="56B6F8"/>
                      </a:solidFill>
                    </a:rPr>
                    <a:t>TONS</a:t>
                  </a:r>
                </a:p>
              </p:txBody>
            </p:sp>
          </p:grpSp>
          <p:sp>
            <p:nvSpPr>
              <p:cNvPr id="11" name="Arrow: Right 10"/>
              <p:cNvSpPr/>
              <p:nvPr/>
            </p:nvSpPr>
            <p:spPr>
              <a:xfrm>
                <a:off x="2611452" y="2884868"/>
                <a:ext cx="756374" cy="477711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row: Right 14"/>
              <p:cNvSpPr/>
              <p:nvPr/>
            </p:nvSpPr>
            <p:spPr>
              <a:xfrm>
                <a:off x="6170858" y="3012068"/>
                <a:ext cx="751537" cy="223309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Arrow: Right 17"/>
              <p:cNvSpPr/>
              <p:nvPr/>
            </p:nvSpPr>
            <p:spPr>
              <a:xfrm>
                <a:off x="4616397" y="2967463"/>
                <a:ext cx="701898" cy="323165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616397" y="2456971"/>
                <a:ext cx="12518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Less</a:t>
                </a:r>
              </a:p>
              <a:p>
                <a:r>
                  <a:rPr lang="en-US" sz="16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Data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181180" y="2233108"/>
                <a:ext cx="12518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Even</a:t>
                </a:r>
              </a:p>
              <a:p>
                <a:r>
                  <a:rPr lang="en-US" sz="16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Less</a:t>
                </a:r>
              </a:p>
              <a:p>
                <a:r>
                  <a:rPr lang="en-US" sz="16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Data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84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Pinar, Gunes</dc:creator>
  <cp:lastModifiedBy>Pinar, Gunes</cp:lastModifiedBy>
  <cp:revision>9</cp:revision>
  <dcterms:created xsi:type="dcterms:W3CDTF">2018-04-03T16:40:29Z</dcterms:created>
  <dcterms:modified xsi:type="dcterms:W3CDTF">2018-04-03T16:49:30Z</dcterms:modified>
</cp:coreProperties>
</file>