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61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C8A-3131-45C9-88F5-FB41806BA58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CFB-8AAD-4CB9-8E63-126308A8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1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C8A-3131-45C9-88F5-FB41806BA58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CFB-8AAD-4CB9-8E63-126308A8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8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C8A-3131-45C9-88F5-FB41806BA58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CFB-8AAD-4CB9-8E63-126308A8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C8A-3131-45C9-88F5-FB41806BA58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CFB-8AAD-4CB9-8E63-126308A8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4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C8A-3131-45C9-88F5-FB41806BA58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CFB-8AAD-4CB9-8E63-126308A8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0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C8A-3131-45C9-88F5-FB41806BA58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CFB-8AAD-4CB9-8E63-126308A8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0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C8A-3131-45C9-88F5-FB41806BA58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CFB-8AAD-4CB9-8E63-126308A8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2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C8A-3131-45C9-88F5-FB41806BA58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CFB-8AAD-4CB9-8E63-126308A8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C8A-3131-45C9-88F5-FB41806BA58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CFB-8AAD-4CB9-8E63-126308A8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C8A-3131-45C9-88F5-FB41806BA58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CFB-8AAD-4CB9-8E63-126308A8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C8A-3131-45C9-88F5-FB41806BA58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CFB-8AAD-4CB9-8E63-126308A8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F7C8A-3131-45C9-88F5-FB41806BA58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23CFB-8AAD-4CB9-8E63-126308A8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7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 on </a:t>
            </a:r>
            <a:r>
              <a:rPr lang="en-US" dirty="0" err="1"/>
              <a:t>Linuxx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SAPSUG – JUNE 2017</a:t>
            </a:r>
          </a:p>
          <a:p>
            <a:r>
              <a:rPr lang="en-US" dirty="0"/>
              <a:t>Alex Campos</a:t>
            </a:r>
          </a:p>
        </p:txBody>
      </p:sp>
    </p:spTree>
    <p:extLst>
      <p:ext uri="{BB962C8B-B14F-4D97-AF65-F5344CB8AC3E}">
        <p14:creationId xmlns:p14="http://schemas.microsoft.com/office/powerpoint/2010/main" val="207465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write your DSC “scripts” to target Linux OS as well.</a:t>
            </a:r>
          </a:p>
          <a:p>
            <a:r>
              <a:rPr lang="en-US" dirty="0"/>
              <a:t>Uses custom </a:t>
            </a:r>
            <a:r>
              <a:rPr lang="en-US" dirty="0" err="1"/>
              <a:t>nx</a:t>
            </a:r>
            <a:r>
              <a:rPr lang="en-US" dirty="0"/>
              <a:t> DSC module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0" y="3089310"/>
            <a:ext cx="4069313" cy="2615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0" y="3089310"/>
            <a:ext cx="5795010" cy="155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3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Deploys and enforces a pre-compiled .</a:t>
            </a:r>
            <a:r>
              <a:rPr lang="en-US" dirty="0" err="1"/>
              <a:t>mof</a:t>
            </a:r>
            <a:r>
              <a:rPr lang="en-US" dirty="0"/>
              <a:t> file (CIM Session)</a:t>
            </a:r>
          </a:p>
          <a:p>
            <a:pPr lvl="1"/>
            <a:r>
              <a:rPr lang="en-US" dirty="0"/>
              <a:t>Uses Start-</a:t>
            </a:r>
            <a:r>
              <a:rPr lang="en-US" dirty="0" err="1"/>
              <a:t>DscConfiguration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98" y="2752531"/>
            <a:ext cx="5264656" cy="171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Linux operating system versions are supported for DSC for Linux.</a:t>
            </a:r>
          </a:p>
          <a:p>
            <a:pPr lvl="1" fontAlgn="ctr"/>
            <a:r>
              <a:rPr lang="en-US" dirty="0"/>
              <a:t>CentOS 5, 6, and 7 (x86/x64)</a:t>
            </a:r>
          </a:p>
          <a:p>
            <a:pPr lvl="1" fontAlgn="ctr"/>
            <a:r>
              <a:rPr lang="en-US" dirty="0"/>
              <a:t>Debian GNU/Linux 6 and 7 (x86/x64)</a:t>
            </a:r>
          </a:p>
          <a:p>
            <a:pPr lvl="1" fontAlgn="ctr"/>
            <a:r>
              <a:rPr lang="en-US" dirty="0"/>
              <a:t>Oracle Linux 5, 6 and 7 (x86/x64)</a:t>
            </a:r>
          </a:p>
          <a:p>
            <a:pPr lvl="1" fontAlgn="ctr"/>
            <a:r>
              <a:rPr lang="en-US" dirty="0"/>
              <a:t>Red Hat Enterprise Linux Server 5, 6 and 7 (x86/x64)</a:t>
            </a:r>
          </a:p>
          <a:p>
            <a:pPr lvl="1" fontAlgn="ctr"/>
            <a:r>
              <a:rPr lang="en-US" dirty="0"/>
              <a:t>SUSE Linux Enterprise Server 10, 11 and 12 (x86/x64)</a:t>
            </a:r>
          </a:p>
          <a:p>
            <a:pPr lvl="1" fontAlgn="ctr"/>
            <a:r>
              <a:rPr lang="en-US" dirty="0"/>
              <a:t>Ubuntu Server 12.04 LTS and 14.04 LTS (x86/x64)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Configuration Steps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995" y="1825625"/>
            <a:ext cx="73860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Configuration Steps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missing dependencies</a:t>
            </a:r>
          </a:p>
          <a:p>
            <a:r>
              <a:rPr lang="en-US" dirty="0"/>
              <a:t>Install Open Management Infrastructure (OMI) CIM Server</a:t>
            </a:r>
          </a:p>
          <a:p>
            <a:r>
              <a:rPr lang="en-US" dirty="0"/>
              <a:t>Install DSC</a:t>
            </a:r>
          </a:p>
          <a:p>
            <a:r>
              <a:rPr lang="en-US" dirty="0"/>
              <a:t>Get your </a:t>
            </a:r>
            <a:r>
              <a:rPr lang="en-US" dirty="0" err="1"/>
              <a:t>nx</a:t>
            </a:r>
            <a:r>
              <a:rPr lang="en-US" dirty="0"/>
              <a:t> module</a:t>
            </a:r>
          </a:p>
          <a:p>
            <a:r>
              <a:rPr lang="en-US" dirty="0"/>
              <a:t>Write your DSC</a:t>
            </a:r>
          </a:p>
          <a:p>
            <a:r>
              <a:rPr lang="en-US" dirty="0"/>
              <a:t>Compile into a MOF</a:t>
            </a:r>
          </a:p>
          <a:p>
            <a:r>
              <a:rPr lang="en-US" dirty="0"/>
              <a:t>Create a new CIM session and Start-</a:t>
            </a:r>
            <a:r>
              <a:rPr lang="en-US" dirty="0" err="1"/>
              <a:t>DscConfiguration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have all the pre-</a:t>
            </a:r>
            <a:r>
              <a:rPr lang="en-US" dirty="0" err="1"/>
              <a:t>reqs</a:t>
            </a:r>
            <a:r>
              <a:rPr lang="en-US"/>
              <a:t> as per: https://msdn.microsoft.com/en-us/powershell/dsc/lnxgettingstarted</a:t>
            </a:r>
          </a:p>
          <a:p>
            <a:r>
              <a:rPr lang="en-US" dirty="0" err="1"/>
              <a:t>sudo</a:t>
            </a:r>
            <a:r>
              <a:rPr lang="en-US" dirty="0"/>
              <a:t> rpm -</a:t>
            </a:r>
            <a:r>
              <a:rPr lang="en-US" dirty="0" err="1"/>
              <a:t>Uvh</a:t>
            </a:r>
            <a:r>
              <a:rPr lang="en-US" dirty="0"/>
              <a:t> http://packages.microsoft.com/config/rhel/7/packages-microsoft-prod.rpm</a:t>
            </a:r>
          </a:p>
          <a:p>
            <a:r>
              <a:rPr lang="en-US" dirty="0"/>
              <a:t>yum install omi.x86_64</a:t>
            </a:r>
          </a:p>
          <a:p>
            <a:r>
              <a:rPr lang="en-US" dirty="0"/>
              <a:t>cd 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 err="1"/>
              <a:t>wget</a:t>
            </a:r>
            <a:r>
              <a:rPr lang="en-US" dirty="0"/>
              <a:t> https://github.com/Microsoft/PowerShell-DSC-for-Linux/releases/download/v1.1.1-294/dsc-1.1.1-294.ssl_100.x64.rpm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4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DSC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Configuration </a:t>
            </a:r>
            <a:r>
              <a:rPr lang="en-US" dirty="0" err="1"/>
              <a:t>ExampleConfiguration</a:t>
            </a:r>
            <a:r>
              <a:rPr lang="en-US" dirty="0"/>
              <a:t>{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Import-</a:t>
            </a:r>
            <a:r>
              <a:rPr lang="en-US" dirty="0" err="1"/>
              <a:t>DscResource</a:t>
            </a:r>
            <a:r>
              <a:rPr lang="en-US" dirty="0"/>
              <a:t> -Module </a:t>
            </a:r>
            <a:r>
              <a:rPr lang="en-US" dirty="0" err="1"/>
              <a:t>nx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Node "192.168.43.136"{</a:t>
            </a:r>
          </a:p>
          <a:p>
            <a:pPr marL="0" indent="0">
              <a:buNone/>
            </a:pPr>
            <a:r>
              <a:rPr lang="en-US" dirty="0" err="1"/>
              <a:t>nxFile</a:t>
            </a:r>
            <a:r>
              <a:rPr lang="en-US" dirty="0"/>
              <a:t> </a:t>
            </a:r>
            <a:r>
              <a:rPr lang="en-US" dirty="0" err="1"/>
              <a:t>ExampleFile</a:t>
            </a:r>
            <a:r>
              <a:rPr lang="en-US" dirty="0"/>
              <a:t> {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DestinationPath</a:t>
            </a:r>
            <a:r>
              <a:rPr lang="en-US" dirty="0"/>
              <a:t> = "/</a:t>
            </a:r>
            <a:r>
              <a:rPr lang="en-US" dirty="0" err="1"/>
              <a:t>tmp</a:t>
            </a:r>
            <a:r>
              <a:rPr lang="en-US" dirty="0"/>
              <a:t>/example"</a:t>
            </a:r>
          </a:p>
          <a:p>
            <a:pPr marL="0" indent="0">
              <a:buNone/>
            </a:pPr>
            <a:r>
              <a:rPr lang="en-US" dirty="0"/>
              <a:t>  Contents = "hello world `n"</a:t>
            </a:r>
          </a:p>
          <a:p>
            <a:pPr marL="0" indent="0">
              <a:buNone/>
            </a:pPr>
            <a:r>
              <a:rPr lang="en-US" dirty="0"/>
              <a:t>  Ensure = "Present"</a:t>
            </a:r>
          </a:p>
          <a:p>
            <a:pPr marL="0" indent="0">
              <a:buNone/>
            </a:pPr>
            <a:r>
              <a:rPr lang="en-US" dirty="0"/>
              <a:t>  Type = "File"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ExampleConfiguration</a:t>
            </a:r>
            <a:r>
              <a:rPr lang="en-US" dirty="0"/>
              <a:t> -</a:t>
            </a:r>
            <a:r>
              <a:rPr lang="en-US" dirty="0" err="1"/>
              <a:t>OutputPath</a:t>
            </a:r>
            <a:r>
              <a:rPr lang="en-US" dirty="0"/>
              <a:t>:"C:\temp"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0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DSC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DSC for Linux includes scripts to work with configuration from the Local Linux Computer. The scripts are located in /opt/Microsoft/</a:t>
            </a:r>
            <a:r>
              <a:rPr lang="en-US" dirty="0" err="1"/>
              <a:t>dsc</a:t>
            </a:r>
            <a:r>
              <a:rPr lang="en-US" dirty="0"/>
              <a:t>/Scripts and include:</a:t>
            </a:r>
          </a:p>
          <a:p>
            <a:pPr lvl="1"/>
            <a:r>
              <a:rPr lang="en-US" dirty="0"/>
              <a:t>GetDscConfiguration.py</a:t>
            </a:r>
          </a:p>
          <a:p>
            <a:pPr lvl="1"/>
            <a:r>
              <a:rPr lang="en-US" dirty="0"/>
              <a:t>GetDscLocalConfigurationManager.py</a:t>
            </a:r>
          </a:p>
          <a:p>
            <a:pPr lvl="1"/>
            <a:r>
              <a:rPr lang="en-US" dirty="0"/>
              <a:t>StartDscLocalConfigurationManager.py –</a:t>
            </a:r>
            <a:r>
              <a:rPr lang="en-US" dirty="0" err="1"/>
              <a:t>configurationmof</a:t>
            </a:r>
            <a:r>
              <a:rPr lang="en-US" dirty="0"/>
              <a:t>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localhost.mof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0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324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DSC on Linuxx</vt:lpstr>
      <vt:lpstr>Summary</vt:lpstr>
      <vt:lpstr>PowerPoint Presentation</vt:lpstr>
      <vt:lpstr>Supported Distributions</vt:lpstr>
      <vt:lpstr>High Level Configuration Steps</vt:lpstr>
      <vt:lpstr>High Level Configuration Steps (cont)</vt:lpstr>
      <vt:lpstr>Installation Commands</vt:lpstr>
      <vt:lpstr>Create your DSC Configuration</vt:lpstr>
      <vt:lpstr>Working with DSC locally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on Linuxx</dc:title>
  <dc:creator>Alex Campos</dc:creator>
  <cp:lastModifiedBy>Alex Campos</cp:lastModifiedBy>
  <cp:revision>8</cp:revision>
  <dcterms:created xsi:type="dcterms:W3CDTF">2017-06-15T23:40:13Z</dcterms:created>
  <dcterms:modified xsi:type="dcterms:W3CDTF">2017-06-16T00:49:14Z</dcterms:modified>
</cp:coreProperties>
</file>