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4630400" cy="8229600"/>
  <p:notesSz cx="8229600" cy="14630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مقطع افتراضي" id="{BC7A3EE8-F358-4A89-B7FA-27AC143B18E3}">
          <p14:sldIdLst>
            <p14:sldId id="256"/>
          </p14:sldIdLst>
        </p14:section>
        <p14:section name="مقطع بدون عنوان" id="{6449771A-A3FA-4865-9D1D-BE13FA41FF29}">
          <p14:sldIdLst>
            <p14:sldId id="257"/>
            <p14:sldId id="258"/>
            <p14:sldId id="259"/>
            <p14:sldId id="260"/>
            <p14:sldId id="261"/>
            <p14:sldId id="262"/>
            <p14:sldId id="263"/>
            <p14:sldId id="26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61" d="100"/>
          <a:sy n="61" d="100"/>
        </p:scale>
        <p:origin x="61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9761740"/>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شريحة عنوان">
    <p:spTree>
      <p:nvGrpSpPr>
        <p:cNvPr id="1" name=""/>
        <p:cNvGrpSpPr/>
        <p:nvPr/>
      </p:nvGrpSpPr>
      <p:grpSpPr>
        <a:xfrm>
          <a:off x="0" y="0"/>
          <a:ext cx="0" cy="0"/>
          <a:chOff x="0" y="0"/>
          <a:chExt cx="0" cy="0"/>
        </a:xfrm>
      </p:grpSpPr>
      <p:sp>
        <p:nvSpPr>
          <p:cNvPr id="2" name="Title 1"/>
          <p:cNvSpPr>
            <a:spLocks noGrp="1"/>
          </p:cNvSpPr>
          <p:nvPr>
            <p:ph type="ctrTitle"/>
          </p:nvPr>
        </p:nvSpPr>
        <p:spPr>
          <a:xfrm>
            <a:off x="3107056" y="3017521"/>
            <a:ext cx="10698479" cy="2715337"/>
          </a:xfrm>
        </p:spPr>
        <p:txBody>
          <a:bodyPr anchor="b">
            <a:normAutofit/>
          </a:bodyPr>
          <a:lstStyle>
            <a:lvl1pPr>
              <a:defRPr sz="6480"/>
            </a:lvl1pPr>
          </a:lstStyle>
          <a:p>
            <a:r>
              <a:rPr lang="ar-SA"/>
              <a:t>انقر لتحرير نمط عنوان الشكل الرئيسي</a:t>
            </a:r>
            <a:endParaRPr lang="en-US" dirty="0"/>
          </a:p>
        </p:txBody>
      </p:sp>
      <p:sp>
        <p:nvSpPr>
          <p:cNvPr id="3" name="Subtitle 2"/>
          <p:cNvSpPr>
            <a:spLocks noGrp="1"/>
          </p:cNvSpPr>
          <p:nvPr>
            <p:ph type="subTitle" idx="1"/>
          </p:nvPr>
        </p:nvSpPr>
        <p:spPr>
          <a:xfrm>
            <a:off x="3107056" y="5732855"/>
            <a:ext cx="10698479" cy="1351540"/>
          </a:xfrm>
        </p:spPr>
        <p:txBody>
          <a:bodyPr anchor="t"/>
          <a:lstStyle>
            <a:lvl1pPr marL="0" indent="0" algn="l">
              <a:buNone/>
              <a:defRPr>
                <a:solidFill>
                  <a:schemeClr val="tx1">
                    <a:lumMod val="65000"/>
                    <a:lumOff val="35000"/>
                  </a:schemeClr>
                </a:solidFill>
              </a:defRPr>
            </a:lvl1pPr>
            <a:lvl2pPr marL="548640" indent="0" algn="ctr">
              <a:buNone/>
              <a:defRPr>
                <a:solidFill>
                  <a:schemeClr val="tx1">
                    <a:tint val="75000"/>
                  </a:schemeClr>
                </a:solidFill>
              </a:defRPr>
            </a:lvl2pPr>
            <a:lvl3pPr marL="1097280" indent="0" algn="ctr">
              <a:buNone/>
              <a:defRPr>
                <a:solidFill>
                  <a:schemeClr val="tx1">
                    <a:tint val="75000"/>
                  </a:schemeClr>
                </a:solidFill>
              </a:defRPr>
            </a:lvl3pPr>
            <a:lvl4pPr marL="1645920" indent="0" algn="ctr">
              <a:buNone/>
              <a:defRPr>
                <a:solidFill>
                  <a:schemeClr val="tx1">
                    <a:tint val="75000"/>
                  </a:schemeClr>
                </a:solidFill>
              </a:defRPr>
            </a:lvl4pPr>
            <a:lvl5pPr marL="2194560" indent="0" algn="ctr">
              <a:buNone/>
              <a:defRPr>
                <a:solidFill>
                  <a:schemeClr val="tx1">
                    <a:tint val="75000"/>
                  </a:schemeClr>
                </a:solidFill>
              </a:defRPr>
            </a:lvl5pPr>
            <a:lvl6pPr marL="2743200" indent="0" algn="ctr">
              <a:buNone/>
              <a:defRPr>
                <a:solidFill>
                  <a:schemeClr val="tx1">
                    <a:tint val="75000"/>
                  </a:schemeClr>
                </a:solidFill>
              </a:defRPr>
            </a:lvl6pPr>
            <a:lvl7pPr marL="3291840" indent="0" algn="ctr">
              <a:buNone/>
              <a:defRPr>
                <a:solidFill>
                  <a:schemeClr val="tx1">
                    <a:tint val="75000"/>
                  </a:schemeClr>
                </a:solidFill>
              </a:defRPr>
            </a:lvl7pPr>
            <a:lvl8pPr marL="3840480" indent="0" algn="ctr">
              <a:buNone/>
              <a:defRPr>
                <a:solidFill>
                  <a:schemeClr val="tx1">
                    <a:tint val="75000"/>
                  </a:schemeClr>
                </a:solidFill>
              </a:defRPr>
            </a:lvl8pPr>
            <a:lvl9pPr marL="4389120" indent="0" algn="ctr">
              <a:buNone/>
              <a:defRPr>
                <a:solidFill>
                  <a:schemeClr val="tx1">
                    <a:tint val="75000"/>
                  </a:schemeClr>
                </a:solidFill>
              </a:defRPr>
            </a:lvl9pPr>
          </a:lstStyle>
          <a:p>
            <a:r>
              <a:rPr lang="ar-SA"/>
              <a:t>انقر لتحرير نمط العنوان الفرعي للشكل الرئيسي</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5188573"/>
            <a:ext cx="2093582" cy="934307"/>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638175" y="5435449"/>
            <a:ext cx="935720" cy="438150"/>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83220885"/>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العنوان والتسمية ال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3107055" y="731520"/>
            <a:ext cx="10698479" cy="3740448"/>
          </a:xfrm>
        </p:spPr>
        <p:txBody>
          <a:bodyPr anchor="ctr">
            <a:normAutofit/>
          </a:bodyPr>
          <a:lstStyle>
            <a:lvl1pPr algn="l">
              <a:defRPr sz="5760" b="0" cap="none"/>
            </a:lvl1p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3107055" y="5224855"/>
            <a:ext cx="10698479" cy="1867037"/>
          </a:xfrm>
        </p:spPr>
        <p:txBody>
          <a:bodyPr anchor="ctr">
            <a:normAutofit/>
          </a:bodyPr>
          <a:lstStyle>
            <a:lvl1pPr marL="0" indent="0" algn="l">
              <a:buNone/>
              <a:defRPr sz="2160">
                <a:solidFill>
                  <a:schemeClr val="tx1">
                    <a:lumMod val="65000"/>
                    <a:lumOff val="35000"/>
                  </a:schemeClr>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ar-SA"/>
              <a:t>انقر لتحرير أنماط نص الشكل الرئيسي</a:t>
            </a:r>
          </a:p>
        </p:txBody>
      </p:sp>
      <p:sp>
        <p:nvSpPr>
          <p:cNvPr id="4" name="Date Placeholder 3"/>
          <p:cNvSpPr>
            <a:spLocks noGrp="1"/>
          </p:cNvSpPr>
          <p:nvPr>
            <p:ph type="dt" sz="half" idx="10"/>
          </p:nvPr>
        </p:nvSpPr>
        <p:spPr/>
        <p:txBody>
          <a:bodyPr/>
          <a:lstStyle/>
          <a:p>
            <a:fld id="{B61BEF0D-F0BB-DE4B-95CE-6DB70DBA9567}" type="datetimeFigureOut">
              <a:rPr lang="en-US" smtClean="0"/>
              <a:pPr/>
              <a:t>5/31/2024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5026" y="3813811"/>
            <a:ext cx="1906232" cy="60875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638175" y="3892967"/>
            <a:ext cx="935720" cy="438150"/>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1853422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اقتباس مع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3419939" y="731520"/>
            <a:ext cx="10072711" cy="3474720"/>
          </a:xfrm>
        </p:spPr>
        <p:txBody>
          <a:bodyPr anchor="ctr">
            <a:normAutofit/>
          </a:bodyPr>
          <a:lstStyle>
            <a:lvl1pPr algn="l">
              <a:defRPr sz="5760" b="0" cap="none"/>
            </a:lvl1pPr>
          </a:lstStyle>
          <a:p>
            <a:r>
              <a:rPr lang="ar-SA"/>
              <a:t>انقر لتحرير نمط عنوان الشكل الرئيسي</a:t>
            </a:r>
            <a:endParaRPr lang="en-US" dirty="0"/>
          </a:p>
        </p:txBody>
      </p:sp>
      <p:sp>
        <p:nvSpPr>
          <p:cNvPr id="13" name="Text Placeholder 9"/>
          <p:cNvSpPr>
            <a:spLocks noGrp="1"/>
          </p:cNvSpPr>
          <p:nvPr>
            <p:ph type="body" sz="quarter" idx="13"/>
          </p:nvPr>
        </p:nvSpPr>
        <p:spPr>
          <a:xfrm>
            <a:off x="3930014" y="4206240"/>
            <a:ext cx="9043865" cy="457200"/>
          </a:xfrm>
        </p:spPr>
        <p:txBody>
          <a:bodyPr anchor="ctr">
            <a:noAutofit/>
          </a:bodyPr>
          <a:lstStyle>
            <a:lvl1pPr marL="0" indent="0">
              <a:buFontTx/>
              <a:buNone/>
              <a:defRPr sz="1920">
                <a:solidFill>
                  <a:schemeClr val="tx1">
                    <a:lumMod val="50000"/>
                    <a:lumOff val="50000"/>
                  </a:schemeClr>
                </a:solidFill>
              </a:defRPr>
            </a:lvl1pPr>
            <a:lvl2pPr marL="548640" indent="0">
              <a:buFontTx/>
              <a:buNone/>
              <a:defRPr/>
            </a:lvl2pPr>
            <a:lvl3pPr marL="1097280" indent="0">
              <a:buFontTx/>
              <a:buNone/>
              <a:defRPr/>
            </a:lvl3pPr>
            <a:lvl4pPr marL="1645920" indent="0">
              <a:buFontTx/>
              <a:buNone/>
              <a:defRPr/>
            </a:lvl4pPr>
            <a:lvl5pPr marL="2194560" indent="0">
              <a:buFontTx/>
              <a:buNone/>
              <a:defRPr/>
            </a:lvl5pPr>
          </a:lstStyle>
          <a:p>
            <a:pPr lvl="0"/>
            <a:r>
              <a:rPr lang="ar-SA"/>
              <a:t>انقر لتحرير أنماط نص الشكل الرئيسي</a:t>
            </a:r>
          </a:p>
        </p:txBody>
      </p:sp>
      <p:sp>
        <p:nvSpPr>
          <p:cNvPr id="3" name="Text Placeholder 2"/>
          <p:cNvSpPr>
            <a:spLocks noGrp="1"/>
          </p:cNvSpPr>
          <p:nvPr>
            <p:ph type="body" idx="1"/>
          </p:nvPr>
        </p:nvSpPr>
        <p:spPr>
          <a:xfrm>
            <a:off x="3107055" y="5224855"/>
            <a:ext cx="10698479" cy="1867037"/>
          </a:xfrm>
        </p:spPr>
        <p:txBody>
          <a:bodyPr anchor="ctr">
            <a:normAutofit/>
          </a:bodyPr>
          <a:lstStyle>
            <a:lvl1pPr marL="0" indent="0" algn="l">
              <a:buNone/>
              <a:defRPr sz="2160">
                <a:solidFill>
                  <a:schemeClr val="tx1">
                    <a:lumMod val="65000"/>
                    <a:lumOff val="35000"/>
                  </a:schemeClr>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ar-SA"/>
              <a:t>انقر لتحرير أنماط نص الشكل الرئيسي</a:t>
            </a:r>
          </a:p>
        </p:txBody>
      </p:sp>
      <p:sp>
        <p:nvSpPr>
          <p:cNvPr id="4" name="Date Placeholder 3"/>
          <p:cNvSpPr>
            <a:spLocks noGrp="1"/>
          </p:cNvSpPr>
          <p:nvPr>
            <p:ph type="dt" sz="half" idx="10"/>
          </p:nvPr>
        </p:nvSpPr>
        <p:spPr/>
        <p:txBody>
          <a:bodyPr/>
          <a:lstStyle/>
          <a:p>
            <a:fld id="{B61BEF0D-F0BB-DE4B-95CE-6DB70DBA9567}" type="datetimeFigureOut">
              <a:rPr lang="en-US" smtClean="0"/>
              <a:pPr/>
              <a:t>5/31/2024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5026" y="3813811"/>
            <a:ext cx="1906232" cy="60875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638175" y="3892967"/>
            <a:ext cx="935720" cy="438150"/>
          </a:xfrm>
        </p:spPr>
        <p:txBody>
          <a:bodyPr/>
          <a:lstStyle/>
          <a:p>
            <a:fld id="{D57F1E4F-1CFF-5643-939E-217C01CDF565}" type="slidenum">
              <a:rPr lang="en-US" smtClean="0"/>
              <a:pPr/>
              <a:t>‹#›</a:t>
            </a:fld>
            <a:endParaRPr lang="en-US" dirty="0"/>
          </a:p>
        </p:txBody>
      </p:sp>
      <p:sp>
        <p:nvSpPr>
          <p:cNvPr id="14" name="TextBox 13"/>
          <p:cNvSpPr txBox="1"/>
          <p:nvPr/>
        </p:nvSpPr>
        <p:spPr>
          <a:xfrm>
            <a:off x="2961182" y="777606"/>
            <a:ext cx="731520" cy="701731"/>
          </a:xfrm>
          <a:prstGeom prst="rect">
            <a:avLst/>
          </a:prstGeom>
        </p:spPr>
        <p:txBody>
          <a:bodyPr vert="horz" lIns="109728" tIns="54864" rIns="109728" bIns="54864" rtlCol="0" anchor="ctr">
            <a:noAutofit/>
          </a:bodyPr>
          <a:lstStyle/>
          <a:p>
            <a:pPr lvl="0"/>
            <a:r>
              <a:rPr lang="en-US" sz="9600" baseline="0" dirty="0">
                <a:ln w="3175" cmpd="sng">
                  <a:noFill/>
                </a:ln>
                <a:solidFill>
                  <a:schemeClr val="accent1"/>
                </a:solidFill>
                <a:effectLst/>
                <a:latin typeface="Arial"/>
              </a:rPr>
              <a:t>“</a:t>
            </a:r>
          </a:p>
        </p:txBody>
      </p:sp>
      <p:sp>
        <p:nvSpPr>
          <p:cNvPr id="15" name="TextBox 14"/>
          <p:cNvSpPr txBox="1"/>
          <p:nvPr/>
        </p:nvSpPr>
        <p:spPr>
          <a:xfrm>
            <a:off x="13337822" y="3486367"/>
            <a:ext cx="731520" cy="701731"/>
          </a:xfrm>
          <a:prstGeom prst="rect">
            <a:avLst/>
          </a:prstGeom>
        </p:spPr>
        <p:txBody>
          <a:bodyPr vert="horz" lIns="109728" tIns="54864" rIns="109728" bIns="54864" rtlCol="0" anchor="ctr">
            <a:noAutofit/>
          </a:bodyPr>
          <a:lstStyle/>
          <a:p>
            <a:pPr lvl="0"/>
            <a:r>
              <a:rPr lang="en-US" sz="96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8110154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بطاقة اسم">
    <p:spTree>
      <p:nvGrpSpPr>
        <p:cNvPr id="1" name=""/>
        <p:cNvGrpSpPr/>
        <p:nvPr/>
      </p:nvGrpSpPr>
      <p:grpSpPr>
        <a:xfrm>
          <a:off x="0" y="0"/>
          <a:ext cx="0" cy="0"/>
          <a:chOff x="0" y="0"/>
          <a:chExt cx="0" cy="0"/>
        </a:xfrm>
      </p:grpSpPr>
      <p:sp>
        <p:nvSpPr>
          <p:cNvPr id="2" name="Title 1"/>
          <p:cNvSpPr>
            <a:spLocks noGrp="1"/>
          </p:cNvSpPr>
          <p:nvPr>
            <p:ph type="title"/>
          </p:nvPr>
        </p:nvSpPr>
        <p:spPr>
          <a:xfrm>
            <a:off x="3107056" y="2926081"/>
            <a:ext cx="10698480" cy="3269814"/>
          </a:xfrm>
        </p:spPr>
        <p:txBody>
          <a:bodyPr anchor="b">
            <a:normAutofit/>
          </a:bodyPr>
          <a:lstStyle>
            <a:lvl1pPr algn="l">
              <a:defRPr sz="5760" b="0"/>
            </a:lvl1pPr>
          </a:lstStyle>
          <a:p>
            <a:r>
              <a:rPr lang="ar-SA"/>
              <a:t>انقر لتحرير نمط عنوان الشكل الرئيسي</a:t>
            </a:r>
            <a:endParaRPr lang="en-US" dirty="0"/>
          </a:p>
        </p:txBody>
      </p:sp>
      <p:sp>
        <p:nvSpPr>
          <p:cNvPr id="4" name="Text Placeholder 3"/>
          <p:cNvSpPr>
            <a:spLocks noGrp="1"/>
          </p:cNvSpPr>
          <p:nvPr>
            <p:ph type="body" sz="half" idx="2"/>
          </p:nvPr>
        </p:nvSpPr>
        <p:spPr>
          <a:xfrm>
            <a:off x="3107056" y="6217920"/>
            <a:ext cx="10698480" cy="875546"/>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ar-SA"/>
              <a:t>انقر لتحرير أنماط نص الشكل الرئيسي</a:t>
            </a:r>
          </a:p>
        </p:txBody>
      </p:sp>
      <p:sp>
        <p:nvSpPr>
          <p:cNvPr id="5" name="Date Placeholder 4"/>
          <p:cNvSpPr>
            <a:spLocks noGrp="1"/>
          </p:cNvSpPr>
          <p:nvPr>
            <p:ph type="dt" sz="half" idx="10"/>
          </p:nvPr>
        </p:nvSpPr>
        <p:spPr/>
        <p:txBody>
          <a:bodyPr/>
          <a:lstStyle/>
          <a:p>
            <a:fld id="{B61BEF0D-F0BB-DE4B-95CE-6DB70DBA9567}" type="datetimeFigureOut">
              <a:rPr lang="en-US" smtClean="0"/>
              <a:pPr/>
              <a:t>5/31/2024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5026" y="5894071"/>
            <a:ext cx="1906232" cy="60875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638175" y="5979705"/>
            <a:ext cx="935720" cy="438150"/>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8637475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بطاقة اسم ذات اقتباس">
    <p:spTree>
      <p:nvGrpSpPr>
        <p:cNvPr id="1" name=""/>
        <p:cNvGrpSpPr/>
        <p:nvPr/>
      </p:nvGrpSpPr>
      <p:grpSpPr>
        <a:xfrm>
          <a:off x="0" y="0"/>
          <a:ext cx="0" cy="0"/>
          <a:chOff x="0" y="0"/>
          <a:chExt cx="0" cy="0"/>
        </a:xfrm>
      </p:grpSpPr>
      <p:sp>
        <p:nvSpPr>
          <p:cNvPr id="12" name="Title 1"/>
          <p:cNvSpPr>
            <a:spLocks noGrp="1"/>
          </p:cNvSpPr>
          <p:nvPr>
            <p:ph type="title"/>
          </p:nvPr>
        </p:nvSpPr>
        <p:spPr>
          <a:xfrm>
            <a:off x="3419939" y="731520"/>
            <a:ext cx="10072711" cy="3474720"/>
          </a:xfrm>
        </p:spPr>
        <p:txBody>
          <a:bodyPr anchor="ctr">
            <a:normAutofit/>
          </a:bodyPr>
          <a:lstStyle>
            <a:lvl1pPr algn="l">
              <a:defRPr sz="5760" b="0" cap="none"/>
            </a:lvl1pPr>
          </a:lstStyle>
          <a:p>
            <a:r>
              <a:rPr lang="ar-SA"/>
              <a:t>انقر لتحرير نمط عنوان الشكل الرئيسي</a:t>
            </a:r>
            <a:endParaRPr lang="en-US" dirty="0"/>
          </a:p>
        </p:txBody>
      </p:sp>
      <p:sp>
        <p:nvSpPr>
          <p:cNvPr id="21" name="Text Placeholder 9"/>
          <p:cNvSpPr>
            <a:spLocks noGrp="1"/>
          </p:cNvSpPr>
          <p:nvPr>
            <p:ph type="body" sz="quarter" idx="13"/>
          </p:nvPr>
        </p:nvSpPr>
        <p:spPr>
          <a:xfrm>
            <a:off x="3107054" y="5212080"/>
            <a:ext cx="10698480" cy="1005840"/>
          </a:xfrm>
        </p:spPr>
        <p:txBody>
          <a:bodyPr anchor="b">
            <a:noAutofit/>
          </a:bodyPr>
          <a:lstStyle>
            <a:lvl1pPr marL="0" indent="0">
              <a:buFontTx/>
              <a:buNone/>
              <a:defRPr sz="2880">
                <a:solidFill>
                  <a:schemeClr val="accent1"/>
                </a:solidFill>
              </a:defRPr>
            </a:lvl1pPr>
            <a:lvl2pPr marL="548640" indent="0">
              <a:buFontTx/>
              <a:buNone/>
              <a:defRPr/>
            </a:lvl2pPr>
            <a:lvl3pPr marL="1097280" indent="0">
              <a:buFontTx/>
              <a:buNone/>
              <a:defRPr/>
            </a:lvl3pPr>
            <a:lvl4pPr marL="1645920" indent="0">
              <a:buFontTx/>
              <a:buNone/>
              <a:defRPr/>
            </a:lvl4pPr>
            <a:lvl5pPr marL="2194560" indent="0">
              <a:buFontTx/>
              <a:buNone/>
              <a:defRPr/>
            </a:lvl5pPr>
          </a:lstStyle>
          <a:p>
            <a:pPr lvl="0"/>
            <a:r>
              <a:rPr lang="ar-SA"/>
              <a:t>انقر لتحرير أنماط نص الشكل الرئيسي</a:t>
            </a:r>
          </a:p>
        </p:txBody>
      </p:sp>
      <p:sp>
        <p:nvSpPr>
          <p:cNvPr id="4" name="Text Placeholder 3"/>
          <p:cNvSpPr>
            <a:spLocks noGrp="1"/>
          </p:cNvSpPr>
          <p:nvPr>
            <p:ph type="body" sz="half" idx="2"/>
          </p:nvPr>
        </p:nvSpPr>
        <p:spPr>
          <a:xfrm>
            <a:off x="3107056" y="6217920"/>
            <a:ext cx="10698480" cy="875546"/>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ar-SA"/>
              <a:t>انقر لتحرير أنماط نص الشكل الرئيسي</a:t>
            </a:r>
          </a:p>
        </p:txBody>
      </p:sp>
      <p:sp>
        <p:nvSpPr>
          <p:cNvPr id="5" name="Date Placeholder 4"/>
          <p:cNvSpPr>
            <a:spLocks noGrp="1"/>
          </p:cNvSpPr>
          <p:nvPr>
            <p:ph type="dt" sz="half" idx="10"/>
          </p:nvPr>
        </p:nvSpPr>
        <p:spPr/>
        <p:txBody>
          <a:bodyPr/>
          <a:lstStyle/>
          <a:p>
            <a:fld id="{B61BEF0D-F0BB-DE4B-95CE-6DB70DBA9567}" type="datetimeFigureOut">
              <a:rPr lang="en-US" smtClean="0"/>
              <a:pPr/>
              <a:t>5/31/2024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5026" y="5894071"/>
            <a:ext cx="1906232" cy="60875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638175" y="5979705"/>
            <a:ext cx="935720" cy="438150"/>
          </a:xfrm>
        </p:spPr>
        <p:txBody>
          <a:bodyPr/>
          <a:lstStyle/>
          <a:p>
            <a:fld id="{D57F1E4F-1CFF-5643-939E-217C01CDF565}" type="slidenum">
              <a:rPr lang="en-US" smtClean="0"/>
              <a:pPr/>
              <a:t>‹#›</a:t>
            </a:fld>
            <a:endParaRPr lang="en-US" dirty="0"/>
          </a:p>
        </p:txBody>
      </p:sp>
      <p:sp>
        <p:nvSpPr>
          <p:cNvPr id="17" name="TextBox 16"/>
          <p:cNvSpPr txBox="1"/>
          <p:nvPr/>
        </p:nvSpPr>
        <p:spPr>
          <a:xfrm>
            <a:off x="2961182" y="777606"/>
            <a:ext cx="731520" cy="701731"/>
          </a:xfrm>
          <a:prstGeom prst="rect">
            <a:avLst/>
          </a:prstGeom>
        </p:spPr>
        <p:txBody>
          <a:bodyPr vert="horz" lIns="109728" tIns="54864" rIns="109728" bIns="54864" rtlCol="0" anchor="ctr">
            <a:noAutofit/>
          </a:bodyPr>
          <a:lstStyle/>
          <a:p>
            <a:pPr lvl="0"/>
            <a:r>
              <a:rPr lang="en-US" sz="9600" baseline="0" dirty="0">
                <a:ln w="3175" cmpd="sng">
                  <a:noFill/>
                </a:ln>
                <a:solidFill>
                  <a:schemeClr val="accent1"/>
                </a:solidFill>
                <a:effectLst/>
                <a:latin typeface="Arial"/>
              </a:rPr>
              <a:t>“</a:t>
            </a:r>
          </a:p>
        </p:txBody>
      </p:sp>
      <p:sp>
        <p:nvSpPr>
          <p:cNvPr id="18" name="TextBox 17"/>
          <p:cNvSpPr txBox="1"/>
          <p:nvPr/>
        </p:nvSpPr>
        <p:spPr>
          <a:xfrm>
            <a:off x="13337822" y="3486367"/>
            <a:ext cx="731520" cy="701731"/>
          </a:xfrm>
          <a:prstGeom prst="rect">
            <a:avLst/>
          </a:prstGeom>
        </p:spPr>
        <p:txBody>
          <a:bodyPr vert="horz" lIns="109728" tIns="54864" rIns="109728" bIns="54864" rtlCol="0" anchor="ctr">
            <a:noAutofit/>
          </a:bodyPr>
          <a:lstStyle/>
          <a:p>
            <a:pPr lvl="0"/>
            <a:r>
              <a:rPr lang="en-US" sz="96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0253940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صواب أو خطأ">
    <p:spTree>
      <p:nvGrpSpPr>
        <p:cNvPr id="1" name=""/>
        <p:cNvGrpSpPr/>
        <p:nvPr/>
      </p:nvGrpSpPr>
      <p:grpSpPr>
        <a:xfrm>
          <a:off x="0" y="0"/>
          <a:ext cx="0" cy="0"/>
          <a:chOff x="0" y="0"/>
          <a:chExt cx="0" cy="0"/>
        </a:xfrm>
      </p:grpSpPr>
      <p:sp>
        <p:nvSpPr>
          <p:cNvPr id="2" name="Title 1"/>
          <p:cNvSpPr>
            <a:spLocks noGrp="1"/>
          </p:cNvSpPr>
          <p:nvPr>
            <p:ph type="title"/>
          </p:nvPr>
        </p:nvSpPr>
        <p:spPr>
          <a:xfrm>
            <a:off x="3107055" y="752888"/>
            <a:ext cx="10698479" cy="3456024"/>
          </a:xfrm>
        </p:spPr>
        <p:txBody>
          <a:bodyPr anchor="ctr">
            <a:normAutofit/>
          </a:bodyPr>
          <a:lstStyle>
            <a:lvl1pPr algn="l">
              <a:defRPr sz="5760" b="0"/>
            </a:lvl1pPr>
          </a:lstStyle>
          <a:p>
            <a:r>
              <a:rPr lang="ar-SA"/>
              <a:t>انقر لتحرير نمط عنوان الشكل الرئيسي</a:t>
            </a:r>
            <a:endParaRPr lang="en-US" dirty="0"/>
          </a:p>
        </p:txBody>
      </p:sp>
      <p:sp>
        <p:nvSpPr>
          <p:cNvPr id="21" name="Text Placeholder 9"/>
          <p:cNvSpPr>
            <a:spLocks noGrp="1"/>
          </p:cNvSpPr>
          <p:nvPr>
            <p:ph type="body" sz="quarter" idx="13"/>
          </p:nvPr>
        </p:nvSpPr>
        <p:spPr>
          <a:xfrm>
            <a:off x="3107054" y="5212080"/>
            <a:ext cx="10698480" cy="1005840"/>
          </a:xfrm>
        </p:spPr>
        <p:txBody>
          <a:bodyPr anchor="b">
            <a:noAutofit/>
          </a:bodyPr>
          <a:lstStyle>
            <a:lvl1pPr marL="0" indent="0">
              <a:buFontTx/>
              <a:buNone/>
              <a:defRPr sz="2880">
                <a:solidFill>
                  <a:schemeClr val="accent1"/>
                </a:solidFill>
              </a:defRPr>
            </a:lvl1pPr>
            <a:lvl2pPr marL="548640" indent="0">
              <a:buFontTx/>
              <a:buNone/>
              <a:defRPr/>
            </a:lvl2pPr>
            <a:lvl3pPr marL="1097280" indent="0">
              <a:buFontTx/>
              <a:buNone/>
              <a:defRPr/>
            </a:lvl3pPr>
            <a:lvl4pPr marL="1645920" indent="0">
              <a:buFontTx/>
              <a:buNone/>
              <a:defRPr/>
            </a:lvl4pPr>
            <a:lvl5pPr marL="2194560" indent="0">
              <a:buFontTx/>
              <a:buNone/>
              <a:defRPr/>
            </a:lvl5pPr>
          </a:lstStyle>
          <a:p>
            <a:pPr lvl="0"/>
            <a:r>
              <a:rPr lang="ar-SA"/>
              <a:t>انقر لتحرير أنماط نص الشكل الرئيسي</a:t>
            </a:r>
          </a:p>
        </p:txBody>
      </p:sp>
      <p:sp>
        <p:nvSpPr>
          <p:cNvPr id="4" name="Text Placeholder 3"/>
          <p:cNvSpPr>
            <a:spLocks noGrp="1"/>
          </p:cNvSpPr>
          <p:nvPr>
            <p:ph type="body" sz="half" idx="2"/>
          </p:nvPr>
        </p:nvSpPr>
        <p:spPr>
          <a:xfrm>
            <a:off x="3107056" y="6217920"/>
            <a:ext cx="10698480" cy="875546"/>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ar-SA"/>
              <a:t>انقر لتحرير أنماط نص الشكل الرئيسي</a:t>
            </a:r>
          </a:p>
        </p:txBody>
      </p:sp>
      <p:sp>
        <p:nvSpPr>
          <p:cNvPr id="5" name="Date Placeholder 4"/>
          <p:cNvSpPr>
            <a:spLocks noGrp="1"/>
          </p:cNvSpPr>
          <p:nvPr>
            <p:ph type="dt" sz="half" idx="10"/>
          </p:nvPr>
        </p:nvSpPr>
        <p:spPr/>
        <p:txBody>
          <a:bodyPr/>
          <a:lstStyle/>
          <a:p>
            <a:fld id="{B61BEF0D-F0BB-DE4B-95CE-6DB70DBA9567}" type="datetimeFigureOut">
              <a:rPr lang="en-US" smtClean="0"/>
              <a:pPr/>
              <a:t>5/31/2024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5026" y="5894071"/>
            <a:ext cx="1906232" cy="60875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638175" y="5979705"/>
            <a:ext cx="935720" cy="438150"/>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3930876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انقر لتحرير نمط عنوان الشكل الرئيسي</a:t>
            </a:r>
            <a:endParaRPr lang="en-US" dirty="0"/>
          </a:p>
        </p:txBody>
      </p:sp>
      <p:sp>
        <p:nvSpPr>
          <p:cNvPr id="3" name="Vertical Text Placeholder 2"/>
          <p:cNvSpPr>
            <a:spLocks noGrp="1"/>
          </p:cNvSpPr>
          <p:nvPr>
            <p:ph type="body" orient="vert" idx="1"/>
          </p:nvPr>
        </p:nvSpPr>
        <p:spPr/>
        <p:txBody>
          <a:bodyPr vert="eaVert" anchor="t"/>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5026" y="857251"/>
            <a:ext cx="1906232" cy="60875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59637258"/>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عنوان ونص عموديان">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153775" y="752887"/>
            <a:ext cx="2649121" cy="6340580"/>
          </a:xfrm>
        </p:spPr>
        <p:txBody>
          <a:bodyPr vert="eaVert" anchor="ctr"/>
          <a:lstStyle/>
          <a:p>
            <a:r>
              <a:rPr lang="ar-SA"/>
              <a:t>انقر لتحرير نمط عنوان الشكل الرئيسي</a:t>
            </a:r>
            <a:endParaRPr lang="en-US" dirty="0"/>
          </a:p>
        </p:txBody>
      </p:sp>
      <p:sp>
        <p:nvSpPr>
          <p:cNvPr id="3" name="Vertical Text Placeholder 2"/>
          <p:cNvSpPr>
            <a:spLocks noGrp="1"/>
          </p:cNvSpPr>
          <p:nvPr>
            <p:ph type="body" orient="vert" idx="1"/>
          </p:nvPr>
        </p:nvSpPr>
        <p:spPr>
          <a:xfrm>
            <a:off x="3107054" y="752887"/>
            <a:ext cx="7772400" cy="6340580"/>
          </a:xfrm>
        </p:spPr>
        <p:txBody>
          <a:bodyPr vert="eaVert"/>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5026" y="857251"/>
            <a:ext cx="1906232" cy="60875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70927918"/>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DEFAULT">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22756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2" name="Title 1"/>
          <p:cNvSpPr>
            <a:spLocks noGrp="1"/>
          </p:cNvSpPr>
          <p:nvPr>
            <p:ph type="title"/>
          </p:nvPr>
        </p:nvSpPr>
        <p:spPr>
          <a:xfrm>
            <a:off x="3111511" y="748932"/>
            <a:ext cx="10694024" cy="1537068"/>
          </a:xfrm>
        </p:spPr>
        <p:txBody>
          <a:bodyPr/>
          <a:lstStyle/>
          <a:p>
            <a:r>
              <a:rPr lang="ar-SA"/>
              <a:t>انقر لتحرير نمط عنوان الشكل الرئيسي</a:t>
            </a:r>
            <a:endParaRPr lang="en-US" dirty="0"/>
          </a:p>
        </p:txBody>
      </p:sp>
      <p:sp>
        <p:nvSpPr>
          <p:cNvPr id="3" name="Content Placeholder 2"/>
          <p:cNvSpPr>
            <a:spLocks noGrp="1"/>
          </p:cNvSpPr>
          <p:nvPr>
            <p:ph idx="1"/>
          </p:nvPr>
        </p:nvSpPr>
        <p:spPr>
          <a:xfrm>
            <a:off x="3107054" y="2560320"/>
            <a:ext cx="10698480" cy="4533146"/>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5026" y="857251"/>
            <a:ext cx="1906232" cy="60875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858875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عنوان المقطع">
    <p:spTree>
      <p:nvGrpSpPr>
        <p:cNvPr id="1" name=""/>
        <p:cNvGrpSpPr/>
        <p:nvPr/>
      </p:nvGrpSpPr>
      <p:grpSpPr>
        <a:xfrm>
          <a:off x="0" y="0"/>
          <a:ext cx="0" cy="0"/>
          <a:chOff x="0" y="0"/>
          <a:chExt cx="0" cy="0"/>
        </a:xfrm>
      </p:grpSpPr>
      <p:sp>
        <p:nvSpPr>
          <p:cNvPr id="2" name="Title 1"/>
          <p:cNvSpPr>
            <a:spLocks noGrp="1"/>
          </p:cNvSpPr>
          <p:nvPr>
            <p:ph type="title"/>
          </p:nvPr>
        </p:nvSpPr>
        <p:spPr>
          <a:xfrm>
            <a:off x="3107055" y="2470500"/>
            <a:ext cx="10698479" cy="1762560"/>
          </a:xfrm>
        </p:spPr>
        <p:txBody>
          <a:bodyPr anchor="b"/>
          <a:lstStyle>
            <a:lvl1pPr algn="l">
              <a:defRPr sz="4800" b="0" cap="none"/>
            </a:lvl1p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3107055" y="4236155"/>
            <a:ext cx="10698479" cy="1032480"/>
          </a:xfrm>
        </p:spPr>
        <p:txBody>
          <a:bodyPr anchor="t"/>
          <a:lstStyle>
            <a:lvl1pPr marL="0" indent="0" algn="l">
              <a:buNone/>
              <a:defRPr sz="2400">
                <a:solidFill>
                  <a:schemeClr val="tx1">
                    <a:lumMod val="65000"/>
                    <a:lumOff val="35000"/>
                  </a:schemeClr>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ar-SA"/>
              <a:t>انقر لتحرير أنماط نص الشكل الرئيسي</a:t>
            </a:r>
          </a:p>
        </p:txBody>
      </p:sp>
      <p:sp>
        <p:nvSpPr>
          <p:cNvPr id="4" name="Date Placeholder 3"/>
          <p:cNvSpPr>
            <a:spLocks noGrp="1"/>
          </p:cNvSpPr>
          <p:nvPr>
            <p:ph type="dt" sz="half" idx="10"/>
          </p:nvPr>
        </p:nvSpPr>
        <p:spPr/>
        <p:txBody>
          <a:bodyPr/>
          <a:lstStyle/>
          <a:p>
            <a:fld id="{B61BEF0D-F0BB-DE4B-95CE-6DB70DBA9567}" type="datetimeFigureOut">
              <a:rPr lang="en-US" smtClean="0"/>
              <a:pPr/>
              <a:t>5/31/2024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5026" y="3813811"/>
            <a:ext cx="1906232" cy="60875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638175" y="3892967"/>
            <a:ext cx="935720" cy="438150"/>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29572494"/>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محتويان">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ar-SA"/>
              <a:t>انقر لتحرير نمط عنوان الشكل الرئيسي</a:t>
            </a:r>
            <a:endParaRPr lang="en-US" dirty="0"/>
          </a:p>
        </p:txBody>
      </p:sp>
      <p:sp>
        <p:nvSpPr>
          <p:cNvPr id="3" name="Content Placeholder 2"/>
          <p:cNvSpPr>
            <a:spLocks noGrp="1"/>
          </p:cNvSpPr>
          <p:nvPr>
            <p:ph sz="half" idx="1"/>
          </p:nvPr>
        </p:nvSpPr>
        <p:spPr>
          <a:xfrm>
            <a:off x="3107054" y="2560320"/>
            <a:ext cx="5176637" cy="4533146"/>
          </a:xfrm>
        </p:spPr>
        <p:txBody>
          <a:bodyPr>
            <a:normAutofit/>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Content Placeholder 3"/>
          <p:cNvSpPr>
            <a:spLocks noGrp="1"/>
          </p:cNvSpPr>
          <p:nvPr>
            <p:ph sz="half" idx="2"/>
          </p:nvPr>
        </p:nvSpPr>
        <p:spPr>
          <a:xfrm>
            <a:off x="8628896" y="2551467"/>
            <a:ext cx="5176637" cy="4533146"/>
          </a:xfrm>
        </p:spPr>
        <p:txBody>
          <a:bodyPr>
            <a:normAutofit/>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5/31/2024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5026" y="857251"/>
            <a:ext cx="1906232" cy="60875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638175" y="945339"/>
            <a:ext cx="935720" cy="438150"/>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70520868"/>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3527248" y="2367244"/>
            <a:ext cx="4791278" cy="691514"/>
          </a:xfrm>
        </p:spPr>
        <p:txBody>
          <a:bodyPr anchor="b">
            <a:noAutofit/>
          </a:bodyPr>
          <a:lstStyle>
            <a:lvl1pPr marL="0" indent="0">
              <a:buNone/>
              <a:defRPr sz="2880" b="0"/>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ar-SA"/>
              <a:t>انقر لتحرير أنماط نص الشكل الرئيسي</a:t>
            </a:r>
          </a:p>
        </p:txBody>
      </p:sp>
      <p:sp>
        <p:nvSpPr>
          <p:cNvPr id="4" name="Content Placeholder 3"/>
          <p:cNvSpPr>
            <a:spLocks noGrp="1"/>
          </p:cNvSpPr>
          <p:nvPr>
            <p:ph sz="half" idx="2"/>
          </p:nvPr>
        </p:nvSpPr>
        <p:spPr>
          <a:xfrm>
            <a:off x="3107055" y="3058759"/>
            <a:ext cx="5211472" cy="4024872"/>
          </a:xfrm>
        </p:spPr>
        <p:txBody>
          <a:bodyPr>
            <a:normAutofit/>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5" name="Text Placeholder 4"/>
          <p:cNvSpPr>
            <a:spLocks noGrp="1"/>
          </p:cNvSpPr>
          <p:nvPr>
            <p:ph type="body" sz="quarter" idx="3"/>
          </p:nvPr>
        </p:nvSpPr>
        <p:spPr>
          <a:xfrm>
            <a:off x="9007956" y="2363370"/>
            <a:ext cx="4798801" cy="691514"/>
          </a:xfrm>
        </p:spPr>
        <p:txBody>
          <a:bodyPr anchor="b">
            <a:noAutofit/>
          </a:bodyPr>
          <a:lstStyle>
            <a:lvl1pPr marL="0" indent="0">
              <a:buNone/>
              <a:defRPr sz="2880" b="0"/>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ar-SA"/>
              <a:t>انقر لتحرير أنماط نص الشكل الرئيسي</a:t>
            </a:r>
          </a:p>
        </p:txBody>
      </p:sp>
      <p:sp>
        <p:nvSpPr>
          <p:cNvPr id="6" name="Content Placeholder 5"/>
          <p:cNvSpPr>
            <a:spLocks noGrp="1"/>
          </p:cNvSpPr>
          <p:nvPr>
            <p:ph sz="quarter" idx="4"/>
          </p:nvPr>
        </p:nvSpPr>
        <p:spPr>
          <a:xfrm>
            <a:off x="8600348" y="3054886"/>
            <a:ext cx="5206409" cy="4024872"/>
          </a:xfrm>
        </p:spPr>
        <p:txBody>
          <a:bodyPr>
            <a:normAutofit/>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5/31/2024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5026" y="857251"/>
            <a:ext cx="1906232" cy="60875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638175" y="945339"/>
            <a:ext cx="935720" cy="438150"/>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91026795"/>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انقر لتحرير نمط عنوان الشكل الرئيسي</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5/31/2024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5026" y="857251"/>
            <a:ext cx="1906232" cy="60875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53168209"/>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5/31/2024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5026" y="857251"/>
            <a:ext cx="1906232" cy="60875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90863392"/>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محتوى مع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3107055" y="535306"/>
            <a:ext cx="4206239" cy="1171574"/>
          </a:xfrm>
        </p:spPr>
        <p:txBody>
          <a:bodyPr anchor="b"/>
          <a:lstStyle>
            <a:lvl1pPr algn="l">
              <a:defRPr sz="2400" b="0"/>
            </a:lvl1pPr>
          </a:lstStyle>
          <a:p>
            <a:r>
              <a:rPr lang="ar-SA"/>
              <a:t>انقر لتحرير نمط عنوان الشكل الرئيسي</a:t>
            </a:r>
            <a:endParaRPr lang="en-US" dirty="0"/>
          </a:p>
        </p:txBody>
      </p:sp>
      <p:sp>
        <p:nvSpPr>
          <p:cNvPr id="3" name="Content Placeholder 2"/>
          <p:cNvSpPr>
            <a:spLocks noGrp="1"/>
          </p:cNvSpPr>
          <p:nvPr>
            <p:ph idx="1"/>
          </p:nvPr>
        </p:nvSpPr>
        <p:spPr>
          <a:xfrm>
            <a:off x="7587614" y="535306"/>
            <a:ext cx="6217920" cy="6497956"/>
          </a:xfrm>
        </p:spPr>
        <p:txBody>
          <a:bodyPr anchor="ctr">
            <a:normAutofit/>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Text Placeholder 3"/>
          <p:cNvSpPr>
            <a:spLocks noGrp="1"/>
          </p:cNvSpPr>
          <p:nvPr>
            <p:ph type="body" sz="half" idx="2"/>
          </p:nvPr>
        </p:nvSpPr>
        <p:spPr>
          <a:xfrm>
            <a:off x="3107055" y="1918336"/>
            <a:ext cx="4206239" cy="5114923"/>
          </a:xfrm>
        </p:spPr>
        <p:txBody>
          <a:bodyPr/>
          <a:lstStyle>
            <a:lvl1pPr marL="0" indent="0">
              <a:buNone/>
              <a:defRPr sz="168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ar-SA"/>
              <a:t>انقر لتحرير أنماط نص الشكل الرئيسي</a:t>
            </a:r>
          </a:p>
        </p:txBody>
      </p:sp>
      <p:sp>
        <p:nvSpPr>
          <p:cNvPr id="5" name="Date Placeholder 4"/>
          <p:cNvSpPr>
            <a:spLocks noGrp="1"/>
          </p:cNvSpPr>
          <p:nvPr>
            <p:ph type="dt" sz="half" idx="10"/>
          </p:nvPr>
        </p:nvSpPr>
        <p:spPr/>
        <p:txBody>
          <a:bodyPr/>
          <a:lstStyle/>
          <a:p>
            <a:fld id="{B61BEF0D-F0BB-DE4B-95CE-6DB70DBA9567}" type="datetimeFigureOut">
              <a:rPr lang="en-US" smtClean="0"/>
              <a:pPr/>
              <a:t>5/31/2024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5026" y="857251"/>
            <a:ext cx="1906232" cy="60875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82900968"/>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صورة مع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3107056" y="5760720"/>
            <a:ext cx="10698480" cy="680086"/>
          </a:xfrm>
        </p:spPr>
        <p:txBody>
          <a:bodyPr anchor="b">
            <a:normAutofit/>
          </a:bodyPr>
          <a:lstStyle>
            <a:lvl1pPr algn="l">
              <a:defRPr sz="2880" b="0"/>
            </a:lvl1pPr>
          </a:lstStyle>
          <a:p>
            <a:r>
              <a:rPr lang="ar-SA"/>
              <a:t>انقر لتحرير نمط عنوان الشكل الرئيسي</a:t>
            </a:r>
            <a:endParaRPr lang="en-US" dirty="0"/>
          </a:p>
        </p:txBody>
      </p:sp>
      <p:sp>
        <p:nvSpPr>
          <p:cNvPr id="3" name="Picture Placeholder 2"/>
          <p:cNvSpPr>
            <a:spLocks noGrp="1" noChangeAspect="1"/>
          </p:cNvSpPr>
          <p:nvPr>
            <p:ph type="pic" idx="1"/>
          </p:nvPr>
        </p:nvSpPr>
        <p:spPr>
          <a:xfrm>
            <a:off x="3107054" y="761958"/>
            <a:ext cx="10698480" cy="4625964"/>
          </a:xfrm>
        </p:spPr>
        <p:txBody>
          <a:bodyPr anchor="t">
            <a:normAutofit/>
          </a:bodyPr>
          <a:lstStyle>
            <a:lvl1pPr marL="0" indent="0" algn="ctr">
              <a:buNone/>
              <a:defRPr sz="1920"/>
            </a:lvl1pPr>
            <a:lvl2pPr marL="548640" indent="0">
              <a:buNone/>
              <a:defRPr sz="1920"/>
            </a:lvl2pPr>
            <a:lvl3pPr marL="1097280" indent="0">
              <a:buNone/>
              <a:defRPr sz="1920"/>
            </a:lvl3pPr>
            <a:lvl4pPr marL="1645920" indent="0">
              <a:buNone/>
              <a:defRPr sz="1920"/>
            </a:lvl4pPr>
            <a:lvl5pPr marL="2194560" indent="0">
              <a:buNone/>
              <a:defRPr sz="1920"/>
            </a:lvl5pPr>
            <a:lvl6pPr marL="2743200" indent="0">
              <a:buNone/>
              <a:defRPr sz="1920"/>
            </a:lvl6pPr>
            <a:lvl7pPr marL="3291840" indent="0">
              <a:buNone/>
              <a:defRPr sz="1920"/>
            </a:lvl7pPr>
            <a:lvl8pPr marL="3840480" indent="0">
              <a:buNone/>
              <a:defRPr sz="1920"/>
            </a:lvl8pPr>
            <a:lvl9pPr marL="4389120" indent="0">
              <a:buNone/>
              <a:defRPr sz="1920"/>
            </a:lvl9pPr>
          </a:lstStyle>
          <a:p>
            <a:r>
              <a:rPr lang="ar-SA"/>
              <a:t>انقر فوق الأيقونة لإضافة صورة</a:t>
            </a:r>
            <a:endParaRPr lang="en-US" dirty="0"/>
          </a:p>
        </p:txBody>
      </p:sp>
      <p:sp>
        <p:nvSpPr>
          <p:cNvPr id="4" name="Text Placeholder 3"/>
          <p:cNvSpPr>
            <a:spLocks noGrp="1"/>
          </p:cNvSpPr>
          <p:nvPr>
            <p:ph type="body" sz="half" idx="2"/>
          </p:nvPr>
        </p:nvSpPr>
        <p:spPr>
          <a:xfrm>
            <a:off x="3107056" y="6440806"/>
            <a:ext cx="10698480" cy="592454"/>
          </a:xfrm>
        </p:spPr>
        <p:txBody>
          <a:bodyPr>
            <a:normAutofit/>
          </a:bodyPr>
          <a:lstStyle>
            <a:lvl1pPr marL="0" indent="0">
              <a:buNone/>
              <a:defRPr sz="144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ar-SA"/>
              <a:t>انقر لتحرير أنماط نص الشكل الرئيسي</a:t>
            </a:r>
          </a:p>
        </p:txBody>
      </p:sp>
      <p:sp>
        <p:nvSpPr>
          <p:cNvPr id="5" name="Date Placeholder 4"/>
          <p:cNvSpPr>
            <a:spLocks noGrp="1"/>
          </p:cNvSpPr>
          <p:nvPr>
            <p:ph type="dt" sz="half" idx="10"/>
          </p:nvPr>
        </p:nvSpPr>
        <p:spPr/>
        <p:txBody>
          <a:bodyPr/>
          <a:lstStyle/>
          <a:p>
            <a:fld id="{B61BEF0D-F0BB-DE4B-95CE-6DB70DBA9567}" type="datetimeFigureOut">
              <a:rPr lang="en-US" smtClean="0"/>
              <a:pPr/>
              <a:t>5/31/2024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5026" y="5894071"/>
            <a:ext cx="1906232" cy="60875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638175" y="5979705"/>
            <a:ext cx="935720" cy="438150"/>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09618685"/>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74320"/>
            <a:ext cx="3421819" cy="7966354"/>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32665" y="-943"/>
            <a:ext cx="2828009" cy="8224847"/>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219456" cy="82296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3111510" y="748932"/>
            <a:ext cx="10694024" cy="1537068"/>
          </a:xfrm>
          <a:prstGeom prst="rect">
            <a:avLst/>
          </a:prstGeom>
        </p:spPr>
        <p:txBody>
          <a:bodyPr vert="horz" lIns="91440" tIns="45720" rIns="91440" bIns="45720" rtlCol="0" anchor="t">
            <a:normAutofit/>
          </a:body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3107054" y="2560320"/>
            <a:ext cx="10698480" cy="4663440"/>
          </a:xfrm>
          <a:prstGeom prst="rect">
            <a:avLst/>
          </a:prstGeom>
        </p:spPr>
        <p:txBody>
          <a:bodyPr vert="horz" lIns="91440" tIns="45720" rIns="91440" bIns="45720" rtlCol="0">
            <a:normAutofit/>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2"/>
          </p:nvPr>
        </p:nvSpPr>
        <p:spPr>
          <a:xfrm>
            <a:off x="12433935" y="7356525"/>
            <a:ext cx="1375540" cy="444475"/>
          </a:xfrm>
          <a:prstGeom prst="rect">
            <a:avLst/>
          </a:prstGeom>
        </p:spPr>
        <p:txBody>
          <a:bodyPr vert="horz" lIns="91440" tIns="45720" rIns="91440" bIns="45720" rtlCol="0" anchor="ctr"/>
          <a:lstStyle>
            <a:lvl1pPr algn="r">
              <a:defRPr sz="1080">
                <a:solidFill>
                  <a:schemeClr val="tx1">
                    <a:tint val="75000"/>
                  </a:schemeClr>
                </a:solidFill>
              </a:defRPr>
            </a:lvl1pPr>
          </a:lstStyle>
          <a:p>
            <a:fld id="{B61BEF0D-F0BB-DE4B-95CE-6DB70DBA9567}" type="datetimeFigureOut">
              <a:rPr lang="en-US" smtClean="0"/>
              <a:pPr/>
              <a:t>5/31/2024</a:t>
            </a:fld>
            <a:endParaRPr lang="en-US" dirty="0"/>
          </a:p>
        </p:txBody>
      </p:sp>
      <p:sp>
        <p:nvSpPr>
          <p:cNvPr id="5" name="Footer Placeholder 4"/>
          <p:cNvSpPr>
            <a:spLocks noGrp="1"/>
          </p:cNvSpPr>
          <p:nvPr>
            <p:ph type="ftr" sz="quarter" idx="3"/>
          </p:nvPr>
        </p:nvSpPr>
        <p:spPr>
          <a:xfrm>
            <a:off x="3107055" y="7362970"/>
            <a:ext cx="9143999" cy="438150"/>
          </a:xfrm>
          <a:prstGeom prst="rect">
            <a:avLst/>
          </a:prstGeom>
        </p:spPr>
        <p:txBody>
          <a:bodyPr vert="horz" lIns="91440" tIns="45720" rIns="91440" bIns="45720" rtlCol="0" anchor="ctr"/>
          <a:lstStyle>
            <a:lvl1pPr algn="l">
              <a:defRPr sz="108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638175" y="945339"/>
            <a:ext cx="935720" cy="438150"/>
          </a:xfrm>
          <a:prstGeom prst="rect">
            <a:avLst/>
          </a:prstGeom>
        </p:spPr>
        <p:txBody>
          <a:bodyPr vert="horz" lIns="91440" tIns="45720" rIns="91440" bIns="45720" rtlCol="0" anchor="ctr"/>
          <a:lstStyle>
            <a:lvl1pPr algn="r">
              <a:defRPr sz="2400">
                <a:solidFill>
                  <a:srgbClr val="FEFFFF"/>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8673482"/>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701" r:id="rId15"/>
    <p:sldLayoutId id="2147483702" r:id="rId16"/>
    <p:sldLayoutId id="2147483703" r:id="rId17"/>
  </p:sldLayoutIdLst>
  <p:hf sldNum="0" hdr="0" ftr="0" dt="0"/>
  <p:txStyles>
    <p:titleStyle>
      <a:lvl1pPr algn="l" defTabSz="548640" rtl="0" eaLnBrk="1" latinLnBrk="0" hangingPunct="1">
        <a:spcBef>
          <a:spcPct val="0"/>
        </a:spcBef>
        <a:buNone/>
        <a:defRPr sz="432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411480" indent="-411480" algn="l" defTabSz="548640" rtl="0" eaLnBrk="1" latinLnBrk="0" hangingPunct="1">
        <a:spcBef>
          <a:spcPts val="1200"/>
        </a:spcBef>
        <a:spcAft>
          <a:spcPts val="0"/>
        </a:spcAft>
        <a:buClr>
          <a:schemeClr val="accent1"/>
        </a:buClr>
        <a:buFont typeface="Wingdings 3" charset="2"/>
        <a:buChar char=""/>
        <a:defRPr sz="2160" kern="1200">
          <a:solidFill>
            <a:schemeClr val="tx1">
              <a:lumMod val="75000"/>
              <a:lumOff val="25000"/>
            </a:schemeClr>
          </a:solidFill>
          <a:latin typeface="+mn-lt"/>
          <a:ea typeface="+mn-ea"/>
          <a:cs typeface="+mn-cs"/>
        </a:defRPr>
      </a:lvl1pPr>
      <a:lvl2pPr marL="891540" indent="-342900" algn="l" defTabSz="548640" rtl="0" eaLnBrk="1" latinLnBrk="0" hangingPunct="1">
        <a:spcBef>
          <a:spcPts val="1200"/>
        </a:spcBef>
        <a:spcAft>
          <a:spcPts val="0"/>
        </a:spcAft>
        <a:buClr>
          <a:schemeClr val="accent1"/>
        </a:buClr>
        <a:buFont typeface="Wingdings 3" charset="2"/>
        <a:buChar char=""/>
        <a:defRPr sz="1920" kern="1200">
          <a:solidFill>
            <a:schemeClr val="tx1">
              <a:lumMod val="75000"/>
              <a:lumOff val="25000"/>
            </a:schemeClr>
          </a:solidFill>
          <a:latin typeface="+mn-lt"/>
          <a:ea typeface="+mn-ea"/>
          <a:cs typeface="+mn-cs"/>
        </a:defRPr>
      </a:lvl2pPr>
      <a:lvl3pPr marL="1371600" indent="-274320" algn="l" defTabSz="548640" rtl="0" eaLnBrk="1" latinLnBrk="0" hangingPunct="1">
        <a:spcBef>
          <a:spcPts val="1200"/>
        </a:spcBef>
        <a:spcAft>
          <a:spcPts val="0"/>
        </a:spcAft>
        <a:buClr>
          <a:schemeClr val="accent1"/>
        </a:buClr>
        <a:buFont typeface="Wingdings 3" charset="2"/>
        <a:buChar char=""/>
        <a:defRPr sz="1680" kern="1200">
          <a:solidFill>
            <a:schemeClr val="tx1">
              <a:lumMod val="75000"/>
              <a:lumOff val="25000"/>
            </a:schemeClr>
          </a:solidFill>
          <a:latin typeface="+mn-lt"/>
          <a:ea typeface="+mn-ea"/>
          <a:cs typeface="+mn-cs"/>
        </a:defRPr>
      </a:lvl3pPr>
      <a:lvl4pPr marL="1920240" indent="-274320" algn="l" defTabSz="548640" rtl="0" eaLnBrk="1" latinLnBrk="0" hangingPunct="1">
        <a:spcBef>
          <a:spcPts val="1200"/>
        </a:spcBef>
        <a:spcAft>
          <a:spcPts val="0"/>
        </a:spcAft>
        <a:buClr>
          <a:schemeClr val="accent1"/>
        </a:buClr>
        <a:buFont typeface="Wingdings 3" charset="2"/>
        <a:buChar char=""/>
        <a:defRPr sz="1440" kern="1200">
          <a:solidFill>
            <a:schemeClr val="tx1">
              <a:lumMod val="75000"/>
              <a:lumOff val="25000"/>
            </a:schemeClr>
          </a:solidFill>
          <a:latin typeface="+mn-lt"/>
          <a:ea typeface="+mn-ea"/>
          <a:cs typeface="+mn-cs"/>
        </a:defRPr>
      </a:lvl4pPr>
      <a:lvl5pPr marL="2468880" indent="-274320" algn="l" defTabSz="548640" rtl="0" eaLnBrk="1" latinLnBrk="0" hangingPunct="1">
        <a:spcBef>
          <a:spcPts val="1200"/>
        </a:spcBef>
        <a:spcAft>
          <a:spcPts val="0"/>
        </a:spcAft>
        <a:buClr>
          <a:schemeClr val="accent1"/>
        </a:buClr>
        <a:buFont typeface="Wingdings 3" charset="2"/>
        <a:buChar char=""/>
        <a:defRPr sz="1440" kern="1200">
          <a:solidFill>
            <a:schemeClr val="tx1">
              <a:lumMod val="75000"/>
              <a:lumOff val="25000"/>
            </a:schemeClr>
          </a:solidFill>
          <a:latin typeface="+mn-lt"/>
          <a:ea typeface="+mn-ea"/>
          <a:cs typeface="+mn-cs"/>
        </a:defRPr>
      </a:lvl5pPr>
      <a:lvl6pPr marL="3017520" indent="-274320" algn="l" defTabSz="548640" rtl="0" eaLnBrk="1" latinLnBrk="0" hangingPunct="1">
        <a:spcBef>
          <a:spcPts val="1200"/>
        </a:spcBef>
        <a:spcAft>
          <a:spcPts val="0"/>
        </a:spcAft>
        <a:buClr>
          <a:schemeClr val="accent1"/>
        </a:buClr>
        <a:buFont typeface="Wingdings 3" charset="2"/>
        <a:buChar char=""/>
        <a:defRPr sz="1440" kern="1200">
          <a:solidFill>
            <a:schemeClr val="tx1">
              <a:lumMod val="75000"/>
              <a:lumOff val="25000"/>
            </a:schemeClr>
          </a:solidFill>
          <a:latin typeface="+mn-lt"/>
          <a:ea typeface="+mn-ea"/>
          <a:cs typeface="+mn-cs"/>
        </a:defRPr>
      </a:lvl6pPr>
      <a:lvl7pPr marL="3566160" indent="-274320" algn="l" defTabSz="548640" rtl="0" eaLnBrk="1" latinLnBrk="0" hangingPunct="1">
        <a:spcBef>
          <a:spcPts val="1200"/>
        </a:spcBef>
        <a:spcAft>
          <a:spcPts val="0"/>
        </a:spcAft>
        <a:buClr>
          <a:schemeClr val="accent1"/>
        </a:buClr>
        <a:buFont typeface="Wingdings 3" charset="2"/>
        <a:buChar char=""/>
        <a:defRPr sz="1440" kern="1200">
          <a:solidFill>
            <a:schemeClr val="tx1">
              <a:lumMod val="75000"/>
              <a:lumOff val="25000"/>
            </a:schemeClr>
          </a:solidFill>
          <a:latin typeface="+mn-lt"/>
          <a:ea typeface="+mn-ea"/>
          <a:cs typeface="+mn-cs"/>
        </a:defRPr>
      </a:lvl7pPr>
      <a:lvl8pPr marL="4114800" indent="-274320" algn="l" defTabSz="548640" rtl="0" eaLnBrk="1" latinLnBrk="0" hangingPunct="1">
        <a:spcBef>
          <a:spcPts val="1200"/>
        </a:spcBef>
        <a:spcAft>
          <a:spcPts val="0"/>
        </a:spcAft>
        <a:buClr>
          <a:schemeClr val="accent1"/>
        </a:buClr>
        <a:buFont typeface="Wingdings 3" charset="2"/>
        <a:buChar char=""/>
        <a:defRPr sz="1440" kern="1200">
          <a:solidFill>
            <a:schemeClr val="tx1">
              <a:lumMod val="75000"/>
              <a:lumOff val="25000"/>
            </a:schemeClr>
          </a:solidFill>
          <a:latin typeface="+mn-lt"/>
          <a:ea typeface="+mn-ea"/>
          <a:cs typeface="+mn-cs"/>
        </a:defRPr>
      </a:lvl8pPr>
      <a:lvl9pPr marL="4663440" indent="-274320" algn="l" defTabSz="548640" rtl="0" eaLnBrk="1" latinLnBrk="0" hangingPunct="1">
        <a:spcBef>
          <a:spcPts val="1200"/>
        </a:spcBef>
        <a:spcAft>
          <a:spcPts val="0"/>
        </a:spcAft>
        <a:buClr>
          <a:schemeClr val="accent1"/>
        </a:buClr>
        <a:buFont typeface="Wingdings 3" charset="2"/>
        <a:buChar char=""/>
        <a:defRPr sz="1440" kern="1200">
          <a:solidFill>
            <a:schemeClr val="tx1">
              <a:lumMod val="75000"/>
              <a:lumOff val="25000"/>
            </a:schemeClr>
          </a:solidFill>
          <a:latin typeface="+mn-lt"/>
          <a:ea typeface="+mn-ea"/>
          <a:cs typeface="+mn-cs"/>
        </a:defRPr>
      </a:lvl9pPr>
    </p:bodyStyle>
    <p:otherStyle>
      <a:defPPr>
        <a:defRPr lang="en-US"/>
      </a:defPPr>
      <a:lvl1pPr marL="0" algn="l" defTabSz="548640" rtl="0" eaLnBrk="1" latinLnBrk="0" hangingPunct="1">
        <a:defRPr sz="2160" kern="1200">
          <a:solidFill>
            <a:schemeClr val="tx1"/>
          </a:solidFill>
          <a:latin typeface="+mn-lt"/>
          <a:ea typeface="+mn-ea"/>
          <a:cs typeface="+mn-cs"/>
        </a:defRPr>
      </a:lvl1pPr>
      <a:lvl2pPr marL="548640" algn="l" defTabSz="548640" rtl="0" eaLnBrk="1" latinLnBrk="0" hangingPunct="1">
        <a:defRPr sz="2160" kern="1200">
          <a:solidFill>
            <a:schemeClr val="tx1"/>
          </a:solidFill>
          <a:latin typeface="+mn-lt"/>
          <a:ea typeface="+mn-ea"/>
          <a:cs typeface="+mn-cs"/>
        </a:defRPr>
      </a:lvl2pPr>
      <a:lvl3pPr marL="1097280" algn="l" defTabSz="548640" rtl="0" eaLnBrk="1" latinLnBrk="0" hangingPunct="1">
        <a:defRPr sz="2160" kern="1200">
          <a:solidFill>
            <a:schemeClr val="tx1"/>
          </a:solidFill>
          <a:latin typeface="+mn-lt"/>
          <a:ea typeface="+mn-ea"/>
          <a:cs typeface="+mn-cs"/>
        </a:defRPr>
      </a:lvl3pPr>
      <a:lvl4pPr marL="1645920" algn="l" defTabSz="548640" rtl="0" eaLnBrk="1" latinLnBrk="0" hangingPunct="1">
        <a:defRPr sz="2160" kern="1200">
          <a:solidFill>
            <a:schemeClr val="tx1"/>
          </a:solidFill>
          <a:latin typeface="+mn-lt"/>
          <a:ea typeface="+mn-ea"/>
          <a:cs typeface="+mn-cs"/>
        </a:defRPr>
      </a:lvl4pPr>
      <a:lvl5pPr marL="2194560" algn="l" defTabSz="548640" rtl="0" eaLnBrk="1" latinLnBrk="0" hangingPunct="1">
        <a:defRPr sz="2160" kern="1200">
          <a:solidFill>
            <a:schemeClr val="tx1"/>
          </a:solidFill>
          <a:latin typeface="+mn-lt"/>
          <a:ea typeface="+mn-ea"/>
          <a:cs typeface="+mn-cs"/>
        </a:defRPr>
      </a:lvl5pPr>
      <a:lvl6pPr marL="2743200" algn="l" defTabSz="548640" rtl="0" eaLnBrk="1" latinLnBrk="0" hangingPunct="1">
        <a:defRPr sz="2160" kern="1200">
          <a:solidFill>
            <a:schemeClr val="tx1"/>
          </a:solidFill>
          <a:latin typeface="+mn-lt"/>
          <a:ea typeface="+mn-ea"/>
          <a:cs typeface="+mn-cs"/>
        </a:defRPr>
      </a:lvl6pPr>
      <a:lvl7pPr marL="3291840" algn="l" defTabSz="548640" rtl="0" eaLnBrk="1" latinLnBrk="0" hangingPunct="1">
        <a:defRPr sz="2160" kern="1200">
          <a:solidFill>
            <a:schemeClr val="tx1"/>
          </a:solidFill>
          <a:latin typeface="+mn-lt"/>
          <a:ea typeface="+mn-ea"/>
          <a:cs typeface="+mn-cs"/>
        </a:defRPr>
      </a:lvl7pPr>
      <a:lvl8pPr marL="3840480" algn="l" defTabSz="548640" rtl="0" eaLnBrk="1" latinLnBrk="0" hangingPunct="1">
        <a:defRPr sz="2160" kern="1200">
          <a:solidFill>
            <a:schemeClr val="tx1"/>
          </a:solidFill>
          <a:latin typeface="+mn-lt"/>
          <a:ea typeface="+mn-ea"/>
          <a:cs typeface="+mn-cs"/>
        </a:defRPr>
      </a:lvl8pPr>
      <a:lvl9pPr marL="4389120" algn="l" defTabSz="54864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7.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7.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7.xml"/><Relationship Id="rId6" Type="http://schemas.openxmlformats.org/officeDocument/2006/relationships/image" Target="../media/image4.png"/><Relationship Id="rId5" Type="http://schemas.microsoft.com/office/2007/relationships/hdphoto" Target="../media/hdphoto1.wdp"/><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7.xml"/><Relationship Id="rId6" Type="http://schemas.openxmlformats.org/officeDocument/2006/relationships/image" Target="../media/image4.png"/><Relationship Id="rId5" Type="http://schemas.microsoft.com/office/2007/relationships/hdphoto" Target="../media/hdphoto2.wdp"/><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7.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7.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6" name="Text 2"/>
          <p:cNvSpPr/>
          <p:nvPr/>
        </p:nvSpPr>
        <p:spPr>
          <a:xfrm>
            <a:off x="6319599" y="4450913"/>
            <a:ext cx="7477601" cy="355402"/>
          </a:xfrm>
          <a:prstGeom prst="rect">
            <a:avLst/>
          </a:prstGeom>
          <a:noFill/>
          <a:ln/>
        </p:spPr>
        <p:txBody>
          <a:bodyPr wrap="none" rtlCol="0" anchor="t"/>
          <a:lstStyle/>
          <a:p>
            <a:pPr marL="0" indent="0" algn="r">
              <a:lnSpc>
                <a:spcPts val="2799"/>
              </a:lnSpc>
              <a:buNone/>
            </a:pPr>
            <a:endParaRPr lang="en-US" sz="1750" dirty="0"/>
          </a:p>
        </p:txBody>
      </p:sp>
      <p:pic>
        <p:nvPicPr>
          <p:cNvPr id="4" name="صورة 3">
            <a:extLst>
              <a:ext uri="{FF2B5EF4-FFF2-40B4-BE49-F238E27FC236}">
                <a16:creationId xmlns:a16="http://schemas.microsoft.com/office/drawing/2014/main" id="{B573BBEB-E47B-45F5-D17D-64B819AAB835}"/>
              </a:ext>
            </a:extLst>
          </p:cNvPr>
          <p:cNvPicPr>
            <a:picLocks noChangeAspect="1"/>
          </p:cNvPicPr>
          <p:nvPr/>
        </p:nvPicPr>
        <p:blipFill>
          <a:blip r:embed="rId3"/>
          <a:stretch>
            <a:fillRect/>
          </a:stretch>
        </p:blipFill>
        <p:spPr>
          <a:xfrm>
            <a:off x="0" y="0"/>
            <a:ext cx="14630400" cy="8229600"/>
          </a:xfrm>
          <a:prstGeom prst="rect">
            <a:avLst/>
          </a:prstGeom>
        </p:spPr>
      </p:pic>
      <p:sp>
        <p:nvSpPr>
          <p:cNvPr id="7" name="مربع نص 6">
            <a:extLst>
              <a:ext uri="{FF2B5EF4-FFF2-40B4-BE49-F238E27FC236}">
                <a16:creationId xmlns:a16="http://schemas.microsoft.com/office/drawing/2014/main" id="{F28DCB65-56DE-DC32-D504-AAF8BFC251D2}"/>
              </a:ext>
            </a:extLst>
          </p:cNvPr>
          <p:cNvSpPr txBox="1"/>
          <p:nvPr/>
        </p:nvSpPr>
        <p:spPr>
          <a:xfrm>
            <a:off x="698626" y="2238704"/>
            <a:ext cx="6616574" cy="1046440"/>
          </a:xfrm>
          <a:prstGeom prst="rect">
            <a:avLst/>
          </a:prstGeom>
          <a:noFill/>
        </p:spPr>
        <p:txBody>
          <a:bodyPr wrap="square" rtlCol="0">
            <a:spAutoFit/>
          </a:bodyPr>
          <a:lstStyle/>
          <a:p>
            <a:pPr algn="ctr" rtl="1"/>
            <a:r>
              <a:rPr lang="en-US" sz="4400" dirty="0"/>
              <a:t>Quick</a:t>
            </a:r>
            <a:r>
              <a:rPr lang="en-US" sz="4400" dirty="0">
                <a:solidFill>
                  <a:srgbClr val="FF0000"/>
                </a:solidFill>
              </a:rPr>
              <a:t> </a:t>
            </a:r>
            <a:r>
              <a:rPr lang="en-US" sz="4400" dirty="0"/>
              <a:t>rescue</a:t>
            </a:r>
            <a:r>
              <a:rPr lang="en-US" sz="4400" dirty="0">
                <a:solidFill>
                  <a:srgbClr val="FF0000"/>
                </a:solidFill>
              </a:rPr>
              <a:t> </a:t>
            </a:r>
            <a:r>
              <a:rPr lang="en-US" sz="4400" dirty="0"/>
              <a:t>counter</a:t>
            </a:r>
            <a:endParaRPr lang="ar-SA" sz="4400" dirty="0"/>
          </a:p>
          <a:p>
            <a:endParaRPr lang="en-US" dirty="0"/>
          </a:p>
        </p:txBody>
      </p:sp>
      <p:pic>
        <p:nvPicPr>
          <p:cNvPr id="5" name="صورة 4">
            <a:extLst>
              <a:ext uri="{FF2B5EF4-FFF2-40B4-BE49-F238E27FC236}">
                <a16:creationId xmlns:a16="http://schemas.microsoft.com/office/drawing/2014/main" id="{5494A565-2CBA-CEDB-7A5B-9652DEE6395C}"/>
              </a:ext>
            </a:extLst>
          </p:cNvPr>
          <p:cNvPicPr>
            <a:picLocks noChangeAspect="1"/>
          </p:cNvPicPr>
          <p:nvPr/>
        </p:nvPicPr>
        <p:blipFill>
          <a:blip r:embed="rId4"/>
          <a:stretch>
            <a:fillRect/>
          </a:stretch>
        </p:blipFill>
        <p:spPr>
          <a:xfrm>
            <a:off x="8734152" y="2900855"/>
            <a:ext cx="4477295" cy="4312195"/>
          </a:xfrm>
          <a:prstGeom prst="rect">
            <a:avLst/>
          </a:prstGeom>
        </p:spPr>
      </p:pic>
      <p:pic>
        <p:nvPicPr>
          <p:cNvPr id="9" name="صورة 8">
            <a:extLst>
              <a:ext uri="{FF2B5EF4-FFF2-40B4-BE49-F238E27FC236}">
                <a16:creationId xmlns:a16="http://schemas.microsoft.com/office/drawing/2014/main" id="{D9E61EE7-D11F-AF4E-6E65-36C86E1F611F}"/>
              </a:ext>
            </a:extLst>
          </p:cNvPr>
          <p:cNvPicPr>
            <a:picLocks noChangeAspect="1"/>
          </p:cNvPicPr>
          <p:nvPr/>
        </p:nvPicPr>
        <p:blipFill>
          <a:blip r:embed="rId5"/>
          <a:stretch>
            <a:fillRect/>
          </a:stretch>
        </p:blipFill>
        <p:spPr>
          <a:xfrm>
            <a:off x="0" y="0"/>
            <a:ext cx="3767959" cy="1971422"/>
          </a:xfrm>
          <a:prstGeom prst="rect">
            <a:avLst/>
          </a:prstGeom>
        </p:spPr>
      </p:pic>
      <p:sp>
        <p:nvSpPr>
          <p:cNvPr id="2" name="مربع نص 1">
            <a:extLst>
              <a:ext uri="{FF2B5EF4-FFF2-40B4-BE49-F238E27FC236}">
                <a16:creationId xmlns:a16="http://schemas.microsoft.com/office/drawing/2014/main" id="{D577CAB5-C4DB-18FF-CD58-0E93E4944D02}"/>
              </a:ext>
            </a:extLst>
          </p:cNvPr>
          <p:cNvSpPr txBox="1"/>
          <p:nvPr/>
        </p:nvSpPr>
        <p:spPr>
          <a:xfrm>
            <a:off x="2049517" y="5817476"/>
            <a:ext cx="4270082" cy="1323439"/>
          </a:xfrm>
          <a:prstGeom prst="rect">
            <a:avLst/>
          </a:prstGeom>
          <a:noFill/>
        </p:spPr>
        <p:txBody>
          <a:bodyPr wrap="square" rtlCol="0">
            <a:spAutoFit/>
          </a:bodyPr>
          <a:lstStyle/>
          <a:p>
            <a:pPr algn="ctr" rtl="1"/>
            <a:r>
              <a:rPr lang="ar-SA" sz="2000" b="1" dirty="0"/>
              <a:t>اعداد الطالبتان </a:t>
            </a:r>
          </a:p>
          <a:p>
            <a:pPr algn="ctr" rtl="1"/>
            <a:r>
              <a:rPr lang="ar-SA" sz="2000" b="1" dirty="0"/>
              <a:t>ساره الشمري </a:t>
            </a:r>
          </a:p>
          <a:p>
            <a:pPr algn="ctr" rtl="1"/>
            <a:r>
              <a:rPr lang="ar-SA" sz="2000" b="1" dirty="0"/>
              <a:t>منيرة السبيعي </a:t>
            </a:r>
          </a:p>
          <a:p>
            <a:pPr algn="ctr" rtl="1"/>
            <a:endParaRPr lang="en-US" sz="2000"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13" name="صورة 12">
            <a:extLst>
              <a:ext uri="{FF2B5EF4-FFF2-40B4-BE49-F238E27FC236}">
                <a16:creationId xmlns:a16="http://schemas.microsoft.com/office/drawing/2014/main" id="{A1C12ED5-D278-9F59-1931-A6FE27BF857A}"/>
              </a:ext>
            </a:extLst>
          </p:cNvPr>
          <p:cNvPicPr>
            <a:picLocks noChangeAspect="1"/>
          </p:cNvPicPr>
          <p:nvPr/>
        </p:nvPicPr>
        <p:blipFill>
          <a:blip r:embed="rId3"/>
          <a:stretch>
            <a:fillRect/>
          </a:stretch>
        </p:blipFill>
        <p:spPr>
          <a:xfrm>
            <a:off x="0" y="-22230"/>
            <a:ext cx="14630400" cy="8229600"/>
          </a:xfrm>
          <a:prstGeom prst="rect">
            <a:avLst/>
          </a:prstGeom>
        </p:spPr>
      </p:pic>
      <p:sp>
        <p:nvSpPr>
          <p:cNvPr id="5" name="Text 1"/>
          <p:cNvSpPr/>
          <p:nvPr/>
        </p:nvSpPr>
        <p:spPr>
          <a:xfrm>
            <a:off x="2348389" y="6433899"/>
            <a:ext cx="4695706" cy="355402"/>
          </a:xfrm>
          <a:prstGeom prst="rect">
            <a:avLst/>
          </a:prstGeom>
          <a:noFill/>
          <a:ln/>
        </p:spPr>
        <p:txBody>
          <a:bodyPr wrap="none" rtlCol="0" anchor="t"/>
          <a:lstStyle/>
          <a:p>
            <a:pPr marL="0" indent="0">
              <a:lnSpc>
                <a:spcPts val="2799"/>
              </a:lnSpc>
              <a:buNone/>
            </a:pPr>
            <a:endParaRPr lang="en-US" sz="1750" dirty="0"/>
          </a:p>
        </p:txBody>
      </p:sp>
      <p:sp>
        <p:nvSpPr>
          <p:cNvPr id="6" name="Text 2"/>
          <p:cNvSpPr/>
          <p:nvPr/>
        </p:nvSpPr>
        <p:spPr>
          <a:xfrm>
            <a:off x="8807632" y="1159457"/>
            <a:ext cx="4695706" cy="694373"/>
          </a:xfrm>
          <a:prstGeom prst="rect">
            <a:avLst/>
          </a:prstGeom>
          <a:noFill/>
          <a:ln/>
        </p:spPr>
        <p:txBody>
          <a:bodyPr wrap="none" rtlCol="0" anchor="t"/>
          <a:lstStyle/>
          <a:p>
            <a:pPr marL="0" indent="0" algn="r">
              <a:lnSpc>
                <a:spcPts val="5468"/>
              </a:lnSpc>
              <a:buNone/>
            </a:pPr>
            <a:r>
              <a:rPr lang="ar-SA" sz="4374" b="1" kern="0" spc="-35" dirty="0">
                <a:latin typeface="adonis-web" pitchFamily="34" charset="0"/>
                <a:ea typeface="adonis-web" pitchFamily="34" charset="-122"/>
                <a:cs typeface="adonis-web" pitchFamily="34" charset="-120"/>
              </a:rPr>
              <a:t>فكرة</a:t>
            </a:r>
            <a:r>
              <a:rPr lang="ar-SA" sz="4374" b="1" kern="0" spc="-35" dirty="0">
                <a:solidFill>
                  <a:srgbClr val="FF75D3"/>
                </a:solidFill>
                <a:latin typeface="adonis-web" pitchFamily="34" charset="0"/>
                <a:ea typeface="adonis-web" pitchFamily="34" charset="-122"/>
                <a:cs typeface="adonis-web" pitchFamily="34" charset="-120"/>
              </a:rPr>
              <a:t> </a:t>
            </a:r>
            <a:r>
              <a:rPr lang="ar-SA" sz="4374" b="1" kern="0" spc="-35" dirty="0">
                <a:latin typeface="adonis-web" pitchFamily="34" charset="0"/>
                <a:ea typeface="adonis-web" pitchFamily="34" charset="-122"/>
                <a:cs typeface="adonis-web" pitchFamily="34" charset="-120"/>
              </a:rPr>
              <a:t>المشروع</a:t>
            </a:r>
            <a:r>
              <a:rPr lang="ar-SA" sz="4374" b="1" kern="0" spc="-35" dirty="0">
                <a:solidFill>
                  <a:srgbClr val="FF75D3"/>
                </a:solidFill>
                <a:latin typeface="adonis-web" pitchFamily="34" charset="0"/>
                <a:ea typeface="adonis-web" pitchFamily="34" charset="-122"/>
                <a:cs typeface="adonis-web" pitchFamily="34" charset="-120"/>
              </a:rPr>
              <a:t> </a:t>
            </a:r>
            <a:r>
              <a:rPr lang="en-US" sz="4374" b="1" kern="0" spc="-35" dirty="0">
                <a:solidFill>
                  <a:srgbClr val="FF75D3"/>
                </a:solidFill>
                <a:latin typeface="adonis-web" pitchFamily="34" charset="0"/>
                <a:ea typeface="adonis-web" pitchFamily="34" charset="-122"/>
                <a:cs typeface="adonis-web" pitchFamily="34" charset="-120"/>
              </a:rPr>
              <a:t> </a:t>
            </a:r>
            <a:endParaRPr lang="en-US" sz="4374" dirty="0"/>
          </a:p>
        </p:txBody>
      </p:sp>
      <p:sp>
        <p:nvSpPr>
          <p:cNvPr id="7" name="Text 3"/>
          <p:cNvSpPr/>
          <p:nvPr/>
        </p:nvSpPr>
        <p:spPr>
          <a:xfrm>
            <a:off x="7593687" y="3531513"/>
            <a:ext cx="4695706" cy="2083118"/>
          </a:xfrm>
          <a:prstGeom prst="rect">
            <a:avLst/>
          </a:prstGeom>
          <a:noFill/>
          <a:ln/>
        </p:spPr>
        <p:txBody>
          <a:bodyPr wrap="square" rtlCol="0" anchor="t"/>
          <a:lstStyle/>
          <a:p>
            <a:pPr marL="0" indent="0" algn="r">
              <a:lnSpc>
                <a:spcPts val="2734"/>
              </a:lnSpc>
              <a:buNone/>
            </a:pPr>
            <a:endParaRPr lang="en-US" sz="2187" dirty="0"/>
          </a:p>
        </p:txBody>
      </p:sp>
      <p:sp>
        <p:nvSpPr>
          <p:cNvPr id="8" name="مربع نص 7">
            <a:extLst>
              <a:ext uri="{FF2B5EF4-FFF2-40B4-BE49-F238E27FC236}">
                <a16:creationId xmlns:a16="http://schemas.microsoft.com/office/drawing/2014/main" id="{0CFFF4A2-9E14-36A6-CFE2-5498DED7D2D4}"/>
              </a:ext>
            </a:extLst>
          </p:cNvPr>
          <p:cNvSpPr txBox="1"/>
          <p:nvPr/>
        </p:nvSpPr>
        <p:spPr>
          <a:xfrm>
            <a:off x="8222962" y="2378594"/>
            <a:ext cx="5280376" cy="1323439"/>
          </a:xfrm>
          <a:prstGeom prst="rect">
            <a:avLst/>
          </a:prstGeom>
          <a:noFill/>
        </p:spPr>
        <p:txBody>
          <a:bodyPr wrap="square" rtlCol="0">
            <a:spAutoFit/>
          </a:bodyPr>
          <a:lstStyle/>
          <a:p>
            <a:pPr algn="r" rtl="1"/>
            <a:r>
              <a:rPr lang="ar-SA" sz="2000" b="1" dirty="0"/>
              <a:t>يهدف المشروع إلى تصميم نظام إلكتروني يستخدم لحساب عدد الأشخاص الذين يغادرون المنشأة اثناء حدوث الحريق باستخدام تقنية </a:t>
            </a:r>
            <a:r>
              <a:rPr lang="ar-SA" sz="2000" b="1" dirty="0" err="1"/>
              <a:t>أردوينو</a:t>
            </a:r>
            <a:r>
              <a:rPr lang="ar-SA" sz="2000" b="1" dirty="0"/>
              <a:t> المتطورة</a:t>
            </a:r>
          </a:p>
        </p:txBody>
      </p:sp>
      <p:pic>
        <p:nvPicPr>
          <p:cNvPr id="14" name="صورة 13">
            <a:extLst>
              <a:ext uri="{FF2B5EF4-FFF2-40B4-BE49-F238E27FC236}">
                <a16:creationId xmlns:a16="http://schemas.microsoft.com/office/drawing/2014/main" id="{F59B024F-E48C-B2C7-E5DA-FAEA389E993D}"/>
              </a:ext>
            </a:extLst>
          </p:cNvPr>
          <p:cNvPicPr>
            <a:picLocks noChangeAspect="1"/>
          </p:cNvPicPr>
          <p:nvPr/>
        </p:nvPicPr>
        <p:blipFill>
          <a:blip r:embed="rId4"/>
          <a:stretch>
            <a:fillRect/>
          </a:stretch>
        </p:blipFill>
        <p:spPr>
          <a:xfrm>
            <a:off x="0" y="0"/>
            <a:ext cx="3767655" cy="1969179"/>
          </a:xfrm>
          <a:prstGeom prst="rect">
            <a:avLst/>
          </a:prstGeom>
        </p:spPr>
      </p:pic>
      <p:sp>
        <p:nvSpPr>
          <p:cNvPr id="15" name="Rectangle 1">
            <a:extLst>
              <a:ext uri="{FF2B5EF4-FFF2-40B4-BE49-F238E27FC236}">
                <a16:creationId xmlns:a16="http://schemas.microsoft.com/office/drawing/2014/main" id="{CBC47811-5F78-EEF2-5A12-F71FB6997797}"/>
              </a:ext>
            </a:extLst>
          </p:cNvPr>
          <p:cNvSpPr>
            <a:spLocks noChangeArrowheads="1"/>
          </p:cNvSpPr>
          <p:nvPr/>
        </p:nvSpPr>
        <p:spPr bwMode="auto">
          <a:xfrm>
            <a:off x="0" y="0"/>
            <a:ext cx="146304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6" name="صورة 15">
            <a:extLst>
              <a:ext uri="{FF2B5EF4-FFF2-40B4-BE49-F238E27FC236}">
                <a16:creationId xmlns:a16="http://schemas.microsoft.com/office/drawing/2014/main" id="{E29CE65A-47DE-F61D-CEA5-6F0184826E82}"/>
              </a:ext>
            </a:extLst>
          </p:cNvPr>
          <p:cNvPicPr>
            <a:picLocks noChangeAspect="1"/>
          </p:cNvPicPr>
          <p:nvPr/>
        </p:nvPicPr>
        <p:blipFill>
          <a:blip r:embed="rId5"/>
          <a:stretch>
            <a:fillRect/>
          </a:stretch>
        </p:blipFill>
        <p:spPr>
          <a:xfrm>
            <a:off x="8693086" y="6038526"/>
            <a:ext cx="5316173" cy="1146147"/>
          </a:xfrm>
          <a:prstGeom prst="rect">
            <a:avLst/>
          </a:prstGeom>
        </p:spPr>
      </p:pic>
      <p:pic>
        <p:nvPicPr>
          <p:cNvPr id="17" name="صورة 16">
            <a:extLst>
              <a:ext uri="{FF2B5EF4-FFF2-40B4-BE49-F238E27FC236}">
                <a16:creationId xmlns:a16="http://schemas.microsoft.com/office/drawing/2014/main" id="{B9CA9B99-8CD9-6D39-0E9E-92D1195D91A8}"/>
              </a:ext>
            </a:extLst>
          </p:cNvPr>
          <p:cNvPicPr>
            <a:picLocks noChangeAspect="1"/>
          </p:cNvPicPr>
          <p:nvPr/>
        </p:nvPicPr>
        <p:blipFill>
          <a:blip r:embed="rId6"/>
          <a:stretch>
            <a:fillRect/>
          </a:stretch>
        </p:blipFill>
        <p:spPr>
          <a:xfrm>
            <a:off x="3918037" y="4164203"/>
            <a:ext cx="5188146" cy="208311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4" name="Text 1"/>
          <p:cNvSpPr/>
          <p:nvPr/>
        </p:nvSpPr>
        <p:spPr>
          <a:xfrm>
            <a:off x="7426285" y="1021318"/>
            <a:ext cx="5554980" cy="694373"/>
          </a:xfrm>
          <a:prstGeom prst="rect">
            <a:avLst/>
          </a:prstGeom>
          <a:noFill/>
          <a:ln/>
        </p:spPr>
        <p:txBody>
          <a:bodyPr wrap="none" rtlCol="0" anchor="t"/>
          <a:lstStyle/>
          <a:p>
            <a:pPr marL="0" indent="0" algn="r">
              <a:lnSpc>
                <a:spcPts val="5468"/>
              </a:lnSpc>
              <a:buNone/>
            </a:pPr>
            <a:r>
              <a:rPr lang="en-US" sz="4374" b="1" kern="0" spc="-35" dirty="0">
                <a:latin typeface="adonis-web" pitchFamily="34" charset="0"/>
                <a:ea typeface="adonis-web" pitchFamily="34" charset="-122"/>
                <a:cs typeface="adonis-web" pitchFamily="34" charset="-120"/>
              </a:rPr>
              <a:t>مكونات</a:t>
            </a:r>
            <a:r>
              <a:rPr lang="en-US" sz="4374" b="1" kern="0" spc="-35" dirty="0">
                <a:solidFill>
                  <a:srgbClr val="FF75D3"/>
                </a:solidFill>
                <a:latin typeface="adonis-web" pitchFamily="34" charset="0"/>
                <a:ea typeface="adonis-web" pitchFamily="34" charset="-122"/>
                <a:cs typeface="adonis-web" pitchFamily="34" charset="-120"/>
              </a:rPr>
              <a:t> </a:t>
            </a:r>
            <a:r>
              <a:rPr lang="en-US" sz="4374" b="1" kern="0" spc="-35" dirty="0">
                <a:latin typeface="adonis-web" pitchFamily="34" charset="0"/>
                <a:ea typeface="adonis-web" pitchFamily="34" charset="-122"/>
                <a:cs typeface="adonis-web" pitchFamily="34" charset="-120"/>
              </a:rPr>
              <a:t>المشروع</a:t>
            </a:r>
            <a:endParaRPr lang="en-US" sz="4374" dirty="0"/>
          </a:p>
        </p:txBody>
      </p:sp>
      <p:sp>
        <p:nvSpPr>
          <p:cNvPr id="5" name="Shape 2"/>
          <p:cNvSpPr/>
          <p:nvPr/>
        </p:nvSpPr>
        <p:spPr>
          <a:xfrm>
            <a:off x="2806315" y="2496443"/>
            <a:ext cx="4855726" cy="1650802"/>
          </a:xfrm>
          <a:prstGeom prst="roundRect">
            <a:avLst>
              <a:gd name="adj" fmla="val 6057"/>
            </a:avLst>
          </a:prstGeom>
          <a:solidFill>
            <a:srgbClr val="EBD0FB"/>
          </a:solidFill>
          <a:ln w="7620">
            <a:solidFill>
              <a:srgbClr val="D1B6E1"/>
            </a:solidFill>
            <a:prstDash val="solid"/>
          </a:ln>
        </p:spPr>
      </p:sp>
      <p:sp>
        <p:nvSpPr>
          <p:cNvPr id="6" name="Text 3"/>
          <p:cNvSpPr/>
          <p:nvPr/>
        </p:nvSpPr>
        <p:spPr>
          <a:xfrm>
            <a:off x="4623761" y="2664500"/>
            <a:ext cx="2777490" cy="347186"/>
          </a:xfrm>
          <a:prstGeom prst="rect">
            <a:avLst/>
          </a:prstGeom>
          <a:noFill/>
          <a:ln/>
        </p:spPr>
        <p:txBody>
          <a:bodyPr wrap="none" rtlCol="0" anchor="t"/>
          <a:lstStyle/>
          <a:p>
            <a:pPr marL="0" indent="0" algn="r">
              <a:lnSpc>
                <a:spcPts val="2734"/>
              </a:lnSpc>
              <a:buNone/>
            </a:pPr>
            <a:r>
              <a:rPr lang="en-US" sz="2187" b="1" kern="0" spc="-35" dirty="0">
                <a:solidFill>
                  <a:srgbClr val="272525"/>
                </a:solidFill>
                <a:latin typeface="adonis-web" pitchFamily="34" charset="0"/>
                <a:ea typeface="adonis-web" pitchFamily="34" charset="-122"/>
                <a:cs typeface="adonis-web" pitchFamily="34" charset="-120"/>
              </a:rPr>
              <a:t>الأردوينو</a:t>
            </a:r>
            <a:endParaRPr lang="en-US" sz="2187" dirty="0"/>
          </a:p>
        </p:txBody>
      </p:sp>
      <p:sp>
        <p:nvSpPr>
          <p:cNvPr id="7" name="Text 4"/>
          <p:cNvSpPr/>
          <p:nvPr/>
        </p:nvSpPr>
        <p:spPr>
          <a:xfrm>
            <a:off x="3259931" y="3011686"/>
            <a:ext cx="4396145" cy="710803"/>
          </a:xfrm>
          <a:prstGeom prst="rect">
            <a:avLst/>
          </a:prstGeom>
          <a:noFill/>
          <a:ln/>
        </p:spPr>
        <p:txBody>
          <a:bodyPr wrap="square" rtlCol="0" anchor="t"/>
          <a:lstStyle/>
          <a:p>
            <a:pPr marL="0" indent="0" algn="ctr">
              <a:lnSpc>
                <a:spcPts val="2799"/>
              </a:lnSpc>
              <a:buNone/>
            </a:pPr>
            <a:r>
              <a:rPr lang="ar-SA" kern="0" spc="-35" dirty="0">
                <a:solidFill>
                  <a:srgbClr val="272525"/>
                </a:solidFill>
                <a:latin typeface="Source Sans Pro" pitchFamily="34" charset="0"/>
                <a:ea typeface="Source Sans Pro" pitchFamily="34" charset="-122"/>
              </a:rPr>
              <a:t>يستخدم هذا المشروع لوحة </a:t>
            </a:r>
            <a:r>
              <a:rPr lang="ar-SA" kern="0" spc="-35" dirty="0" err="1">
                <a:solidFill>
                  <a:srgbClr val="272525"/>
                </a:solidFill>
                <a:latin typeface="Source Sans Pro" pitchFamily="34" charset="0"/>
                <a:ea typeface="Source Sans Pro" pitchFamily="34" charset="-122"/>
              </a:rPr>
              <a:t>أردوينو</a:t>
            </a:r>
            <a:r>
              <a:rPr lang="ar-SA" kern="0" spc="-35" dirty="0">
                <a:solidFill>
                  <a:srgbClr val="272525"/>
                </a:solidFill>
                <a:latin typeface="Source Sans Pro" pitchFamily="34" charset="0"/>
                <a:ea typeface="Source Sans Pro" pitchFamily="34" charset="-122"/>
              </a:rPr>
              <a:t> لتنفيذ المعالجة المركزية وإدارة المكونات الإلكترونية الأخرى .</a:t>
            </a:r>
            <a:endParaRPr lang="en-US" dirty="0"/>
          </a:p>
        </p:txBody>
      </p:sp>
      <p:sp>
        <p:nvSpPr>
          <p:cNvPr id="8" name="Shape 5"/>
          <p:cNvSpPr/>
          <p:nvPr/>
        </p:nvSpPr>
        <p:spPr>
          <a:xfrm>
            <a:off x="8907583" y="2496443"/>
            <a:ext cx="4855726" cy="1650802"/>
          </a:xfrm>
          <a:prstGeom prst="roundRect">
            <a:avLst>
              <a:gd name="adj" fmla="val 6057"/>
            </a:avLst>
          </a:prstGeom>
          <a:solidFill>
            <a:srgbClr val="EBD0FB"/>
          </a:solidFill>
          <a:ln w="7620">
            <a:solidFill>
              <a:srgbClr val="D1B6E1"/>
            </a:solidFill>
            <a:prstDash val="solid"/>
          </a:ln>
        </p:spPr>
      </p:sp>
      <p:sp>
        <p:nvSpPr>
          <p:cNvPr id="9" name="Text 6"/>
          <p:cNvSpPr/>
          <p:nvPr/>
        </p:nvSpPr>
        <p:spPr>
          <a:xfrm>
            <a:off x="10893266" y="2748677"/>
            <a:ext cx="2777490" cy="347186"/>
          </a:xfrm>
          <a:prstGeom prst="rect">
            <a:avLst/>
          </a:prstGeom>
          <a:noFill/>
          <a:ln/>
        </p:spPr>
        <p:txBody>
          <a:bodyPr wrap="none" rtlCol="0" anchor="t"/>
          <a:lstStyle/>
          <a:p>
            <a:pPr lvl="4" algn="r">
              <a:lnSpc>
                <a:spcPts val="2734"/>
              </a:lnSpc>
            </a:pPr>
            <a:r>
              <a:rPr lang="en-US" sz="2187" b="1" kern="0" spc="-35" dirty="0" err="1">
                <a:solidFill>
                  <a:srgbClr val="272525"/>
                </a:solidFill>
                <a:latin typeface="adonis-web" pitchFamily="34" charset="0"/>
                <a:ea typeface="adonis-web" pitchFamily="34" charset="-122"/>
                <a:cs typeface="adonis-web" pitchFamily="34" charset="-120"/>
              </a:rPr>
              <a:t>IRمستشعر</a:t>
            </a:r>
            <a:r>
              <a:rPr lang="en-US" sz="2187" b="1" kern="0" spc="-35" dirty="0">
                <a:solidFill>
                  <a:srgbClr val="272525"/>
                </a:solidFill>
                <a:latin typeface="adonis-web" pitchFamily="34" charset="0"/>
                <a:ea typeface="adonis-web" pitchFamily="34" charset="-122"/>
                <a:cs typeface="adonis-web" pitchFamily="34" charset="-120"/>
              </a:rPr>
              <a:t> </a:t>
            </a:r>
            <a:endParaRPr lang="en-US" sz="2187" dirty="0"/>
          </a:p>
        </p:txBody>
      </p:sp>
      <p:sp>
        <p:nvSpPr>
          <p:cNvPr id="10" name="Text 7"/>
          <p:cNvSpPr/>
          <p:nvPr/>
        </p:nvSpPr>
        <p:spPr>
          <a:xfrm>
            <a:off x="9367164" y="3143845"/>
            <a:ext cx="4396145" cy="710803"/>
          </a:xfrm>
          <a:prstGeom prst="rect">
            <a:avLst/>
          </a:prstGeom>
          <a:noFill/>
          <a:ln/>
        </p:spPr>
        <p:txBody>
          <a:bodyPr wrap="square" rtlCol="0" anchor="t"/>
          <a:lstStyle/>
          <a:p>
            <a:pPr marL="0" indent="0" algn="r" rtl="1">
              <a:lnSpc>
                <a:spcPts val="2799"/>
              </a:lnSpc>
              <a:buNone/>
            </a:pPr>
            <a:r>
              <a:rPr lang="ar-SA" dirty="0"/>
              <a:t>تستخدم مستشعر الحركة لرصد حركة الأشخاص الداخلين والخارجين من المنشأة .</a:t>
            </a:r>
            <a:endParaRPr lang="en-US" dirty="0"/>
          </a:p>
        </p:txBody>
      </p:sp>
      <p:sp>
        <p:nvSpPr>
          <p:cNvPr id="11" name="Shape 8"/>
          <p:cNvSpPr/>
          <p:nvPr/>
        </p:nvSpPr>
        <p:spPr>
          <a:xfrm>
            <a:off x="2806315" y="4908237"/>
            <a:ext cx="4855726" cy="1650802"/>
          </a:xfrm>
          <a:prstGeom prst="roundRect">
            <a:avLst>
              <a:gd name="adj" fmla="val 6057"/>
            </a:avLst>
          </a:prstGeom>
          <a:solidFill>
            <a:srgbClr val="EBD0FB"/>
          </a:solidFill>
          <a:ln w="7620">
            <a:solidFill>
              <a:srgbClr val="D1B6E1"/>
            </a:solidFill>
            <a:prstDash val="solid"/>
          </a:ln>
        </p:spPr>
      </p:sp>
      <p:sp>
        <p:nvSpPr>
          <p:cNvPr id="12" name="Text 9"/>
          <p:cNvSpPr/>
          <p:nvPr/>
        </p:nvSpPr>
        <p:spPr>
          <a:xfrm>
            <a:off x="4686862" y="5000288"/>
            <a:ext cx="2777490" cy="347186"/>
          </a:xfrm>
          <a:prstGeom prst="rect">
            <a:avLst/>
          </a:prstGeom>
          <a:noFill/>
          <a:ln/>
        </p:spPr>
        <p:txBody>
          <a:bodyPr wrap="none" rtlCol="0" anchor="t"/>
          <a:lstStyle/>
          <a:p>
            <a:pPr marL="0" indent="0" algn="r">
              <a:lnSpc>
                <a:spcPts val="2734"/>
              </a:lnSpc>
              <a:buNone/>
            </a:pPr>
            <a:r>
              <a:rPr lang="en-US" sz="2187" b="1" kern="0" spc="-35" dirty="0">
                <a:solidFill>
                  <a:srgbClr val="272525"/>
                </a:solidFill>
                <a:latin typeface="adonis-web" pitchFamily="34" charset="0"/>
                <a:ea typeface="adonis-web" pitchFamily="34" charset="-122"/>
                <a:cs typeface="adonis-web" pitchFamily="34" charset="-120"/>
              </a:rPr>
              <a:t> LCDشاشة</a:t>
            </a:r>
            <a:endParaRPr lang="en-US" sz="2187" dirty="0"/>
          </a:p>
        </p:txBody>
      </p:sp>
      <p:sp>
        <p:nvSpPr>
          <p:cNvPr id="13" name="Text 10"/>
          <p:cNvSpPr/>
          <p:nvPr/>
        </p:nvSpPr>
        <p:spPr>
          <a:xfrm>
            <a:off x="3068207" y="5585374"/>
            <a:ext cx="4396145" cy="710803"/>
          </a:xfrm>
          <a:prstGeom prst="rect">
            <a:avLst/>
          </a:prstGeom>
          <a:noFill/>
          <a:ln/>
        </p:spPr>
        <p:txBody>
          <a:bodyPr wrap="square" rtlCol="0" anchor="t"/>
          <a:lstStyle/>
          <a:p>
            <a:pPr marL="0" indent="0" algn="r">
              <a:lnSpc>
                <a:spcPts val="2799"/>
              </a:lnSpc>
              <a:buNone/>
            </a:pPr>
            <a:r>
              <a:rPr lang="ar-SA" dirty="0"/>
              <a:t>تعرض الشاشة عن الأشخاص الموجودين في المكان بشكل مباشر .</a:t>
            </a:r>
            <a:endParaRPr lang="en-US" dirty="0"/>
          </a:p>
        </p:txBody>
      </p:sp>
      <p:sp>
        <p:nvSpPr>
          <p:cNvPr id="14" name="Shape 11"/>
          <p:cNvSpPr/>
          <p:nvPr/>
        </p:nvSpPr>
        <p:spPr>
          <a:xfrm>
            <a:off x="8954827" y="4908237"/>
            <a:ext cx="4855726" cy="1650802"/>
          </a:xfrm>
          <a:prstGeom prst="roundRect">
            <a:avLst>
              <a:gd name="adj" fmla="val 6057"/>
            </a:avLst>
          </a:prstGeom>
          <a:solidFill>
            <a:srgbClr val="EBD0FB"/>
          </a:solidFill>
          <a:ln w="7620">
            <a:solidFill>
              <a:srgbClr val="D1B6E1"/>
            </a:solidFill>
            <a:prstDash val="solid"/>
          </a:ln>
        </p:spPr>
      </p:sp>
      <p:sp>
        <p:nvSpPr>
          <p:cNvPr id="15" name="Text 12"/>
          <p:cNvSpPr/>
          <p:nvPr/>
        </p:nvSpPr>
        <p:spPr>
          <a:xfrm>
            <a:off x="10753247" y="5025033"/>
            <a:ext cx="2777490" cy="347186"/>
          </a:xfrm>
          <a:prstGeom prst="rect">
            <a:avLst/>
          </a:prstGeom>
          <a:noFill/>
          <a:ln/>
        </p:spPr>
        <p:txBody>
          <a:bodyPr wrap="none" rtlCol="0" anchor="t"/>
          <a:lstStyle/>
          <a:p>
            <a:pPr marL="0" indent="0" algn="r">
              <a:lnSpc>
                <a:spcPts val="2734"/>
              </a:lnSpc>
              <a:buNone/>
            </a:pPr>
            <a:endParaRPr lang="en-US" sz="2187" dirty="0"/>
          </a:p>
        </p:txBody>
      </p:sp>
      <p:sp>
        <p:nvSpPr>
          <p:cNvPr id="16" name="Text 13"/>
          <p:cNvSpPr/>
          <p:nvPr/>
        </p:nvSpPr>
        <p:spPr>
          <a:xfrm>
            <a:off x="8954827" y="5505450"/>
            <a:ext cx="4715929" cy="710803"/>
          </a:xfrm>
          <a:prstGeom prst="rect">
            <a:avLst/>
          </a:prstGeom>
          <a:noFill/>
          <a:ln/>
        </p:spPr>
        <p:txBody>
          <a:bodyPr wrap="square" rtlCol="0" anchor="t"/>
          <a:lstStyle/>
          <a:p>
            <a:pPr marL="0" indent="0" algn="r" rtl="1">
              <a:lnSpc>
                <a:spcPts val="2799"/>
              </a:lnSpc>
              <a:buNone/>
            </a:pPr>
            <a:r>
              <a:rPr lang="ar-SA" dirty="0"/>
              <a:t>يستخدم </a:t>
            </a:r>
            <a:r>
              <a:rPr lang="ar-SA" dirty="0" err="1"/>
              <a:t>لإستشعار</a:t>
            </a:r>
            <a:r>
              <a:rPr lang="ar-SA" dirty="0"/>
              <a:t> الحريق بحيث يصدر صوت ويرسل للشاشة </a:t>
            </a:r>
            <a:r>
              <a:rPr lang="ar-SA" dirty="0" err="1"/>
              <a:t>تنبية</a:t>
            </a:r>
            <a:r>
              <a:rPr lang="ar-SA" dirty="0"/>
              <a:t> بوجود حريق .</a:t>
            </a:r>
            <a:endParaRPr lang="en-US" dirty="0"/>
          </a:p>
        </p:txBody>
      </p:sp>
      <p:sp>
        <p:nvSpPr>
          <p:cNvPr id="19" name="مربع نص 18">
            <a:extLst>
              <a:ext uri="{FF2B5EF4-FFF2-40B4-BE49-F238E27FC236}">
                <a16:creationId xmlns:a16="http://schemas.microsoft.com/office/drawing/2014/main" id="{E98FF9D1-0F06-7389-307F-AF19A39D9639}"/>
              </a:ext>
            </a:extLst>
          </p:cNvPr>
          <p:cNvSpPr txBox="1"/>
          <p:nvPr/>
        </p:nvSpPr>
        <p:spPr>
          <a:xfrm>
            <a:off x="9542588" y="5025033"/>
            <a:ext cx="4128168" cy="461665"/>
          </a:xfrm>
          <a:prstGeom prst="rect">
            <a:avLst/>
          </a:prstGeom>
          <a:noFill/>
        </p:spPr>
        <p:txBody>
          <a:bodyPr wrap="square" rtlCol="0">
            <a:spAutoFit/>
          </a:bodyPr>
          <a:lstStyle/>
          <a:p>
            <a:pPr algn="r"/>
            <a:r>
              <a:rPr lang="en-US" sz="2000" dirty="0"/>
              <a:t>Piezo&amp;</a:t>
            </a:r>
            <a:r>
              <a:rPr lang="ar-SA" sz="2000" dirty="0"/>
              <a:t> </a:t>
            </a:r>
            <a:r>
              <a:rPr lang="en-US" sz="2000" dirty="0"/>
              <a:t>Flame</a:t>
            </a:r>
            <a:r>
              <a:rPr lang="ar-SA" sz="2400" dirty="0"/>
              <a:t>مستشعر</a:t>
            </a:r>
            <a:r>
              <a:rPr lang="ar-SA" dirty="0"/>
              <a:t> </a:t>
            </a:r>
            <a:endParaRPr lang="en-US" dirty="0"/>
          </a:p>
        </p:txBody>
      </p:sp>
      <p:pic>
        <p:nvPicPr>
          <p:cNvPr id="20" name="صورة 19">
            <a:extLst>
              <a:ext uri="{FF2B5EF4-FFF2-40B4-BE49-F238E27FC236}">
                <a16:creationId xmlns:a16="http://schemas.microsoft.com/office/drawing/2014/main" id="{1BF0FDAB-C80B-ED36-AD51-9F2278EE2522}"/>
              </a:ext>
            </a:extLst>
          </p:cNvPr>
          <p:cNvPicPr>
            <a:picLocks noChangeAspect="1"/>
          </p:cNvPicPr>
          <p:nvPr/>
        </p:nvPicPr>
        <p:blipFill>
          <a:blip r:embed="rId4"/>
          <a:stretch>
            <a:fillRect/>
          </a:stretch>
        </p:blipFill>
        <p:spPr>
          <a:xfrm>
            <a:off x="0" y="-7666"/>
            <a:ext cx="3767655" cy="196917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2729"/>
            <a:ext cx="14630400" cy="8229600"/>
          </a:xfrm>
          <a:prstGeom prst="rect">
            <a:avLst/>
          </a:prstGeom>
        </p:spPr>
      </p:pic>
      <p:sp>
        <p:nvSpPr>
          <p:cNvPr id="4" name="Text 1"/>
          <p:cNvSpPr/>
          <p:nvPr/>
        </p:nvSpPr>
        <p:spPr>
          <a:xfrm>
            <a:off x="6726912" y="1033701"/>
            <a:ext cx="5554980" cy="694373"/>
          </a:xfrm>
          <a:prstGeom prst="rect">
            <a:avLst/>
          </a:prstGeom>
          <a:noFill/>
          <a:ln/>
        </p:spPr>
        <p:txBody>
          <a:bodyPr wrap="none" rtlCol="0" anchor="t"/>
          <a:lstStyle/>
          <a:p>
            <a:pPr marL="0" indent="0" algn="r">
              <a:lnSpc>
                <a:spcPts val="5468"/>
              </a:lnSpc>
              <a:buNone/>
            </a:pPr>
            <a:r>
              <a:rPr lang="en-US" sz="4374" b="1" kern="0" spc="-35" dirty="0">
                <a:latin typeface="adonis-web" pitchFamily="34" charset="0"/>
                <a:ea typeface="adonis-web" pitchFamily="34" charset="-122"/>
                <a:cs typeface="adonis-web" pitchFamily="34" charset="-120"/>
              </a:rPr>
              <a:t>كيفية</a:t>
            </a:r>
            <a:r>
              <a:rPr lang="en-US" sz="4374" b="1" kern="0" spc="-35" dirty="0">
                <a:solidFill>
                  <a:srgbClr val="FF75D3"/>
                </a:solidFill>
                <a:latin typeface="adonis-web" pitchFamily="34" charset="0"/>
                <a:ea typeface="adonis-web" pitchFamily="34" charset="-122"/>
                <a:cs typeface="adonis-web" pitchFamily="34" charset="-120"/>
              </a:rPr>
              <a:t> </a:t>
            </a:r>
            <a:r>
              <a:rPr lang="en-US" sz="4374" b="1" kern="0" spc="-35" dirty="0">
                <a:latin typeface="adonis-web" pitchFamily="34" charset="0"/>
                <a:ea typeface="adonis-web" pitchFamily="34" charset="-122"/>
                <a:cs typeface="adonis-web" pitchFamily="34" charset="-120"/>
              </a:rPr>
              <a:t>عمل</a:t>
            </a:r>
            <a:r>
              <a:rPr lang="en-US" sz="4374" b="1" kern="0" spc="-35" dirty="0">
                <a:solidFill>
                  <a:srgbClr val="FF75D3"/>
                </a:solidFill>
                <a:latin typeface="adonis-web" pitchFamily="34" charset="0"/>
                <a:ea typeface="adonis-web" pitchFamily="34" charset="-122"/>
                <a:cs typeface="adonis-web" pitchFamily="34" charset="-120"/>
              </a:rPr>
              <a:t> </a:t>
            </a:r>
            <a:r>
              <a:rPr lang="en-US" sz="4374" b="1" kern="0" spc="-35" dirty="0">
                <a:latin typeface="adonis-web" pitchFamily="34" charset="0"/>
                <a:ea typeface="adonis-web" pitchFamily="34" charset="-122"/>
                <a:cs typeface="adonis-web" pitchFamily="34" charset="-120"/>
              </a:rPr>
              <a:t>الاردوينو</a:t>
            </a:r>
            <a:endParaRPr lang="en-US" sz="4374" dirty="0"/>
          </a:p>
        </p:txBody>
      </p:sp>
      <p:sp>
        <p:nvSpPr>
          <p:cNvPr id="6" name="Text 3"/>
          <p:cNvSpPr/>
          <p:nvPr/>
        </p:nvSpPr>
        <p:spPr>
          <a:xfrm>
            <a:off x="12128301" y="2314705"/>
            <a:ext cx="153591" cy="444341"/>
          </a:xfrm>
          <a:prstGeom prst="rect">
            <a:avLst/>
          </a:prstGeom>
          <a:noFill/>
          <a:ln/>
        </p:spPr>
        <p:txBody>
          <a:bodyPr wrap="none" rtlCol="0" anchor="t"/>
          <a:lstStyle/>
          <a:p>
            <a:pPr marL="0" indent="0" algn="ctr">
              <a:lnSpc>
                <a:spcPts val="3499"/>
              </a:lnSpc>
              <a:buNone/>
            </a:pPr>
            <a:r>
              <a:rPr lang="en-US" sz="2187" b="1" kern="0" spc="-35" dirty="0">
                <a:solidFill>
                  <a:srgbClr val="272525"/>
                </a:solidFill>
                <a:latin typeface="adonis-web" pitchFamily="34" charset="0"/>
                <a:ea typeface="adonis-web" pitchFamily="34" charset="-122"/>
                <a:cs typeface="adonis-web" pitchFamily="34" charset="-120"/>
              </a:rPr>
              <a:t>1</a:t>
            </a:r>
            <a:endParaRPr lang="en-US" sz="2187" dirty="0"/>
          </a:p>
        </p:txBody>
      </p:sp>
      <p:sp>
        <p:nvSpPr>
          <p:cNvPr id="7" name="Text 4"/>
          <p:cNvSpPr/>
          <p:nvPr/>
        </p:nvSpPr>
        <p:spPr>
          <a:xfrm>
            <a:off x="8744149" y="2394585"/>
            <a:ext cx="2777490" cy="347186"/>
          </a:xfrm>
          <a:prstGeom prst="rect">
            <a:avLst/>
          </a:prstGeom>
          <a:noFill/>
          <a:ln/>
        </p:spPr>
        <p:txBody>
          <a:bodyPr wrap="none" rtlCol="0" anchor="t"/>
          <a:lstStyle/>
          <a:p>
            <a:pPr marL="0" indent="0" algn="r">
              <a:lnSpc>
                <a:spcPts val="2734"/>
              </a:lnSpc>
              <a:buNone/>
            </a:pPr>
            <a:r>
              <a:rPr lang="en-US" sz="2187" b="1" kern="0" spc="-35" dirty="0">
                <a:solidFill>
                  <a:srgbClr val="272525"/>
                </a:solidFill>
                <a:latin typeface="adonis-web" pitchFamily="34" charset="0"/>
                <a:ea typeface="adonis-web" pitchFamily="34" charset="-122"/>
                <a:cs typeface="adonis-web" pitchFamily="34" charset="-120"/>
              </a:rPr>
              <a:t>برمجة الأردوينو</a:t>
            </a:r>
            <a:endParaRPr lang="en-US" sz="2187" dirty="0"/>
          </a:p>
        </p:txBody>
      </p:sp>
      <p:sp>
        <p:nvSpPr>
          <p:cNvPr id="8" name="Text 5"/>
          <p:cNvSpPr/>
          <p:nvPr/>
        </p:nvSpPr>
        <p:spPr>
          <a:xfrm>
            <a:off x="5997423" y="2927188"/>
            <a:ext cx="5712652" cy="355402"/>
          </a:xfrm>
          <a:prstGeom prst="rect">
            <a:avLst/>
          </a:prstGeom>
          <a:noFill/>
          <a:ln/>
        </p:spPr>
        <p:txBody>
          <a:bodyPr wrap="none" rtlCol="0" anchor="t"/>
          <a:lstStyle/>
          <a:p>
            <a:pPr marL="0" indent="0" algn="r">
              <a:lnSpc>
                <a:spcPts val="2799"/>
              </a:lnSpc>
              <a:buNone/>
            </a:pPr>
            <a:r>
              <a:rPr lang="en-US" kern="0" spc="-35" dirty="0">
                <a:solidFill>
                  <a:srgbClr val="272525"/>
                </a:solidFill>
                <a:latin typeface="Source Sans Pro" pitchFamily="34" charset="0"/>
                <a:ea typeface="Source Sans Pro" pitchFamily="34" charset="-122"/>
              </a:rPr>
              <a:t>Arduino IDE</a:t>
            </a:r>
            <a:r>
              <a:rPr lang="ar-SA" kern="0" spc="-35" dirty="0">
                <a:solidFill>
                  <a:srgbClr val="272525"/>
                </a:solidFill>
                <a:latin typeface="Source Sans Pro" pitchFamily="34" charset="0"/>
                <a:ea typeface="Source Sans Pro" pitchFamily="34" charset="-122"/>
              </a:rPr>
              <a:t>لكتابة الاكواد البرمجية والتحكم في جميع المكونات الخاصة ب</a:t>
            </a:r>
            <a:r>
              <a:rPr lang="ar-SA" sz="1750" kern="0" spc="-35" dirty="0">
                <a:solidFill>
                  <a:srgbClr val="272525"/>
                </a:solidFill>
                <a:latin typeface="Source Sans Pro" pitchFamily="34" charset="0"/>
                <a:ea typeface="Source Sans Pro" pitchFamily="34" charset="-122"/>
              </a:rPr>
              <a:t> </a:t>
            </a:r>
            <a:endParaRPr lang="en-US" sz="1750" dirty="0"/>
          </a:p>
        </p:txBody>
      </p:sp>
      <p:sp>
        <p:nvSpPr>
          <p:cNvPr id="9" name="Shape 6"/>
          <p:cNvSpPr/>
          <p:nvPr/>
        </p:nvSpPr>
        <p:spPr>
          <a:xfrm>
            <a:off x="2459474" y="3426887"/>
            <a:ext cx="8055769" cy="22205"/>
          </a:xfrm>
          <a:prstGeom prst="roundRect">
            <a:avLst>
              <a:gd name="adj" fmla="val 450302"/>
            </a:avLst>
          </a:prstGeom>
          <a:solidFill>
            <a:srgbClr val="D1B6E1"/>
          </a:solidFill>
          <a:ln/>
        </p:spPr>
      </p:sp>
      <p:sp>
        <p:nvSpPr>
          <p:cNvPr id="11" name="Text 8"/>
          <p:cNvSpPr/>
          <p:nvPr/>
        </p:nvSpPr>
        <p:spPr>
          <a:xfrm>
            <a:off x="12205096" y="3921539"/>
            <a:ext cx="153591" cy="444341"/>
          </a:xfrm>
          <a:prstGeom prst="rect">
            <a:avLst/>
          </a:prstGeom>
          <a:noFill/>
          <a:ln/>
        </p:spPr>
        <p:txBody>
          <a:bodyPr wrap="none" rtlCol="0" anchor="t"/>
          <a:lstStyle/>
          <a:p>
            <a:pPr marL="0" indent="0" algn="ctr">
              <a:lnSpc>
                <a:spcPts val="3499"/>
              </a:lnSpc>
              <a:buNone/>
            </a:pPr>
            <a:r>
              <a:rPr lang="en-US" sz="2187" b="1" kern="0" spc="-35" dirty="0">
                <a:solidFill>
                  <a:srgbClr val="272525"/>
                </a:solidFill>
                <a:latin typeface="adonis-web" pitchFamily="34" charset="0"/>
                <a:ea typeface="adonis-web" pitchFamily="34" charset="-122"/>
                <a:cs typeface="adonis-web" pitchFamily="34" charset="-120"/>
              </a:rPr>
              <a:t>2</a:t>
            </a:r>
            <a:endParaRPr lang="en-US" sz="2187" dirty="0"/>
          </a:p>
        </p:txBody>
      </p:sp>
      <p:sp>
        <p:nvSpPr>
          <p:cNvPr id="12" name="Text 9"/>
          <p:cNvSpPr/>
          <p:nvPr/>
        </p:nvSpPr>
        <p:spPr>
          <a:xfrm>
            <a:off x="8367277" y="3769159"/>
            <a:ext cx="2777490" cy="347186"/>
          </a:xfrm>
          <a:prstGeom prst="rect">
            <a:avLst/>
          </a:prstGeom>
          <a:noFill/>
          <a:ln/>
        </p:spPr>
        <p:txBody>
          <a:bodyPr wrap="none" rtlCol="0" anchor="t"/>
          <a:lstStyle/>
          <a:p>
            <a:pPr marL="0" indent="0" algn="r">
              <a:lnSpc>
                <a:spcPts val="2734"/>
              </a:lnSpc>
              <a:buNone/>
            </a:pPr>
            <a:r>
              <a:rPr lang="en-US" sz="2187" b="1" kern="0" spc="-35" dirty="0">
                <a:solidFill>
                  <a:srgbClr val="272525"/>
                </a:solidFill>
                <a:latin typeface="adonis-web" pitchFamily="34" charset="0"/>
                <a:ea typeface="adonis-web" pitchFamily="34" charset="-122"/>
                <a:cs typeface="adonis-web" pitchFamily="34" charset="-120"/>
              </a:rPr>
              <a:t>توصيل المكونات</a:t>
            </a:r>
            <a:endParaRPr lang="en-US" sz="2187" dirty="0"/>
          </a:p>
        </p:txBody>
      </p:sp>
      <p:sp>
        <p:nvSpPr>
          <p:cNvPr id="13" name="Text 10"/>
          <p:cNvSpPr/>
          <p:nvPr/>
        </p:nvSpPr>
        <p:spPr>
          <a:xfrm>
            <a:off x="6451096" y="4342805"/>
            <a:ext cx="5070543" cy="355402"/>
          </a:xfrm>
          <a:prstGeom prst="rect">
            <a:avLst/>
          </a:prstGeom>
          <a:noFill/>
          <a:ln/>
        </p:spPr>
        <p:txBody>
          <a:bodyPr wrap="none" rtlCol="0" anchor="t"/>
          <a:lstStyle/>
          <a:p>
            <a:pPr marL="0" indent="0" algn="r">
              <a:lnSpc>
                <a:spcPts val="2799"/>
              </a:lnSpc>
              <a:buNone/>
            </a:pPr>
            <a:r>
              <a:rPr lang="ar-SA" kern="0" spc="-35" dirty="0">
                <a:solidFill>
                  <a:srgbClr val="272525"/>
                </a:solidFill>
                <a:latin typeface="Source Sans Pro" pitchFamily="34" charset="0"/>
                <a:ea typeface="Source Sans Pro" pitchFamily="34" charset="-122"/>
              </a:rPr>
              <a:t>شاشة توصل بلوحة </a:t>
            </a:r>
            <a:r>
              <a:rPr lang="ar-SA" kern="0" spc="-35" dirty="0" err="1">
                <a:solidFill>
                  <a:srgbClr val="272525"/>
                </a:solidFill>
                <a:latin typeface="Source Sans Pro" pitchFamily="34" charset="0"/>
                <a:ea typeface="Source Sans Pro" pitchFamily="34" charset="-122"/>
              </a:rPr>
              <a:t>الأردوينو</a:t>
            </a:r>
            <a:r>
              <a:rPr lang="ar-SA" kern="0" spc="-35" dirty="0">
                <a:solidFill>
                  <a:srgbClr val="272525"/>
                </a:solidFill>
                <a:latin typeface="Source Sans Pro" pitchFamily="34" charset="0"/>
                <a:ea typeface="Source Sans Pro" pitchFamily="34" charset="-122"/>
              </a:rPr>
              <a:t> ومستشعر </a:t>
            </a:r>
            <a:endParaRPr lang="en-US" dirty="0"/>
          </a:p>
        </p:txBody>
      </p:sp>
      <p:sp>
        <p:nvSpPr>
          <p:cNvPr id="14" name="Shape 11"/>
          <p:cNvSpPr/>
          <p:nvPr/>
        </p:nvSpPr>
        <p:spPr>
          <a:xfrm>
            <a:off x="2459474" y="4818132"/>
            <a:ext cx="6400205" cy="22205"/>
          </a:xfrm>
          <a:prstGeom prst="roundRect">
            <a:avLst>
              <a:gd name="adj" fmla="val 450302"/>
            </a:avLst>
          </a:prstGeom>
          <a:solidFill>
            <a:srgbClr val="D1B6E1"/>
          </a:solidFill>
          <a:ln/>
        </p:spPr>
      </p:sp>
      <p:sp>
        <p:nvSpPr>
          <p:cNvPr id="16" name="Text 13"/>
          <p:cNvSpPr/>
          <p:nvPr/>
        </p:nvSpPr>
        <p:spPr>
          <a:xfrm>
            <a:off x="12358687" y="5439605"/>
            <a:ext cx="107872" cy="577473"/>
          </a:xfrm>
          <a:prstGeom prst="rect">
            <a:avLst/>
          </a:prstGeom>
          <a:noFill/>
          <a:ln/>
        </p:spPr>
        <p:txBody>
          <a:bodyPr wrap="none" rtlCol="0" anchor="t"/>
          <a:lstStyle/>
          <a:p>
            <a:pPr marL="0" indent="0" algn="ctr">
              <a:lnSpc>
                <a:spcPts val="3499"/>
              </a:lnSpc>
              <a:buNone/>
            </a:pPr>
            <a:r>
              <a:rPr lang="en-US" sz="2187" b="1" kern="0" spc="-35" dirty="0">
                <a:solidFill>
                  <a:srgbClr val="272525"/>
                </a:solidFill>
                <a:latin typeface="adonis-web" pitchFamily="34" charset="0"/>
                <a:ea typeface="adonis-web" pitchFamily="34" charset="-122"/>
                <a:cs typeface="adonis-web" pitchFamily="34" charset="-120"/>
              </a:rPr>
              <a:t>3</a:t>
            </a:r>
            <a:endParaRPr lang="en-US" sz="2187" dirty="0"/>
          </a:p>
        </p:txBody>
      </p:sp>
      <p:sp>
        <p:nvSpPr>
          <p:cNvPr id="17" name="Text 14"/>
          <p:cNvSpPr/>
          <p:nvPr/>
        </p:nvSpPr>
        <p:spPr>
          <a:xfrm>
            <a:off x="8367277" y="5381156"/>
            <a:ext cx="2777490" cy="347186"/>
          </a:xfrm>
          <a:prstGeom prst="rect">
            <a:avLst/>
          </a:prstGeom>
          <a:noFill/>
          <a:ln/>
        </p:spPr>
        <p:txBody>
          <a:bodyPr wrap="none" rtlCol="0" anchor="t"/>
          <a:lstStyle/>
          <a:p>
            <a:pPr marL="0" indent="0" algn="r">
              <a:lnSpc>
                <a:spcPts val="2734"/>
              </a:lnSpc>
              <a:buNone/>
            </a:pPr>
            <a:r>
              <a:rPr lang="en-US" sz="2187" b="1" kern="0" spc="-35" dirty="0">
                <a:solidFill>
                  <a:srgbClr val="272525"/>
                </a:solidFill>
                <a:latin typeface="adonis-web" pitchFamily="34" charset="0"/>
                <a:ea typeface="adonis-web" pitchFamily="34" charset="-122"/>
                <a:cs typeface="adonis-web" pitchFamily="34" charset="-120"/>
              </a:rPr>
              <a:t>تنفيذ الخوارزميات</a:t>
            </a:r>
            <a:endParaRPr lang="en-US" sz="2187" dirty="0"/>
          </a:p>
        </p:txBody>
      </p:sp>
      <p:sp>
        <p:nvSpPr>
          <p:cNvPr id="18" name="Text 15"/>
          <p:cNvSpPr/>
          <p:nvPr/>
        </p:nvSpPr>
        <p:spPr>
          <a:xfrm>
            <a:off x="7243167" y="5836682"/>
            <a:ext cx="4522470" cy="710803"/>
          </a:xfrm>
          <a:prstGeom prst="rect">
            <a:avLst/>
          </a:prstGeom>
          <a:noFill/>
          <a:ln/>
        </p:spPr>
        <p:txBody>
          <a:bodyPr wrap="square" rtlCol="0" anchor="t"/>
          <a:lstStyle/>
          <a:p>
            <a:pPr marL="0" indent="0" algn="r">
              <a:lnSpc>
                <a:spcPts val="2799"/>
              </a:lnSpc>
              <a:buNone/>
            </a:pPr>
            <a:r>
              <a:rPr lang="ar-SA" dirty="0"/>
              <a:t> </a:t>
            </a:r>
            <a:r>
              <a:rPr lang="en-US" dirty="0"/>
              <a:t>LCD</a:t>
            </a:r>
            <a:r>
              <a:rPr lang="ar-SA" dirty="0"/>
              <a:t> برمجة خوارزميات لتحليل بيانات المستشعر وشاشة</a:t>
            </a:r>
            <a:endParaRPr lang="en-US" dirty="0"/>
          </a:p>
        </p:txBody>
      </p:sp>
      <p:sp>
        <p:nvSpPr>
          <p:cNvPr id="19" name="Text 16"/>
          <p:cNvSpPr/>
          <p:nvPr/>
        </p:nvSpPr>
        <p:spPr>
          <a:xfrm>
            <a:off x="2348389" y="6840379"/>
            <a:ext cx="9933503" cy="355402"/>
          </a:xfrm>
          <a:prstGeom prst="rect">
            <a:avLst/>
          </a:prstGeom>
          <a:noFill/>
          <a:ln/>
        </p:spPr>
        <p:txBody>
          <a:bodyPr wrap="none" rtlCol="0" anchor="t"/>
          <a:lstStyle/>
          <a:p>
            <a:pPr marL="0" indent="0" algn="r">
              <a:lnSpc>
                <a:spcPts val="2799"/>
              </a:lnSpc>
              <a:buNone/>
            </a:pPr>
            <a:endParaRPr lang="en-US" sz="1750" dirty="0"/>
          </a:p>
        </p:txBody>
      </p:sp>
      <p:pic>
        <p:nvPicPr>
          <p:cNvPr id="20" name="صورة 19">
            <a:extLst>
              <a:ext uri="{FF2B5EF4-FFF2-40B4-BE49-F238E27FC236}">
                <a16:creationId xmlns:a16="http://schemas.microsoft.com/office/drawing/2014/main" id="{651421AE-C66B-C4CF-DFA2-782B2D601D24}"/>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imgEffect>
                  </a14:imgLayer>
                </a14:imgProps>
              </a:ext>
            </a:extLst>
          </a:blip>
          <a:stretch>
            <a:fillRect/>
          </a:stretch>
        </p:blipFill>
        <p:spPr>
          <a:xfrm>
            <a:off x="351575" y="5417324"/>
            <a:ext cx="2346286" cy="2346286"/>
          </a:xfrm>
          <a:prstGeom prst="rect">
            <a:avLst/>
          </a:prstGeom>
        </p:spPr>
      </p:pic>
      <p:pic>
        <p:nvPicPr>
          <p:cNvPr id="21" name="صورة 20">
            <a:extLst>
              <a:ext uri="{FF2B5EF4-FFF2-40B4-BE49-F238E27FC236}">
                <a16:creationId xmlns:a16="http://schemas.microsoft.com/office/drawing/2014/main" id="{30882C04-5BC4-59EA-E373-20A264E3CBCF}"/>
              </a:ext>
            </a:extLst>
          </p:cNvPr>
          <p:cNvPicPr>
            <a:picLocks noChangeAspect="1"/>
          </p:cNvPicPr>
          <p:nvPr/>
        </p:nvPicPr>
        <p:blipFill>
          <a:blip r:embed="rId6"/>
          <a:stretch>
            <a:fillRect/>
          </a:stretch>
        </p:blipFill>
        <p:spPr>
          <a:xfrm>
            <a:off x="0" y="42262"/>
            <a:ext cx="3767655" cy="1969179"/>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5" name="Text 1"/>
          <p:cNvSpPr/>
          <p:nvPr/>
        </p:nvSpPr>
        <p:spPr>
          <a:xfrm>
            <a:off x="8242221" y="2906554"/>
            <a:ext cx="5554980" cy="694373"/>
          </a:xfrm>
          <a:prstGeom prst="rect">
            <a:avLst/>
          </a:prstGeom>
          <a:noFill/>
          <a:ln/>
        </p:spPr>
        <p:txBody>
          <a:bodyPr wrap="none" rtlCol="0" anchor="t"/>
          <a:lstStyle/>
          <a:p>
            <a:pPr marL="0" indent="0" algn="r">
              <a:lnSpc>
                <a:spcPts val="5468"/>
              </a:lnSpc>
              <a:buNone/>
            </a:pPr>
            <a:r>
              <a:rPr lang="en-US" sz="4374" b="1" kern="0" spc="-35" dirty="0" err="1">
                <a:latin typeface="adonis-web" pitchFamily="34" charset="0"/>
                <a:ea typeface="adonis-web" pitchFamily="34" charset="-122"/>
                <a:cs typeface="adonis-web" pitchFamily="34" charset="-120"/>
              </a:rPr>
              <a:t>ir</a:t>
            </a:r>
            <a:r>
              <a:rPr lang="en-US" sz="4374" b="1" kern="0" spc="-35" dirty="0">
                <a:solidFill>
                  <a:srgbClr val="FF75D3"/>
                </a:solidFill>
                <a:latin typeface="adonis-web" pitchFamily="34" charset="0"/>
                <a:ea typeface="adonis-web" pitchFamily="34" charset="-122"/>
                <a:cs typeface="adonis-web" pitchFamily="34" charset="-120"/>
              </a:rPr>
              <a:t> </a:t>
            </a:r>
            <a:r>
              <a:rPr lang="en-US" sz="4374" b="1" kern="0" spc="-35" dirty="0">
                <a:latin typeface="adonis-web" pitchFamily="34" charset="0"/>
                <a:ea typeface="adonis-web" pitchFamily="34" charset="-122"/>
                <a:cs typeface="adonis-web" pitchFamily="34" charset="-120"/>
              </a:rPr>
              <a:t>sensorاستخدام</a:t>
            </a:r>
            <a:r>
              <a:rPr lang="en-US" sz="4374" b="1" kern="0" spc="-35" dirty="0">
                <a:solidFill>
                  <a:srgbClr val="FF75D3"/>
                </a:solidFill>
                <a:latin typeface="adonis-web" pitchFamily="34" charset="0"/>
                <a:ea typeface="adonis-web" pitchFamily="34" charset="-122"/>
                <a:cs typeface="adonis-web" pitchFamily="34" charset="-120"/>
              </a:rPr>
              <a:t> </a:t>
            </a:r>
            <a:r>
              <a:rPr lang="en-US" sz="4374" b="1" kern="0" spc="-35" dirty="0">
                <a:latin typeface="adonis-web" pitchFamily="34" charset="0"/>
                <a:ea typeface="adonis-web" pitchFamily="34" charset="-122"/>
                <a:cs typeface="adonis-web" pitchFamily="34" charset="-120"/>
              </a:rPr>
              <a:t>الـ</a:t>
            </a:r>
            <a:r>
              <a:rPr lang="en-US" sz="4374" b="1" kern="0" spc="-35" dirty="0">
                <a:solidFill>
                  <a:srgbClr val="FF75D3"/>
                </a:solidFill>
                <a:latin typeface="adonis-web" pitchFamily="34" charset="0"/>
                <a:ea typeface="adonis-web" pitchFamily="34" charset="-122"/>
                <a:cs typeface="adonis-web" pitchFamily="34" charset="-120"/>
              </a:rPr>
              <a:t> </a:t>
            </a:r>
            <a:endParaRPr lang="en-US" sz="4374" dirty="0"/>
          </a:p>
        </p:txBody>
      </p:sp>
      <p:sp>
        <p:nvSpPr>
          <p:cNvPr id="6" name="Text 2"/>
          <p:cNvSpPr/>
          <p:nvPr/>
        </p:nvSpPr>
        <p:spPr>
          <a:xfrm>
            <a:off x="6319599" y="3934182"/>
            <a:ext cx="7477601" cy="1388745"/>
          </a:xfrm>
          <a:prstGeom prst="rect">
            <a:avLst/>
          </a:prstGeom>
          <a:noFill/>
          <a:ln/>
        </p:spPr>
        <p:txBody>
          <a:bodyPr wrap="square" rtlCol="0" anchor="t"/>
          <a:lstStyle/>
          <a:p>
            <a:pPr marL="0" indent="0" algn="r" rtl="1">
              <a:lnSpc>
                <a:spcPts val="2734"/>
              </a:lnSpc>
              <a:buNone/>
            </a:pPr>
            <a:r>
              <a:rPr lang="ar-SA" sz="2187" dirty="0"/>
              <a:t>لرصد حركة الأشخاص داخل المنطقة  يعتمد هذا المشروع على حساس </a:t>
            </a:r>
            <a:r>
              <a:rPr lang="en-US" sz="2187" dirty="0"/>
              <a:t> IR </a:t>
            </a:r>
          </a:p>
          <a:p>
            <a:pPr marL="0" indent="0" algn="r" rtl="1">
              <a:lnSpc>
                <a:spcPts val="2734"/>
              </a:lnSpc>
              <a:buNone/>
            </a:pPr>
            <a:r>
              <a:rPr lang="ar-SA" sz="2187" dirty="0"/>
              <a:t>هذا المستشعر يكشف التغيرات في الاشعاع الحراري الصادر من الاجسام المتحركة مما يمكن </a:t>
            </a:r>
            <a:r>
              <a:rPr lang="ar-SA" sz="2187" dirty="0" err="1"/>
              <a:t>الاردوينو</a:t>
            </a:r>
            <a:r>
              <a:rPr lang="ar-SA" sz="2187" dirty="0"/>
              <a:t> من تحديد الأشخاص وحساب عددهم .</a:t>
            </a:r>
            <a:endParaRPr lang="en-US" sz="2187" dirty="0"/>
          </a:p>
        </p:txBody>
      </p:sp>
      <p:pic>
        <p:nvPicPr>
          <p:cNvPr id="7" name="صورة 6">
            <a:extLst>
              <a:ext uri="{FF2B5EF4-FFF2-40B4-BE49-F238E27FC236}">
                <a16:creationId xmlns:a16="http://schemas.microsoft.com/office/drawing/2014/main" id="{0B929FF5-F400-CAFD-6F33-72ADF9490F8C}"/>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imgEffect>
                  </a14:imgLayer>
                </a14:imgProps>
              </a:ext>
            </a:extLst>
          </a:blip>
          <a:stretch>
            <a:fillRect/>
          </a:stretch>
        </p:blipFill>
        <p:spPr>
          <a:xfrm rot="8511630">
            <a:off x="656317" y="1611307"/>
            <a:ext cx="3747571" cy="4645749"/>
          </a:xfrm>
          <a:prstGeom prst="rect">
            <a:avLst/>
          </a:prstGeom>
        </p:spPr>
      </p:pic>
      <p:pic>
        <p:nvPicPr>
          <p:cNvPr id="8" name="صورة 7">
            <a:extLst>
              <a:ext uri="{FF2B5EF4-FFF2-40B4-BE49-F238E27FC236}">
                <a16:creationId xmlns:a16="http://schemas.microsoft.com/office/drawing/2014/main" id="{649CB339-2456-7834-3F47-3D407493BFEA}"/>
              </a:ext>
            </a:extLst>
          </p:cNvPr>
          <p:cNvPicPr>
            <a:picLocks noChangeAspect="1"/>
          </p:cNvPicPr>
          <p:nvPr/>
        </p:nvPicPr>
        <p:blipFill>
          <a:blip r:embed="rId6"/>
          <a:stretch>
            <a:fillRect/>
          </a:stretch>
        </p:blipFill>
        <p:spPr>
          <a:xfrm>
            <a:off x="0" y="24334"/>
            <a:ext cx="3767655" cy="196917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6" name="Text 1"/>
          <p:cNvSpPr/>
          <p:nvPr/>
        </p:nvSpPr>
        <p:spPr>
          <a:xfrm>
            <a:off x="7182088" y="934760"/>
            <a:ext cx="6615113" cy="694373"/>
          </a:xfrm>
          <a:prstGeom prst="rect">
            <a:avLst/>
          </a:prstGeom>
          <a:noFill/>
          <a:ln/>
        </p:spPr>
        <p:txBody>
          <a:bodyPr wrap="none" rtlCol="0" anchor="t"/>
          <a:lstStyle/>
          <a:p>
            <a:pPr marL="0" indent="0" algn="r">
              <a:lnSpc>
                <a:spcPts val="5468"/>
              </a:lnSpc>
              <a:buNone/>
            </a:pPr>
            <a:r>
              <a:rPr lang="en-US" sz="4374" b="1" kern="0" spc="-35" dirty="0">
                <a:latin typeface="adonis-web" pitchFamily="34" charset="0"/>
                <a:ea typeface="adonis-web" pitchFamily="34" charset="-122"/>
                <a:cs typeface="adonis-web" pitchFamily="34" charset="-120"/>
              </a:rPr>
              <a:t>حساب</a:t>
            </a:r>
            <a:r>
              <a:rPr lang="en-US" sz="4374" b="1" kern="0" spc="-35" dirty="0">
                <a:solidFill>
                  <a:srgbClr val="FF75D3"/>
                </a:solidFill>
                <a:latin typeface="adonis-web" pitchFamily="34" charset="0"/>
                <a:ea typeface="adonis-web" pitchFamily="34" charset="-122"/>
                <a:cs typeface="adonis-web" pitchFamily="34" charset="-120"/>
              </a:rPr>
              <a:t> </a:t>
            </a:r>
            <a:r>
              <a:rPr lang="en-US" sz="4374" b="1" kern="0" spc="-35" dirty="0">
                <a:latin typeface="adonis-web" pitchFamily="34" charset="0"/>
                <a:ea typeface="adonis-web" pitchFamily="34" charset="-122"/>
                <a:cs typeface="adonis-web" pitchFamily="34" charset="-120"/>
              </a:rPr>
              <a:t>عدد</a:t>
            </a:r>
            <a:r>
              <a:rPr lang="en-US" sz="4374" b="1" kern="0" spc="-35" dirty="0">
                <a:solidFill>
                  <a:srgbClr val="FF75D3"/>
                </a:solidFill>
                <a:latin typeface="adonis-web" pitchFamily="34" charset="0"/>
                <a:ea typeface="adonis-web" pitchFamily="34" charset="-122"/>
                <a:cs typeface="adonis-web" pitchFamily="34" charset="-120"/>
              </a:rPr>
              <a:t> </a:t>
            </a:r>
            <a:r>
              <a:rPr lang="en-US" sz="4374" b="1" kern="0" spc="-35" dirty="0">
                <a:latin typeface="adonis-web" pitchFamily="34" charset="0"/>
                <a:ea typeface="adonis-web" pitchFamily="34" charset="-122"/>
                <a:cs typeface="adonis-web" pitchFamily="34" charset="-120"/>
              </a:rPr>
              <a:t>الداخلين</a:t>
            </a:r>
            <a:r>
              <a:rPr lang="en-US" sz="4374" b="1" kern="0" spc="-35" dirty="0">
                <a:solidFill>
                  <a:srgbClr val="FF75D3"/>
                </a:solidFill>
                <a:latin typeface="adonis-web" pitchFamily="34" charset="0"/>
                <a:ea typeface="adonis-web" pitchFamily="34" charset="-122"/>
                <a:cs typeface="adonis-web" pitchFamily="34" charset="-120"/>
              </a:rPr>
              <a:t> </a:t>
            </a:r>
            <a:r>
              <a:rPr lang="en-US" sz="4374" b="1" kern="0" spc="-35" dirty="0">
                <a:latin typeface="adonis-web" pitchFamily="34" charset="0"/>
                <a:ea typeface="adonis-web" pitchFamily="34" charset="-122"/>
                <a:cs typeface="adonis-web" pitchFamily="34" charset="-120"/>
              </a:rPr>
              <a:t>والخارجين</a:t>
            </a:r>
            <a:endParaRPr lang="en-US" sz="4374" dirty="0"/>
          </a:p>
        </p:txBody>
      </p:sp>
      <p:pic>
        <p:nvPicPr>
          <p:cNvPr id="7" name="Image 3" descr="preencoded.png"/>
          <p:cNvPicPr>
            <a:picLocks noChangeAspect="1"/>
          </p:cNvPicPr>
          <p:nvPr/>
        </p:nvPicPr>
        <p:blipFill>
          <a:blip r:embed="rId4"/>
          <a:stretch>
            <a:fillRect/>
          </a:stretch>
        </p:blipFill>
        <p:spPr>
          <a:xfrm>
            <a:off x="12686228" y="1962388"/>
            <a:ext cx="1110972" cy="1777484"/>
          </a:xfrm>
          <a:prstGeom prst="rect">
            <a:avLst/>
          </a:prstGeom>
        </p:spPr>
      </p:pic>
      <p:sp>
        <p:nvSpPr>
          <p:cNvPr id="8" name="Text 2"/>
          <p:cNvSpPr/>
          <p:nvPr/>
        </p:nvSpPr>
        <p:spPr>
          <a:xfrm>
            <a:off x="8737044" y="2184559"/>
            <a:ext cx="3615928" cy="347186"/>
          </a:xfrm>
          <a:prstGeom prst="rect">
            <a:avLst/>
          </a:prstGeom>
          <a:noFill/>
          <a:ln/>
        </p:spPr>
        <p:txBody>
          <a:bodyPr wrap="none" rtlCol="0" anchor="t"/>
          <a:lstStyle/>
          <a:p>
            <a:pPr marL="0" indent="0" algn="r">
              <a:lnSpc>
                <a:spcPts val="2734"/>
              </a:lnSpc>
              <a:buNone/>
            </a:pPr>
            <a:r>
              <a:rPr lang="en-US" sz="2187" b="1" kern="0" spc="-35" dirty="0">
                <a:solidFill>
                  <a:srgbClr val="272525"/>
                </a:solidFill>
                <a:latin typeface="adonis-web" pitchFamily="34" charset="0"/>
                <a:ea typeface="adonis-web" pitchFamily="34" charset="-122"/>
                <a:cs typeface="adonis-web" pitchFamily="34" charset="-120"/>
              </a:rPr>
              <a:t>استقبال البيانات من المستشعرات</a:t>
            </a:r>
            <a:endParaRPr lang="en-US" sz="2187" dirty="0"/>
          </a:p>
        </p:txBody>
      </p:sp>
      <p:sp>
        <p:nvSpPr>
          <p:cNvPr id="9" name="Text 3"/>
          <p:cNvSpPr/>
          <p:nvPr/>
        </p:nvSpPr>
        <p:spPr>
          <a:xfrm>
            <a:off x="6319599" y="2664976"/>
            <a:ext cx="6033373" cy="710803"/>
          </a:xfrm>
          <a:prstGeom prst="rect">
            <a:avLst/>
          </a:prstGeom>
          <a:noFill/>
          <a:ln/>
        </p:spPr>
        <p:txBody>
          <a:bodyPr wrap="square" rtlCol="0" anchor="t"/>
          <a:lstStyle/>
          <a:p>
            <a:pPr marL="0" indent="0" algn="ctr" rtl="1">
              <a:lnSpc>
                <a:spcPts val="2799"/>
              </a:lnSpc>
              <a:buNone/>
            </a:pPr>
            <a:r>
              <a:rPr lang="ar-SA" dirty="0"/>
              <a:t>تقوم لوحة </a:t>
            </a:r>
            <a:r>
              <a:rPr lang="ar-SA" dirty="0" err="1"/>
              <a:t>الاردوينو</a:t>
            </a:r>
            <a:r>
              <a:rPr lang="ar-SA" dirty="0"/>
              <a:t> بالاستماع باستمرار إلى إشارات المستشعرات لرصد حركة الأشخاص داخل المنطقة المراقبة .</a:t>
            </a:r>
            <a:endParaRPr lang="en-US" dirty="0"/>
          </a:p>
        </p:txBody>
      </p:sp>
      <p:pic>
        <p:nvPicPr>
          <p:cNvPr id="10" name="Image 4" descr="preencoded.png"/>
          <p:cNvPicPr>
            <a:picLocks noChangeAspect="1"/>
          </p:cNvPicPr>
          <p:nvPr/>
        </p:nvPicPr>
        <p:blipFill>
          <a:blip r:embed="rId5"/>
          <a:stretch>
            <a:fillRect/>
          </a:stretch>
        </p:blipFill>
        <p:spPr>
          <a:xfrm>
            <a:off x="12686228" y="3739872"/>
            <a:ext cx="1110972" cy="1777484"/>
          </a:xfrm>
          <a:prstGeom prst="rect">
            <a:avLst/>
          </a:prstGeom>
        </p:spPr>
      </p:pic>
      <p:sp>
        <p:nvSpPr>
          <p:cNvPr id="11" name="Text 4"/>
          <p:cNvSpPr/>
          <p:nvPr/>
        </p:nvSpPr>
        <p:spPr>
          <a:xfrm>
            <a:off x="9574768" y="3962043"/>
            <a:ext cx="2778204" cy="347186"/>
          </a:xfrm>
          <a:prstGeom prst="rect">
            <a:avLst/>
          </a:prstGeom>
          <a:noFill/>
          <a:ln/>
        </p:spPr>
        <p:txBody>
          <a:bodyPr wrap="none" rtlCol="0" anchor="t"/>
          <a:lstStyle/>
          <a:p>
            <a:pPr marL="0" indent="0" algn="r">
              <a:lnSpc>
                <a:spcPts val="2734"/>
              </a:lnSpc>
              <a:buNone/>
            </a:pPr>
            <a:r>
              <a:rPr lang="en-US" sz="2187" b="1" kern="0" spc="-35" dirty="0">
                <a:solidFill>
                  <a:srgbClr val="272525"/>
                </a:solidFill>
                <a:latin typeface="adonis-web" pitchFamily="34" charset="0"/>
                <a:ea typeface="adonis-web" pitchFamily="34" charset="-122"/>
                <a:cs typeface="adonis-web" pitchFamily="34" charset="-120"/>
              </a:rPr>
              <a:t>تحليل البيانات واتخاذ القرار</a:t>
            </a:r>
            <a:endParaRPr lang="en-US" sz="2187" dirty="0"/>
          </a:p>
        </p:txBody>
      </p:sp>
      <p:sp>
        <p:nvSpPr>
          <p:cNvPr id="12" name="Text 5"/>
          <p:cNvSpPr/>
          <p:nvPr/>
        </p:nvSpPr>
        <p:spPr>
          <a:xfrm>
            <a:off x="6319599" y="4442460"/>
            <a:ext cx="6033373" cy="710803"/>
          </a:xfrm>
          <a:prstGeom prst="rect">
            <a:avLst/>
          </a:prstGeom>
          <a:noFill/>
          <a:ln/>
        </p:spPr>
        <p:txBody>
          <a:bodyPr wrap="square" rtlCol="0" anchor="t"/>
          <a:lstStyle/>
          <a:p>
            <a:pPr marL="0" indent="0" algn="ctr" rtl="1">
              <a:lnSpc>
                <a:spcPts val="2799"/>
              </a:lnSpc>
              <a:buNone/>
            </a:pPr>
            <a:r>
              <a:rPr lang="ar-SA" dirty="0"/>
              <a:t>يتم معالجة البيانات الواردة من المستشعرات وتحديد عدد الأشخاص اللذين </a:t>
            </a:r>
            <a:r>
              <a:rPr lang="ar-SA" dirty="0" err="1"/>
              <a:t>خرجو</a:t>
            </a:r>
            <a:r>
              <a:rPr lang="ar-SA" dirty="0"/>
              <a:t> من المنشأة .</a:t>
            </a:r>
            <a:endParaRPr lang="en-US" dirty="0"/>
          </a:p>
        </p:txBody>
      </p:sp>
      <p:pic>
        <p:nvPicPr>
          <p:cNvPr id="13" name="Image 5" descr="preencoded.png"/>
          <p:cNvPicPr>
            <a:picLocks noChangeAspect="1"/>
          </p:cNvPicPr>
          <p:nvPr/>
        </p:nvPicPr>
        <p:blipFill>
          <a:blip r:embed="rId6"/>
          <a:stretch>
            <a:fillRect/>
          </a:stretch>
        </p:blipFill>
        <p:spPr>
          <a:xfrm>
            <a:off x="12686228" y="5517356"/>
            <a:ext cx="1110972" cy="1777484"/>
          </a:xfrm>
          <a:prstGeom prst="rect">
            <a:avLst/>
          </a:prstGeom>
        </p:spPr>
      </p:pic>
      <p:sp>
        <p:nvSpPr>
          <p:cNvPr id="14" name="Text 6"/>
          <p:cNvSpPr/>
          <p:nvPr/>
        </p:nvSpPr>
        <p:spPr>
          <a:xfrm>
            <a:off x="9575483" y="5739527"/>
            <a:ext cx="2777490" cy="347186"/>
          </a:xfrm>
          <a:prstGeom prst="rect">
            <a:avLst/>
          </a:prstGeom>
          <a:noFill/>
          <a:ln/>
        </p:spPr>
        <p:txBody>
          <a:bodyPr wrap="none" rtlCol="0" anchor="t"/>
          <a:lstStyle/>
          <a:p>
            <a:pPr marL="0" indent="0" algn="r">
              <a:lnSpc>
                <a:spcPts val="2734"/>
              </a:lnSpc>
              <a:buNone/>
            </a:pPr>
            <a:r>
              <a:rPr lang="en-US" sz="2187" b="1" kern="0" spc="-35" dirty="0">
                <a:solidFill>
                  <a:srgbClr val="272525"/>
                </a:solidFill>
                <a:latin typeface="adonis-web" pitchFamily="34" charset="0"/>
                <a:ea typeface="adonis-web" pitchFamily="34" charset="-122"/>
                <a:cs typeface="adonis-web" pitchFamily="34" charset="-120"/>
              </a:rPr>
              <a:t>تحديث العداد</a:t>
            </a:r>
            <a:endParaRPr lang="en-US" sz="2187" dirty="0"/>
          </a:p>
        </p:txBody>
      </p:sp>
      <p:sp>
        <p:nvSpPr>
          <p:cNvPr id="15" name="Text 7"/>
          <p:cNvSpPr/>
          <p:nvPr/>
        </p:nvSpPr>
        <p:spPr>
          <a:xfrm>
            <a:off x="6319599" y="6219944"/>
            <a:ext cx="6033373" cy="710803"/>
          </a:xfrm>
          <a:prstGeom prst="rect">
            <a:avLst/>
          </a:prstGeom>
          <a:noFill/>
          <a:ln/>
        </p:spPr>
        <p:txBody>
          <a:bodyPr wrap="square" rtlCol="0" anchor="t"/>
          <a:lstStyle/>
          <a:p>
            <a:pPr marL="0" indent="0" algn="ctr" rtl="1">
              <a:lnSpc>
                <a:spcPts val="2799"/>
              </a:lnSpc>
              <a:buNone/>
            </a:pPr>
            <a:r>
              <a:rPr lang="ar-SA" dirty="0"/>
              <a:t>بناءً على حركة الأشخاص ، يتم تحديث العداد الذي يظهر عدد الأشخاص الموجودين في المنشأة .</a:t>
            </a:r>
            <a:endParaRPr lang="en-US" dirty="0"/>
          </a:p>
        </p:txBody>
      </p:sp>
      <p:pic>
        <p:nvPicPr>
          <p:cNvPr id="16" name="صورة 15">
            <a:extLst>
              <a:ext uri="{FF2B5EF4-FFF2-40B4-BE49-F238E27FC236}">
                <a16:creationId xmlns:a16="http://schemas.microsoft.com/office/drawing/2014/main" id="{AB2DD3FC-EC91-0BEC-4D1A-CFE46BBA5205}"/>
              </a:ext>
            </a:extLst>
          </p:cNvPr>
          <p:cNvPicPr>
            <a:picLocks noChangeAspect="1"/>
          </p:cNvPicPr>
          <p:nvPr/>
        </p:nvPicPr>
        <p:blipFill>
          <a:blip r:embed="rId7"/>
          <a:stretch>
            <a:fillRect/>
          </a:stretch>
        </p:blipFill>
        <p:spPr>
          <a:xfrm>
            <a:off x="0" y="0"/>
            <a:ext cx="3767655" cy="196917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4" name="Text 1"/>
          <p:cNvSpPr/>
          <p:nvPr/>
        </p:nvSpPr>
        <p:spPr>
          <a:xfrm>
            <a:off x="3453289" y="2397085"/>
            <a:ext cx="8828603" cy="694373"/>
          </a:xfrm>
          <a:prstGeom prst="rect">
            <a:avLst/>
          </a:prstGeom>
          <a:noFill/>
          <a:ln/>
        </p:spPr>
        <p:txBody>
          <a:bodyPr wrap="none" rtlCol="0" anchor="t"/>
          <a:lstStyle/>
          <a:p>
            <a:pPr marL="0" indent="0" algn="r">
              <a:lnSpc>
                <a:spcPts val="5468"/>
              </a:lnSpc>
              <a:buNone/>
            </a:pPr>
            <a:r>
              <a:rPr lang="en-US" sz="4374" b="1" kern="0" spc="-35" dirty="0">
                <a:solidFill>
                  <a:srgbClr val="FF75D3"/>
                </a:solidFill>
                <a:latin typeface="adonis-web" pitchFamily="34" charset="0"/>
                <a:ea typeface="adonis-web" pitchFamily="34" charset="-122"/>
                <a:cs typeface="adonis-web" pitchFamily="34" charset="-120"/>
              </a:rPr>
              <a:t> </a:t>
            </a:r>
            <a:r>
              <a:rPr lang="en-US" sz="4374" b="1" kern="0" spc="-35" dirty="0">
                <a:latin typeface="adonis-web" pitchFamily="34" charset="0"/>
                <a:ea typeface="adonis-web" pitchFamily="34" charset="-122"/>
                <a:cs typeface="adonis-web" pitchFamily="34" charset="-120"/>
              </a:rPr>
              <a:t>lcd عرض عدد الأشخاص المتبقين على الـ</a:t>
            </a:r>
            <a:endParaRPr lang="en-US" sz="4374" dirty="0"/>
          </a:p>
        </p:txBody>
      </p:sp>
      <p:sp>
        <p:nvSpPr>
          <p:cNvPr id="5" name="Text 2"/>
          <p:cNvSpPr/>
          <p:nvPr/>
        </p:nvSpPr>
        <p:spPr>
          <a:xfrm>
            <a:off x="2348389" y="3646884"/>
            <a:ext cx="4800124" cy="733187"/>
          </a:xfrm>
          <a:prstGeom prst="rect">
            <a:avLst/>
          </a:prstGeom>
          <a:noFill/>
          <a:ln/>
        </p:spPr>
        <p:txBody>
          <a:bodyPr wrap="none" rtlCol="0" anchor="t"/>
          <a:lstStyle/>
          <a:p>
            <a:pPr marL="0" indent="0" algn="ctr">
              <a:lnSpc>
                <a:spcPts val="5774"/>
              </a:lnSpc>
              <a:buNone/>
            </a:pPr>
            <a:r>
              <a:rPr lang="ar-SA" sz="5774" b="1" kern="0" spc="-35" dirty="0">
                <a:solidFill>
                  <a:srgbClr val="272525"/>
                </a:solidFill>
                <a:latin typeface="adonis-web" pitchFamily="34" charset="0"/>
                <a:ea typeface="adonis-web" pitchFamily="34" charset="-122"/>
              </a:rPr>
              <a:t>2</a:t>
            </a:r>
            <a:endParaRPr lang="en-US" sz="5774" dirty="0"/>
          </a:p>
        </p:txBody>
      </p:sp>
      <p:sp>
        <p:nvSpPr>
          <p:cNvPr id="6" name="Text 3"/>
          <p:cNvSpPr/>
          <p:nvPr/>
        </p:nvSpPr>
        <p:spPr>
          <a:xfrm>
            <a:off x="3359706" y="4657725"/>
            <a:ext cx="2777490" cy="347186"/>
          </a:xfrm>
          <a:prstGeom prst="rect">
            <a:avLst/>
          </a:prstGeom>
          <a:noFill/>
          <a:ln/>
        </p:spPr>
        <p:txBody>
          <a:bodyPr wrap="none" rtlCol="0" anchor="t"/>
          <a:lstStyle/>
          <a:p>
            <a:pPr marL="0" indent="0" algn="ctr">
              <a:lnSpc>
                <a:spcPts val="2734"/>
              </a:lnSpc>
              <a:buNone/>
            </a:pPr>
            <a:r>
              <a:rPr lang="en-US" sz="2187" b="1" kern="0" spc="-35" dirty="0">
                <a:solidFill>
                  <a:srgbClr val="272525"/>
                </a:solidFill>
                <a:latin typeface="adonis-web" pitchFamily="34" charset="0"/>
                <a:ea typeface="adonis-web" pitchFamily="34" charset="-122"/>
                <a:cs typeface="adonis-web" pitchFamily="34" charset="-120"/>
              </a:rPr>
              <a:t>الأشخاص</a:t>
            </a:r>
            <a:endParaRPr lang="en-US" sz="2187" dirty="0"/>
          </a:p>
        </p:txBody>
      </p:sp>
      <p:sp>
        <p:nvSpPr>
          <p:cNvPr id="7" name="Text 4"/>
          <p:cNvSpPr/>
          <p:nvPr/>
        </p:nvSpPr>
        <p:spPr>
          <a:xfrm>
            <a:off x="2348389" y="5138142"/>
            <a:ext cx="4800124" cy="694373"/>
          </a:xfrm>
          <a:prstGeom prst="rect">
            <a:avLst/>
          </a:prstGeom>
          <a:noFill/>
          <a:ln/>
        </p:spPr>
        <p:txBody>
          <a:bodyPr wrap="square" rtlCol="0" anchor="t"/>
          <a:lstStyle/>
          <a:p>
            <a:pPr marL="0" indent="0" algn="ctr">
              <a:lnSpc>
                <a:spcPts val="2734"/>
              </a:lnSpc>
              <a:buNone/>
            </a:pPr>
            <a:r>
              <a:rPr lang="en-US" sz="2187" b="1" kern="0" spc="-35" dirty="0">
                <a:solidFill>
                  <a:srgbClr val="272525"/>
                </a:solidFill>
                <a:latin typeface="adonis-web" pitchFamily="34" charset="0"/>
                <a:ea typeface="adonis-web" pitchFamily="34" charset="-122"/>
                <a:cs typeface="adonis-web" pitchFamily="34" charset="-120"/>
              </a:rPr>
              <a:t>عدد الأشخاص المتبقين في المكان الذي تم رصده</a:t>
            </a:r>
            <a:endParaRPr lang="en-US" sz="2187" dirty="0"/>
          </a:p>
        </p:txBody>
      </p:sp>
      <p:sp>
        <p:nvSpPr>
          <p:cNvPr id="8" name="Text 5"/>
          <p:cNvSpPr/>
          <p:nvPr/>
        </p:nvSpPr>
        <p:spPr>
          <a:xfrm>
            <a:off x="7481768" y="3646884"/>
            <a:ext cx="4800124" cy="733187"/>
          </a:xfrm>
          <a:prstGeom prst="rect">
            <a:avLst/>
          </a:prstGeom>
          <a:noFill/>
          <a:ln/>
        </p:spPr>
        <p:txBody>
          <a:bodyPr wrap="none" rtlCol="0" anchor="t"/>
          <a:lstStyle/>
          <a:p>
            <a:pPr marL="0" indent="0" algn="ctr">
              <a:lnSpc>
                <a:spcPts val="5774"/>
              </a:lnSpc>
              <a:buNone/>
            </a:pPr>
            <a:r>
              <a:rPr lang="ar-SA" sz="5774" b="1" kern="0" spc="-35" dirty="0">
                <a:solidFill>
                  <a:srgbClr val="272525"/>
                </a:solidFill>
                <a:latin typeface="adonis-web" pitchFamily="34" charset="0"/>
                <a:ea typeface="adonis-web" pitchFamily="34" charset="-122"/>
              </a:rPr>
              <a:t>15</a:t>
            </a:r>
            <a:endParaRPr lang="en-US" sz="5774" dirty="0"/>
          </a:p>
        </p:txBody>
      </p:sp>
      <p:sp>
        <p:nvSpPr>
          <p:cNvPr id="10" name="Text 7"/>
          <p:cNvSpPr/>
          <p:nvPr/>
        </p:nvSpPr>
        <p:spPr>
          <a:xfrm>
            <a:off x="7780973" y="5138142"/>
            <a:ext cx="4201716" cy="347186"/>
          </a:xfrm>
          <a:prstGeom prst="rect">
            <a:avLst/>
          </a:prstGeom>
          <a:noFill/>
          <a:ln/>
        </p:spPr>
        <p:txBody>
          <a:bodyPr wrap="none" rtlCol="0" anchor="t"/>
          <a:lstStyle/>
          <a:p>
            <a:pPr marL="0" indent="0" algn="ctr">
              <a:lnSpc>
                <a:spcPts val="2734"/>
              </a:lnSpc>
              <a:buNone/>
            </a:pPr>
            <a:r>
              <a:rPr lang="en-US" sz="2187" b="1" kern="0" spc="-35" dirty="0">
                <a:solidFill>
                  <a:srgbClr val="272525"/>
                </a:solidFill>
                <a:latin typeface="adonis-web" pitchFamily="34" charset="0"/>
                <a:ea typeface="adonis-web" pitchFamily="34" charset="-122"/>
                <a:cs typeface="adonis-web" pitchFamily="34" charset="-120"/>
              </a:rPr>
              <a:t> </a:t>
            </a:r>
            <a:r>
              <a:rPr lang="en-US" sz="2187" b="1" kern="0" spc="-35" dirty="0" err="1">
                <a:solidFill>
                  <a:srgbClr val="272525"/>
                </a:solidFill>
                <a:latin typeface="adonis-web" pitchFamily="34" charset="0"/>
                <a:ea typeface="adonis-web" pitchFamily="34" charset="-122"/>
                <a:cs typeface="adonis-web" pitchFamily="34" charset="-120"/>
              </a:rPr>
              <a:t>لعدد</a:t>
            </a:r>
            <a:r>
              <a:rPr lang="en-US" sz="2187" b="1" kern="0" spc="-35" dirty="0">
                <a:solidFill>
                  <a:srgbClr val="272525"/>
                </a:solidFill>
                <a:latin typeface="adonis-web" pitchFamily="34" charset="0"/>
                <a:ea typeface="adonis-web" pitchFamily="34" charset="-122"/>
                <a:cs typeface="adonis-web" pitchFamily="34" charset="-120"/>
              </a:rPr>
              <a:t> </a:t>
            </a:r>
            <a:r>
              <a:rPr lang="en-US" sz="2187" b="1" kern="0" spc="-35" dirty="0" err="1">
                <a:solidFill>
                  <a:srgbClr val="272525"/>
                </a:solidFill>
                <a:latin typeface="adonis-web" pitchFamily="34" charset="0"/>
                <a:ea typeface="adonis-web" pitchFamily="34" charset="-122"/>
                <a:cs typeface="adonis-web" pitchFamily="34" charset="-120"/>
              </a:rPr>
              <a:t>الأشخاص</a:t>
            </a:r>
            <a:r>
              <a:rPr lang="en-US" sz="2187" b="1" kern="0" spc="-35" dirty="0">
                <a:solidFill>
                  <a:srgbClr val="272525"/>
                </a:solidFill>
                <a:latin typeface="adonis-web" pitchFamily="34" charset="0"/>
                <a:ea typeface="adonis-web" pitchFamily="34" charset="-122"/>
                <a:cs typeface="adonis-web" pitchFamily="34" charset="-120"/>
              </a:rPr>
              <a:t> </a:t>
            </a:r>
            <a:r>
              <a:rPr lang="ar-SA" sz="2187" b="1" kern="0" spc="-35" dirty="0">
                <a:solidFill>
                  <a:srgbClr val="272525"/>
                </a:solidFill>
                <a:latin typeface="adonis-web" pitchFamily="34" charset="0"/>
                <a:ea typeface="adonis-web" pitchFamily="34" charset="-122"/>
                <a:cs typeface="adonis-web" pitchFamily="34" charset="-120"/>
              </a:rPr>
              <a:t>الكلي</a:t>
            </a:r>
            <a:endParaRPr lang="en-US" sz="2187" dirty="0"/>
          </a:p>
        </p:txBody>
      </p:sp>
      <p:pic>
        <p:nvPicPr>
          <p:cNvPr id="11" name="صورة 10">
            <a:extLst>
              <a:ext uri="{FF2B5EF4-FFF2-40B4-BE49-F238E27FC236}">
                <a16:creationId xmlns:a16="http://schemas.microsoft.com/office/drawing/2014/main" id="{3410CC97-E0C1-887A-1949-E24B6FBBA40B}"/>
              </a:ext>
            </a:extLst>
          </p:cNvPr>
          <p:cNvPicPr>
            <a:picLocks noChangeAspect="1"/>
          </p:cNvPicPr>
          <p:nvPr/>
        </p:nvPicPr>
        <p:blipFill>
          <a:blip r:embed="rId4"/>
          <a:stretch>
            <a:fillRect/>
          </a:stretch>
        </p:blipFill>
        <p:spPr>
          <a:xfrm>
            <a:off x="0" y="0"/>
            <a:ext cx="3767655" cy="196917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4" name="Text 1"/>
          <p:cNvSpPr/>
          <p:nvPr/>
        </p:nvSpPr>
        <p:spPr>
          <a:xfrm>
            <a:off x="6726912" y="2136219"/>
            <a:ext cx="5554980" cy="694373"/>
          </a:xfrm>
          <a:prstGeom prst="rect">
            <a:avLst/>
          </a:prstGeom>
          <a:noFill/>
          <a:ln/>
        </p:spPr>
        <p:txBody>
          <a:bodyPr wrap="none" rtlCol="0" anchor="t"/>
          <a:lstStyle/>
          <a:p>
            <a:pPr marL="0" indent="0" algn="r">
              <a:lnSpc>
                <a:spcPts val="5468"/>
              </a:lnSpc>
              <a:buNone/>
            </a:pPr>
            <a:r>
              <a:rPr lang="en-US" sz="4374" b="1" kern="0" spc="-35" dirty="0">
                <a:latin typeface="adonis-web" pitchFamily="34" charset="0"/>
                <a:ea typeface="adonis-web" pitchFamily="34" charset="-122"/>
                <a:cs typeface="adonis-web" pitchFamily="34" charset="-120"/>
              </a:rPr>
              <a:t>الخطط</a:t>
            </a:r>
            <a:r>
              <a:rPr lang="en-US" sz="4374" b="1" kern="0" spc="-35" dirty="0">
                <a:solidFill>
                  <a:srgbClr val="FF75D3"/>
                </a:solidFill>
                <a:latin typeface="adonis-web" pitchFamily="34" charset="0"/>
                <a:ea typeface="adonis-web" pitchFamily="34" charset="-122"/>
                <a:cs typeface="adonis-web" pitchFamily="34" charset="-120"/>
              </a:rPr>
              <a:t> </a:t>
            </a:r>
            <a:r>
              <a:rPr lang="en-US" sz="4374" b="1" kern="0" spc="-35" dirty="0">
                <a:latin typeface="adonis-web" pitchFamily="34" charset="0"/>
                <a:ea typeface="adonis-web" pitchFamily="34" charset="-122"/>
                <a:cs typeface="adonis-web" pitchFamily="34" charset="-120"/>
              </a:rPr>
              <a:t>المستقبلية</a:t>
            </a:r>
            <a:endParaRPr lang="en-US" sz="4374" dirty="0"/>
          </a:p>
        </p:txBody>
      </p:sp>
      <p:pic>
        <p:nvPicPr>
          <p:cNvPr id="5" name="Image 1" descr="preencoded.png"/>
          <p:cNvPicPr>
            <a:picLocks noChangeAspect="1"/>
          </p:cNvPicPr>
          <p:nvPr/>
        </p:nvPicPr>
        <p:blipFill>
          <a:blip r:embed="rId4"/>
          <a:stretch>
            <a:fillRect/>
          </a:stretch>
        </p:blipFill>
        <p:spPr>
          <a:xfrm>
            <a:off x="3615095" y="3163848"/>
            <a:ext cx="555427" cy="555427"/>
          </a:xfrm>
          <a:prstGeom prst="rect">
            <a:avLst/>
          </a:prstGeom>
        </p:spPr>
      </p:pic>
      <p:sp>
        <p:nvSpPr>
          <p:cNvPr id="6" name="Text 2"/>
          <p:cNvSpPr/>
          <p:nvPr/>
        </p:nvSpPr>
        <p:spPr>
          <a:xfrm>
            <a:off x="2504123" y="3941445"/>
            <a:ext cx="2777490" cy="347186"/>
          </a:xfrm>
          <a:prstGeom prst="rect">
            <a:avLst/>
          </a:prstGeom>
          <a:noFill/>
          <a:ln/>
        </p:spPr>
        <p:txBody>
          <a:bodyPr wrap="none" rtlCol="0" anchor="t"/>
          <a:lstStyle/>
          <a:p>
            <a:pPr marL="0" indent="0" algn="ctr">
              <a:lnSpc>
                <a:spcPts val="2734"/>
              </a:lnSpc>
              <a:buNone/>
            </a:pPr>
            <a:r>
              <a:rPr lang="en-US" sz="2187" b="1" kern="0" spc="-35" dirty="0">
                <a:solidFill>
                  <a:srgbClr val="272525"/>
                </a:solidFill>
                <a:latin typeface="adonis-web" pitchFamily="34" charset="0"/>
                <a:ea typeface="adonis-web" pitchFamily="34" charset="-122"/>
                <a:cs typeface="adonis-web" pitchFamily="34" charset="-120"/>
              </a:rPr>
              <a:t>التحسينات المستقبلية</a:t>
            </a:r>
            <a:endParaRPr lang="en-US" sz="2187" dirty="0"/>
          </a:p>
        </p:txBody>
      </p:sp>
      <p:sp>
        <p:nvSpPr>
          <p:cNvPr id="7" name="Text 3"/>
          <p:cNvSpPr/>
          <p:nvPr/>
        </p:nvSpPr>
        <p:spPr>
          <a:xfrm>
            <a:off x="2348389" y="4421862"/>
            <a:ext cx="3088958" cy="1066205"/>
          </a:xfrm>
          <a:prstGeom prst="rect">
            <a:avLst/>
          </a:prstGeom>
          <a:noFill/>
          <a:ln/>
        </p:spPr>
        <p:txBody>
          <a:bodyPr wrap="square" rtlCol="0" anchor="t"/>
          <a:lstStyle/>
          <a:p>
            <a:pPr marL="0" indent="0" algn="ctr" rtl="1">
              <a:lnSpc>
                <a:spcPts val="2799"/>
              </a:lnSpc>
              <a:buNone/>
            </a:pPr>
            <a:r>
              <a:rPr lang="ar-SA" dirty="0"/>
              <a:t>نخط لإضافة ميزات متقدمة للنظام مثل التنبيهات والتحكم عن بعد و لتحسين تجربة المستخدم .</a:t>
            </a:r>
            <a:endParaRPr lang="en-US" dirty="0"/>
          </a:p>
        </p:txBody>
      </p:sp>
      <p:pic>
        <p:nvPicPr>
          <p:cNvPr id="8" name="Image 2" descr="preencoded.png"/>
          <p:cNvPicPr>
            <a:picLocks noChangeAspect="1"/>
          </p:cNvPicPr>
          <p:nvPr/>
        </p:nvPicPr>
        <p:blipFill>
          <a:blip r:embed="rId5"/>
          <a:stretch>
            <a:fillRect/>
          </a:stretch>
        </p:blipFill>
        <p:spPr>
          <a:xfrm>
            <a:off x="7037308" y="3163848"/>
            <a:ext cx="555427" cy="555427"/>
          </a:xfrm>
          <a:prstGeom prst="rect">
            <a:avLst/>
          </a:prstGeom>
        </p:spPr>
      </p:pic>
      <p:sp>
        <p:nvSpPr>
          <p:cNvPr id="9" name="Text 4"/>
          <p:cNvSpPr/>
          <p:nvPr/>
        </p:nvSpPr>
        <p:spPr>
          <a:xfrm>
            <a:off x="5926336" y="3941445"/>
            <a:ext cx="2777490" cy="347186"/>
          </a:xfrm>
          <a:prstGeom prst="rect">
            <a:avLst/>
          </a:prstGeom>
          <a:noFill/>
          <a:ln/>
        </p:spPr>
        <p:txBody>
          <a:bodyPr wrap="none" rtlCol="0" anchor="t"/>
          <a:lstStyle/>
          <a:p>
            <a:pPr marL="0" indent="0" algn="ctr">
              <a:lnSpc>
                <a:spcPts val="2734"/>
              </a:lnSpc>
              <a:buNone/>
            </a:pPr>
            <a:r>
              <a:rPr lang="en-US" sz="2187" b="1" kern="0" spc="-35" dirty="0">
                <a:solidFill>
                  <a:srgbClr val="272525"/>
                </a:solidFill>
                <a:latin typeface="adonis-web" pitchFamily="34" charset="0"/>
                <a:ea typeface="adonis-web" pitchFamily="34" charset="-122"/>
                <a:cs typeface="adonis-web" pitchFamily="34" charset="-120"/>
              </a:rPr>
              <a:t>أبحاث مستمرة</a:t>
            </a:r>
            <a:endParaRPr lang="en-US" sz="2187" dirty="0"/>
          </a:p>
        </p:txBody>
      </p:sp>
      <p:sp>
        <p:nvSpPr>
          <p:cNvPr id="10" name="Text 5"/>
          <p:cNvSpPr/>
          <p:nvPr/>
        </p:nvSpPr>
        <p:spPr>
          <a:xfrm>
            <a:off x="5770602" y="4421862"/>
            <a:ext cx="3088958" cy="1066205"/>
          </a:xfrm>
          <a:prstGeom prst="rect">
            <a:avLst/>
          </a:prstGeom>
          <a:noFill/>
          <a:ln/>
        </p:spPr>
        <p:txBody>
          <a:bodyPr wrap="square" rtlCol="0" anchor="t"/>
          <a:lstStyle/>
          <a:p>
            <a:pPr marL="0" indent="0" algn="ctr" rtl="1">
              <a:lnSpc>
                <a:spcPts val="2799"/>
              </a:lnSpc>
              <a:buNone/>
            </a:pPr>
            <a:r>
              <a:rPr lang="ar-SA" dirty="0"/>
              <a:t>سنواصل البحث  والتطوير لتحديث التقنيات المستخدمة إضافة ميزات جديدة حسب الاحتياجات المستقبلية .</a:t>
            </a:r>
            <a:endParaRPr lang="en-US" dirty="0"/>
          </a:p>
        </p:txBody>
      </p:sp>
      <p:pic>
        <p:nvPicPr>
          <p:cNvPr id="11" name="Image 3" descr="preencoded.png"/>
          <p:cNvPicPr>
            <a:picLocks noChangeAspect="1"/>
          </p:cNvPicPr>
          <p:nvPr/>
        </p:nvPicPr>
        <p:blipFill>
          <a:blip r:embed="rId6"/>
          <a:stretch>
            <a:fillRect/>
          </a:stretch>
        </p:blipFill>
        <p:spPr>
          <a:xfrm>
            <a:off x="10459641" y="3163848"/>
            <a:ext cx="555427" cy="555427"/>
          </a:xfrm>
          <a:prstGeom prst="rect">
            <a:avLst/>
          </a:prstGeom>
        </p:spPr>
      </p:pic>
      <p:sp>
        <p:nvSpPr>
          <p:cNvPr id="12" name="Text 6"/>
          <p:cNvSpPr/>
          <p:nvPr/>
        </p:nvSpPr>
        <p:spPr>
          <a:xfrm>
            <a:off x="9348549" y="3941445"/>
            <a:ext cx="2777490" cy="347186"/>
          </a:xfrm>
          <a:prstGeom prst="rect">
            <a:avLst/>
          </a:prstGeom>
          <a:noFill/>
          <a:ln/>
        </p:spPr>
        <p:txBody>
          <a:bodyPr wrap="none" rtlCol="0" anchor="t"/>
          <a:lstStyle/>
          <a:p>
            <a:pPr marL="0" indent="0" algn="ctr">
              <a:lnSpc>
                <a:spcPts val="2734"/>
              </a:lnSpc>
              <a:buNone/>
            </a:pPr>
            <a:r>
              <a:rPr lang="en-US" sz="2187" b="1" kern="0" spc="-35" dirty="0">
                <a:solidFill>
                  <a:srgbClr val="272525"/>
                </a:solidFill>
                <a:latin typeface="adonis-web" pitchFamily="34" charset="0"/>
                <a:ea typeface="adonis-web" pitchFamily="34" charset="-122"/>
                <a:cs typeface="adonis-web" pitchFamily="34" charset="-120"/>
              </a:rPr>
              <a:t>الاندماج مع أنظمة أخرى</a:t>
            </a:r>
            <a:endParaRPr lang="en-US" sz="2187" dirty="0"/>
          </a:p>
        </p:txBody>
      </p:sp>
      <p:sp>
        <p:nvSpPr>
          <p:cNvPr id="13" name="Text 7"/>
          <p:cNvSpPr/>
          <p:nvPr/>
        </p:nvSpPr>
        <p:spPr>
          <a:xfrm>
            <a:off x="9192816" y="4421862"/>
            <a:ext cx="3089077" cy="1066205"/>
          </a:xfrm>
          <a:prstGeom prst="rect">
            <a:avLst/>
          </a:prstGeom>
          <a:noFill/>
          <a:ln/>
        </p:spPr>
        <p:txBody>
          <a:bodyPr wrap="square" rtlCol="0" anchor="t"/>
          <a:lstStyle/>
          <a:p>
            <a:pPr marL="0" indent="0" algn="ctr" rtl="1">
              <a:lnSpc>
                <a:spcPts val="2799"/>
              </a:lnSpc>
              <a:buNone/>
            </a:pPr>
            <a:r>
              <a:rPr lang="ar-SA" dirty="0"/>
              <a:t>نهدف مستقبلا إلى تكامل النظام مع أنظمة إدارة المباني والأمن لتوفير حلول شاملة. </a:t>
            </a:r>
            <a:endParaRPr lang="en-US" dirty="0"/>
          </a:p>
        </p:txBody>
      </p:sp>
      <p:sp>
        <p:nvSpPr>
          <p:cNvPr id="14" name="Text 8"/>
          <p:cNvSpPr/>
          <p:nvPr/>
        </p:nvSpPr>
        <p:spPr>
          <a:xfrm>
            <a:off x="2348389" y="5737979"/>
            <a:ext cx="9933503" cy="355402"/>
          </a:xfrm>
          <a:prstGeom prst="rect">
            <a:avLst/>
          </a:prstGeom>
          <a:noFill/>
          <a:ln/>
        </p:spPr>
        <p:txBody>
          <a:bodyPr wrap="none" rtlCol="0" anchor="t"/>
          <a:lstStyle/>
          <a:p>
            <a:pPr marL="0" indent="0" algn="r">
              <a:lnSpc>
                <a:spcPts val="2799"/>
              </a:lnSpc>
              <a:buNone/>
            </a:pPr>
            <a:endParaRPr lang="en-US" sz="1750" dirty="0"/>
          </a:p>
        </p:txBody>
      </p:sp>
      <p:pic>
        <p:nvPicPr>
          <p:cNvPr id="15" name="صورة 14">
            <a:extLst>
              <a:ext uri="{FF2B5EF4-FFF2-40B4-BE49-F238E27FC236}">
                <a16:creationId xmlns:a16="http://schemas.microsoft.com/office/drawing/2014/main" id="{81708DB5-823B-D1D8-1B33-00706FD1E9AE}"/>
              </a:ext>
            </a:extLst>
          </p:cNvPr>
          <p:cNvPicPr>
            <a:picLocks noChangeAspect="1"/>
          </p:cNvPicPr>
          <p:nvPr/>
        </p:nvPicPr>
        <p:blipFill>
          <a:blip r:embed="rId7"/>
          <a:stretch>
            <a:fillRect/>
          </a:stretch>
        </p:blipFill>
        <p:spPr>
          <a:xfrm>
            <a:off x="0" y="43039"/>
            <a:ext cx="3767655" cy="196917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5" name="Text 1"/>
          <p:cNvSpPr/>
          <p:nvPr/>
        </p:nvSpPr>
        <p:spPr>
          <a:xfrm>
            <a:off x="6114647" y="1434736"/>
            <a:ext cx="7477601" cy="958215"/>
          </a:xfrm>
          <a:prstGeom prst="rect">
            <a:avLst/>
          </a:prstGeom>
          <a:noFill/>
          <a:ln/>
        </p:spPr>
        <p:txBody>
          <a:bodyPr wrap="none" rtlCol="0" anchor="t"/>
          <a:lstStyle/>
          <a:p>
            <a:pPr marL="0" indent="0" algn="r">
              <a:lnSpc>
                <a:spcPts val="7545"/>
              </a:lnSpc>
              <a:buNone/>
            </a:pPr>
            <a:r>
              <a:rPr lang="en-US" sz="6036" b="1" kern="0" spc="-35" dirty="0">
                <a:latin typeface="adonis-web" pitchFamily="34" charset="0"/>
                <a:ea typeface="adonis-web" pitchFamily="34" charset="-122"/>
                <a:cs typeface="adonis-web" pitchFamily="34" charset="-120"/>
              </a:rPr>
              <a:t>الخاتمة</a:t>
            </a:r>
            <a:endParaRPr lang="en-US" sz="6036" dirty="0"/>
          </a:p>
        </p:txBody>
      </p:sp>
      <p:sp>
        <p:nvSpPr>
          <p:cNvPr id="6" name="Text 2"/>
          <p:cNvSpPr/>
          <p:nvPr/>
        </p:nvSpPr>
        <p:spPr>
          <a:xfrm>
            <a:off x="2963916" y="3330125"/>
            <a:ext cx="9855822" cy="2553822"/>
          </a:xfrm>
          <a:prstGeom prst="rect">
            <a:avLst/>
          </a:prstGeom>
          <a:noFill/>
          <a:ln/>
        </p:spPr>
        <p:txBody>
          <a:bodyPr wrap="square" rtlCol="0" anchor="t"/>
          <a:lstStyle/>
          <a:p>
            <a:pPr marL="0" indent="0" algn="ctr" rtl="1">
              <a:lnSpc>
                <a:spcPct val="150000"/>
              </a:lnSpc>
              <a:buNone/>
            </a:pPr>
            <a:r>
              <a:rPr lang="ar-SA" sz="2400" i="1" dirty="0"/>
              <a:t>ختاما يعد هذا المشروع خطوة مهمة نحو تطوير أنظمة ذكية للكشف عن الحرائق لقد أثبتنا أن الحلول البسيطة والفعالة يمكن أن تكون محورية في الوقاية من الكوارث وتحسين السلامة نحن نتطلع إلى تحسين هذا النظام واستكشاف إمكانيات جديدة في مجال الأنظمة المدمجة والأمان شاكرين لكم . </a:t>
            </a:r>
            <a:endParaRPr lang="en-US" sz="2400" i="1" dirty="0"/>
          </a:p>
        </p:txBody>
      </p:sp>
      <p:pic>
        <p:nvPicPr>
          <p:cNvPr id="4" name="صورة 3">
            <a:extLst>
              <a:ext uri="{FF2B5EF4-FFF2-40B4-BE49-F238E27FC236}">
                <a16:creationId xmlns:a16="http://schemas.microsoft.com/office/drawing/2014/main" id="{E4CA2392-3FED-0BAC-1C73-8C6D1BC50AC1}"/>
              </a:ext>
            </a:extLst>
          </p:cNvPr>
          <p:cNvPicPr>
            <a:picLocks noChangeAspect="1"/>
          </p:cNvPicPr>
          <p:nvPr/>
        </p:nvPicPr>
        <p:blipFill>
          <a:blip r:embed="rId4"/>
          <a:stretch>
            <a:fillRect/>
          </a:stretch>
        </p:blipFill>
        <p:spPr>
          <a:xfrm>
            <a:off x="0" y="0"/>
            <a:ext cx="3767655" cy="1969179"/>
          </a:xfrm>
          <a:prstGeom prst="rect">
            <a:avLst/>
          </a:prstGeom>
        </p:spPr>
      </p:pic>
    </p:spTree>
  </p:cSld>
  <p:clrMapOvr>
    <a:masterClrMapping/>
  </p:clrMapOvr>
</p:sld>
</file>

<file path=ppt/theme/theme1.xml><?xml version="1.0" encoding="utf-8"?>
<a:theme xmlns:a="http://schemas.openxmlformats.org/drawingml/2006/main" name="ربطة">
  <a:themeElements>
    <a:clrScheme name="ربطة">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ربطة">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ربطة">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نسق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450</TotalTime>
  <Words>347</Words>
  <Application>Microsoft Office PowerPoint</Application>
  <PresentationFormat>مخصص</PresentationFormat>
  <Paragraphs>59</Paragraphs>
  <Slides>9</Slides>
  <Notes>9</Notes>
  <HiddenSlides>0</HiddenSlides>
  <MMClips>0</MMClips>
  <ScaleCrop>false</ScaleCrop>
  <HeadingPairs>
    <vt:vector size="6" baseType="variant">
      <vt:variant>
        <vt:lpstr>الخطوط المستخدمة</vt:lpstr>
      </vt:variant>
      <vt:variant>
        <vt:i4>5</vt:i4>
      </vt:variant>
      <vt:variant>
        <vt:lpstr>نسق</vt:lpstr>
      </vt:variant>
      <vt:variant>
        <vt:i4>1</vt:i4>
      </vt:variant>
      <vt:variant>
        <vt:lpstr>عناوين الشرائح</vt:lpstr>
      </vt:variant>
      <vt:variant>
        <vt:i4>9</vt:i4>
      </vt:variant>
    </vt:vector>
  </HeadingPairs>
  <TitlesOfParts>
    <vt:vector size="15" baseType="lpstr">
      <vt:lpstr>adonis-web</vt:lpstr>
      <vt:lpstr>Arial</vt:lpstr>
      <vt:lpstr>Century Gothic</vt:lpstr>
      <vt:lpstr>Source Sans Pro</vt:lpstr>
      <vt:lpstr>Wingdings 3</vt:lpstr>
      <vt:lpstr>ربطة</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sarah 17</cp:lastModifiedBy>
  <cp:revision>10</cp:revision>
  <dcterms:created xsi:type="dcterms:W3CDTF">2024-05-22T15:57:09Z</dcterms:created>
  <dcterms:modified xsi:type="dcterms:W3CDTF">2024-05-30T23:50:17Z</dcterms:modified>
</cp:coreProperties>
</file>