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1" r:id="rId1"/>
  </p:sldMasterIdLst>
  <p:sldIdLst>
    <p:sldId id="256" r:id="rId2"/>
    <p:sldId id="257" r:id="rId3"/>
    <p:sldId id="268" r:id="rId4"/>
    <p:sldId id="270" r:id="rId5"/>
    <p:sldId id="261" r:id="rId6"/>
    <p:sldId id="267" r:id="rId7"/>
    <p:sldId id="277" r:id="rId8"/>
    <p:sldId id="278" r:id="rId9"/>
    <p:sldId id="281"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3"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95498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4165030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85530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1468417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2436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586119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2139476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82633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408892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257794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252826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391490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92180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4281905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2874217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6545A0-50FC-412D-93DE-D98211C8A71C}" type="datetimeFigureOut">
              <a:rPr lang="en-IN" smtClean="0"/>
              <a:t>29-09-2022</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7656370A-4319-4C5C-8092-199105BCC9F9}" type="slidenum">
              <a:rPr lang="en-IN" smtClean="0"/>
              <a:t>‹#›</a:t>
            </a:fld>
            <a:endParaRPr lang="en-IN" dirty="0"/>
          </a:p>
        </p:txBody>
      </p:sp>
    </p:spTree>
    <p:extLst>
      <p:ext uri="{BB962C8B-B14F-4D97-AF65-F5344CB8AC3E}">
        <p14:creationId xmlns:p14="http://schemas.microsoft.com/office/powerpoint/2010/main" val="3647535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6545A0-50FC-412D-93DE-D98211C8A71C}" type="datetimeFigureOut">
              <a:rPr lang="en-IN" smtClean="0"/>
              <a:t>29-09-2022</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56370A-4319-4C5C-8092-199105BCC9F9}" type="slidenum">
              <a:rPr lang="en-IN" smtClean="0"/>
              <a:t>‹#›</a:t>
            </a:fld>
            <a:endParaRPr lang="en-IN" dirty="0"/>
          </a:p>
        </p:txBody>
      </p:sp>
    </p:spTree>
    <p:extLst>
      <p:ext uri="{BB962C8B-B14F-4D97-AF65-F5344CB8AC3E}">
        <p14:creationId xmlns:p14="http://schemas.microsoft.com/office/powerpoint/2010/main" val="2193681945"/>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 id="2147483916" r:id="rId5"/>
    <p:sldLayoutId id="2147483917" r:id="rId6"/>
    <p:sldLayoutId id="2147483918" r:id="rId7"/>
    <p:sldLayoutId id="2147483919" r:id="rId8"/>
    <p:sldLayoutId id="2147483920" r:id="rId9"/>
    <p:sldLayoutId id="2147483921" r:id="rId10"/>
    <p:sldLayoutId id="2147483922" r:id="rId11"/>
    <p:sldLayoutId id="2147483923" r:id="rId12"/>
    <p:sldLayoutId id="2147483924" r:id="rId13"/>
    <p:sldLayoutId id="2147483925" r:id="rId14"/>
    <p:sldLayoutId id="2147483926" r:id="rId15"/>
    <p:sldLayoutId id="21474839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23E5E0-340D-48AB-93CE-CF98E18E347F}"/>
              </a:ext>
            </a:extLst>
          </p:cNvPr>
          <p:cNvSpPr/>
          <p:nvPr/>
        </p:nvSpPr>
        <p:spPr>
          <a:xfrm>
            <a:off x="774370" y="429061"/>
            <a:ext cx="10055817" cy="1015663"/>
          </a:xfrm>
          <a:prstGeom prst="rect">
            <a:avLst/>
          </a:prstGeom>
          <a:noFill/>
        </p:spPr>
        <p:txBody>
          <a:bodyPr wrap="square" lIns="91440" tIns="45720" rIns="91440" bIns="45720">
            <a:spAutoFit/>
          </a:bodyPr>
          <a:lstStyle/>
          <a:p>
            <a:pPr algn="ctr"/>
            <a:r>
              <a:rPr lang="en-US" sz="6000" b="0" cap="none" spc="0" dirty="0">
                <a:ln w="0"/>
                <a:solidFill>
                  <a:srgbClr val="00B0F0"/>
                </a:solidFill>
                <a:effectLst/>
              </a:rPr>
              <a:t>WORLD POPULATION</a:t>
            </a:r>
          </a:p>
        </p:txBody>
      </p:sp>
    </p:spTree>
    <p:extLst>
      <p:ext uri="{BB962C8B-B14F-4D97-AF65-F5344CB8AC3E}">
        <p14:creationId xmlns:p14="http://schemas.microsoft.com/office/powerpoint/2010/main" val="36441306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8C82E1-B819-4176-8672-F2DD3C9F417A}"/>
              </a:ext>
            </a:extLst>
          </p:cNvPr>
          <p:cNvSpPr txBox="1"/>
          <p:nvPr/>
        </p:nvSpPr>
        <p:spPr>
          <a:xfrm>
            <a:off x="514350" y="161925"/>
            <a:ext cx="12001501" cy="1631216"/>
          </a:xfrm>
          <a:prstGeom prst="rect">
            <a:avLst/>
          </a:prstGeom>
          <a:noFill/>
        </p:spPr>
        <p:txBody>
          <a:bodyPr wrap="square" rtlCol="0">
            <a:spAutoFit/>
          </a:bodyPr>
          <a:lstStyle/>
          <a:p>
            <a:r>
              <a:rPr lang="en-US" sz="3200" dirty="0">
                <a:solidFill>
                  <a:srgbClr val="00B0F0"/>
                </a:solidFill>
              </a:rPr>
              <a:t>                                      CORRELATION</a:t>
            </a:r>
            <a:endParaRPr lang="en-US" sz="2000" dirty="0">
              <a:latin typeface="Times New Roman" panose="02020603050405020304" pitchFamily="18" charset="0"/>
              <a:cs typeface="Times New Roman" panose="02020603050405020304" pitchFamily="18" charset="0"/>
            </a:endParaRPr>
          </a:p>
          <a:p>
            <a:r>
              <a:rPr lang="en-US" sz="2800" dirty="0">
                <a:solidFill>
                  <a:schemeClr val="bg1"/>
                </a:solidFill>
              </a:rPr>
              <a:t>    </a:t>
            </a:r>
            <a:endParaRPr lang="en-IN" sz="2400" dirty="0"/>
          </a:p>
          <a:p>
            <a:endParaRPr lang="en-IN" sz="2000" dirty="0">
              <a:solidFill>
                <a:schemeClr val="bg1"/>
              </a:solidFill>
            </a:endParaRPr>
          </a:p>
          <a:p>
            <a:r>
              <a:rPr lang="en-IN" sz="2000" dirty="0">
                <a:solidFill>
                  <a:schemeClr val="bg1"/>
                </a:solidFill>
              </a:rPr>
              <a:t>    </a:t>
            </a:r>
            <a:endParaRPr lang="en-US" sz="2000" dirty="0">
              <a:solidFill>
                <a:schemeClr val="bg1"/>
              </a:solidFill>
            </a:endParaRPr>
          </a:p>
        </p:txBody>
      </p:sp>
      <p:pic>
        <p:nvPicPr>
          <p:cNvPr id="5" name="Picture 4" descr="Chart, histogram&#10;&#10;Description automatically generated">
            <a:extLst>
              <a:ext uri="{FF2B5EF4-FFF2-40B4-BE49-F238E27FC236}">
                <a16:creationId xmlns:a16="http://schemas.microsoft.com/office/drawing/2014/main" id="{76A42B62-4CAA-E155-1832-8CD0E1335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2093" y="977533"/>
            <a:ext cx="10005927" cy="5575157"/>
          </a:xfrm>
          <a:prstGeom prst="rect">
            <a:avLst/>
          </a:prstGeom>
        </p:spPr>
      </p:pic>
    </p:spTree>
    <p:extLst>
      <p:ext uri="{BB962C8B-B14F-4D97-AF65-F5344CB8AC3E}">
        <p14:creationId xmlns:p14="http://schemas.microsoft.com/office/powerpoint/2010/main" val="427315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6EEC48-4DEF-4EC9-BC52-02F1A000E039}"/>
              </a:ext>
            </a:extLst>
          </p:cNvPr>
          <p:cNvSpPr txBox="1"/>
          <p:nvPr/>
        </p:nvSpPr>
        <p:spPr>
          <a:xfrm>
            <a:off x="1664822" y="257770"/>
            <a:ext cx="9345336" cy="1323439"/>
          </a:xfrm>
          <a:prstGeom prst="rect">
            <a:avLst/>
          </a:prstGeom>
          <a:noFill/>
        </p:spPr>
        <p:txBody>
          <a:bodyPr wrap="square" rtlCol="0">
            <a:spAutoFit/>
          </a:bodyPr>
          <a:lstStyle/>
          <a:p>
            <a:r>
              <a:rPr lang="en-US" sz="4400" dirty="0">
                <a:solidFill>
                  <a:srgbClr val="00B0F0"/>
                </a:solidFill>
              </a:rPr>
              <a:t>       PROBLEM STATEMENT</a:t>
            </a:r>
          </a:p>
          <a:p>
            <a:endParaRPr lang="en-US" sz="3600" dirty="0"/>
          </a:p>
        </p:txBody>
      </p:sp>
      <p:sp>
        <p:nvSpPr>
          <p:cNvPr id="6" name="TextBox 5">
            <a:extLst>
              <a:ext uri="{FF2B5EF4-FFF2-40B4-BE49-F238E27FC236}">
                <a16:creationId xmlns:a16="http://schemas.microsoft.com/office/drawing/2014/main" id="{D0F40873-748C-4E12-B0B9-EFAF7DD0C664}"/>
              </a:ext>
            </a:extLst>
          </p:cNvPr>
          <p:cNvSpPr txBox="1"/>
          <p:nvPr/>
        </p:nvSpPr>
        <p:spPr>
          <a:xfrm>
            <a:off x="342901" y="1121807"/>
            <a:ext cx="11687174" cy="3416320"/>
          </a:xfrm>
          <a:prstGeom prst="rect">
            <a:avLst/>
          </a:prstGeom>
          <a:noFill/>
        </p:spPr>
        <p:txBody>
          <a:bodyPr wrap="square">
            <a:spAutoFit/>
          </a:bodyPr>
          <a:lstStyle/>
          <a:p>
            <a:pPr marL="342900" indent="-342900">
              <a:buFont typeface="Arial" panose="020B0604020202020204" pitchFamily="34" charset="0"/>
              <a:buChar char="•"/>
            </a:pPr>
            <a:r>
              <a:rPr lang="en-US" sz="2400" dirty="0"/>
              <a:t>This brief statement of population problems indicates the pervasive and depressive effect that uncontrolled growth of population can have on many aspects of human welfare. Nearly all our economic, social, and political problems become more difficult to solve in the face of uncontrolled population growth. It is clear that even in the wealthier nations many individuals and families experience misery and unhappiness because of the birth of unwanted children.</a:t>
            </a:r>
          </a:p>
          <a:p>
            <a:pPr marL="342900" indent="-342900">
              <a:buFont typeface="Arial" panose="020B0604020202020204" pitchFamily="34" charset="0"/>
              <a:buChar char="•"/>
            </a:pPr>
            <a:r>
              <a:rPr lang="en-US" sz="2400" dirty="0"/>
              <a:t>Here we are doing EDA on every country and every state.</a:t>
            </a:r>
          </a:p>
          <a:p>
            <a:pPr marL="342900" indent="-342900">
              <a:buFont typeface="Arial" panose="020B0604020202020204" pitchFamily="34" charset="0"/>
              <a:buChar char="•"/>
            </a:pPr>
            <a:r>
              <a:rPr lang="en-US" sz="2400" dirty="0"/>
              <a:t>By this way we can identify the population increase easily by visualization.</a:t>
            </a:r>
          </a:p>
        </p:txBody>
      </p:sp>
    </p:spTree>
    <p:extLst>
      <p:ext uri="{BB962C8B-B14F-4D97-AF65-F5344CB8AC3E}">
        <p14:creationId xmlns:p14="http://schemas.microsoft.com/office/powerpoint/2010/main" val="397201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B75BF2-0856-4DBB-AFED-5FFBD8000871}"/>
              </a:ext>
            </a:extLst>
          </p:cNvPr>
          <p:cNvSpPr txBox="1"/>
          <p:nvPr/>
        </p:nvSpPr>
        <p:spPr>
          <a:xfrm>
            <a:off x="962024" y="492340"/>
            <a:ext cx="9264156" cy="584775"/>
          </a:xfrm>
          <a:prstGeom prst="rect">
            <a:avLst/>
          </a:prstGeom>
          <a:noFill/>
        </p:spPr>
        <p:txBody>
          <a:bodyPr wrap="square">
            <a:spAutoFit/>
          </a:bodyPr>
          <a:lstStyle/>
          <a:p>
            <a:pPr algn="l" fontAlgn="base"/>
            <a:r>
              <a:rPr lang="en-US" sz="3200" i="0" dirty="0">
                <a:solidFill>
                  <a:schemeClr val="tx2">
                    <a:lumMod val="75000"/>
                  </a:schemeClr>
                </a:solidFill>
                <a:effectLst/>
                <a:cs typeface="Times New Roman" panose="02020603050405020304" pitchFamily="18" charset="0"/>
              </a:rPr>
              <a:t>               NO OF COUNTRY PER CONTINENT</a:t>
            </a:r>
          </a:p>
        </p:txBody>
      </p:sp>
      <p:pic>
        <p:nvPicPr>
          <p:cNvPr id="8" name="Picture 7" descr="Chart, bar chart&#10;&#10;Description automatically generated">
            <a:extLst>
              <a:ext uri="{FF2B5EF4-FFF2-40B4-BE49-F238E27FC236}">
                <a16:creationId xmlns:a16="http://schemas.microsoft.com/office/drawing/2014/main" id="{A774A894-6177-CAC8-B93C-71BEB77A1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3538" y="1843354"/>
            <a:ext cx="6203016" cy="3894716"/>
          </a:xfrm>
          <a:prstGeom prst="rect">
            <a:avLst/>
          </a:prstGeom>
        </p:spPr>
      </p:pic>
    </p:spTree>
    <p:extLst>
      <p:ext uri="{BB962C8B-B14F-4D97-AF65-F5344CB8AC3E}">
        <p14:creationId xmlns:p14="http://schemas.microsoft.com/office/powerpoint/2010/main" val="4025045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04C6E-C3C6-4082-BCDA-F4089CC1F0EF}"/>
              </a:ext>
            </a:extLst>
          </p:cNvPr>
          <p:cNvSpPr txBox="1"/>
          <p:nvPr/>
        </p:nvSpPr>
        <p:spPr>
          <a:xfrm>
            <a:off x="427839" y="504978"/>
            <a:ext cx="10737907" cy="769441"/>
          </a:xfrm>
          <a:prstGeom prst="rect">
            <a:avLst/>
          </a:prstGeom>
          <a:noFill/>
        </p:spPr>
        <p:txBody>
          <a:bodyPr wrap="square">
            <a:spAutoFit/>
          </a:bodyPr>
          <a:lstStyle/>
          <a:p>
            <a:r>
              <a:rPr lang="en-US" sz="4400" dirty="0">
                <a:solidFill>
                  <a:srgbClr val="00B0F0"/>
                </a:solidFill>
              </a:rPr>
              <a:t>        </a:t>
            </a:r>
            <a:r>
              <a:rPr lang="en-US" sz="3200" dirty="0">
                <a:solidFill>
                  <a:srgbClr val="00B0F0"/>
                </a:solidFill>
              </a:rPr>
              <a:t>TOP 10 COUNTRIES WITH MORE POPULATION</a:t>
            </a:r>
            <a:r>
              <a:rPr lang="en-US" sz="4400" dirty="0">
                <a:solidFill>
                  <a:srgbClr val="00B0F0"/>
                </a:solidFill>
              </a:rPr>
              <a:t> </a:t>
            </a:r>
            <a:endParaRPr lang="en-IN" sz="4400" dirty="0">
              <a:solidFill>
                <a:srgbClr val="00B0F0"/>
              </a:solidFill>
            </a:endParaRPr>
          </a:p>
        </p:txBody>
      </p:sp>
      <p:pic>
        <p:nvPicPr>
          <p:cNvPr id="4" name="Picture 3" descr="Chart, bar chart&#10;&#10;Description automatically generated">
            <a:extLst>
              <a:ext uri="{FF2B5EF4-FFF2-40B4-BE49-F238E27FC236}">
                <a16:creationId xmlns:a16="http://schemas.microsoft.com/office/drawing/2014/main" id="{2606C0E3-0B07-9E90-D826-2B0980A2D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0819" y="2053909"/>
            <a:ext cx="6934801" cy="3924640"/>
          </a:xfrm>
          <a:prstGeom prst="rect">
            <a:avLst/>
          </a:prstGeom>
        </p:spPr>
      </p:pic>
    </p:spTree>
    <p:extLst>
      <p:ext uri="{BB962C8B-B14F-4D97-AF65-F5344CB8AC3E}">
        <p14:creationId xmlns:p14="http://schemas.microsoft.com/office/powerpoint/2010/main" val="200810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86A377-4C49-4BF5-A861-931C800115BA}"/>
              </a:ext>
            </a:extLst>
          </p:cNvPr>
          <p:cNvSpPr txBox="1"/>
          <p:nvPr/>
        </p:nvSpPr>
        <p:spPr>
          <a:xfrm>
            <a:off x="512688" y="436326"/>
            <a:ext cx="9925051" cy="584775"/>
          </a:xfrm>
          <a:prstGeom prst="rect">
            <a:avLst/>
          </a:prstGeom>
          <a:noFill/>
        </p:spPr>
        <p:txBody>
          <a:bodyPr wrap="square">
            <a:spAutoFit/>
          </a:bodyPr>
          <a:lstStyle/>
          <a:p>
            <a:r>
              <a:rPr lang="en-US" sz="3200" dirty="0">
                <a:solidFill>
                  <a:schemeClr val="tx2">
                    <a:lumMod val="75000"/>
                  </a:schemeClr>
                </a:solidFill>
                <a:cs typeface="Times New Roman" panose="02020603050405020304" pitchFamily="18" charset="0"/>
              </a:rPr>
              <a:t>                        AREA OF EACH CONTINENT</a:t>
            </a:r>
          </a:p>
        </p:txBody>
      </p:sp>
      <p:pic>
        <p:nvPicPr>
          <p:cNvPr id="3" name="Picture 2" descr="Chart, bar chart&#10;&#10;Description automatically generated">
            <a:extLst>
              <a:ext uri="{FF2B5EF4-FFF2-40B4-BE49-F238E27FC236}">
                <a16:creationId xmlns:a16="http://schemas.microsoft.com/office/drawing/2014/main" id="{4E033044-4E1B-4FD7-F539-D5B20D15B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146" y="1613290"/>
            <a:ext cx="6170170" cy="4419983"/>
          </a:xfrm>
          <a:prstGeom prst="rect">
            <a:avLst/>
          </a:prstGeom>
        </p:spPr>
      </p:pic>
    </p:spTree>
    <p:extLst>
      <p:ext uri="{BB962C8B-B14F-4D97-AF65-F5344CB8AC3E}">
        <p14:creationId xmlns:p14="http://schemas.microsoft.com/office/powerpoint/2010/main" val="1594243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126FC4-3FDA-458A-A7B9-D078D1C29EDA}"/>
              </a:ext>
            </a:extLst>
          </p:cNvPr>
          <p:cNvSpPr txBox="1"/>
          <p:nvPr/>
        </p:nvSpPr>
        <p:spPr>
          <a:xfrm>
            <a:off x="573160" y="274223"/>
            <a:ext cx="9837578" cy="584775"/>
          </a:xfrm>
          <a:prstGeom prst="rect">
            <a:avLst/>
          </a:prstGeom>
          <a:noFill/>
        </p:spPr>
        <p:txBody>
          <a:bodyPr wrap="square">
            <a:spAutoFit/>
          </a:bodyPr>
          <a:lstStyle/>
          <a:p>
            <a:pPr algn="l" fontAlgn="base"/>
            <a:r>
              <a:rPr lang="en-US" sz="3200" i="0" dirty="0">
                <a:solidFill>
                  <a:schemeClr val="tx2">
                    <a:lumMod val="50000"/>
                  </a:schemeClr>
                </a:solidFill>
                <a:effectLst/>
                <a:cs typeface="Times New Roman" panose="02020603050405020304" pitchFamily="18" charset="0"/>
              </a:rPr>
              <a:t>               WORLD POPULATION BY CONTINENT</a:t>
            </a:r>
            <a:endParaRPr lang="en-US" sz="3200" i="0" dirty="0">
              <a:solidFill>
                <a:schemeClr val="tx2">
                  <a:lumMod val="75000"/>
                </a:schemeClr>
              </a:solidFill>
              <a:effectLst/>
              <a:cs typeface="Times New Roman" panose="02020603050405020304" pitchFamily="18" charset="0"/>
            </a:endParaRPr>
          </a:p>
        </p:txBody>
      </p:sp>
      <p:pic>
        <p:nvPicPr>
          <p:cNvPr id="3" name="Picture 2" descr="Chart, bar chart&#10;&#10;Description automatically generated">
            <a:extLst>
              <a:ext uri="{FF2B5EF4-FFF2-40B4-BE49-F238E27FC236}">
                <a16:creationId xmlns:a16="http://schemas.microsoft.com/office/drawing/2014/main" id="{8006C82A-FD45-17FA-2FD4-878D45EEC8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528" y="1929524"/>
            <a:ext cx="6931625" cy="4317820"/>
          </a:xfrm>
          <a:prstGeom prst="rect">
            <a:avLst/>
          </a:prstGeom>
        </p:spPr>
      </p:pic>
    </p:spTree>
    <p:extLst>
      <p:ext uri="{BB962C8B-B14F-4D97-AF65-F5344CB8AC3E}">
        <p14:creationId xmlns:p14="http://schemas.microsoft.com/office/powerpoint/2010/main" val="342338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9C1B69-2D43-79A2-D8A9-E9B91FC8CC94}"/>
              </a:ext>
            </a:extLst>
          </p:cNvPr>
          <p:cNvSpPr txBox="1"/>
          <p:nvPr/>
        </p:nvSpPr>
        <p:spPr>
          <a:xfrm>
            <a:off x="1434517" y="280841"/>
            <a:ext cx="8992999" cy="1077218"/>
          </a:xfrm>
          <a:prstGeom prst="rect">
            <a:avLst/>
          </a:prstGeom>
          <a:noFill/>
        </p:spPr>
        <p:txBody>
          <a:bodyPr wrap="square">
            <a:spAutoFit/>
          </a:bodyPr>
          <a:lstStyle/>
          <a:p>
            <a:pPr algn="ctr"/>
            <a:r>
              <a:rPr lang="en-US" sz="3200" b="0" dirty="0">
                <a:solidFill>
                  <a:schemeClr val="tx2">
                    <a:lumMod val="75000"/>
                  </a:schemeClr>
                </a:solidFill>
                <a:latin typeface="+mn-lt"/>
              </a:rPr>
              <a:t>COUNTRIES WITH HIGHEST AND LOWEST POPULATION IN 2020</a:t>
            </a:r>
            <a:endParaRPr lang="en-IN" sz="3200" dirty="0"/>
          </a:p>
        </p:txBody>
      </p:sp>
      <p:pic>
        <p:nvPicPr>
          <p:cNvPr id="5" name="Picture 4" descr="Graphical user interface, application&#10;&#10;Description automatically generated">
            <a:extLst>
              <a:ext uri="{FF2B5EF4-FFF2-40B4-BE49-F238E27FC236}">
                <a16:creationId xmlns:a16="http://schemas.microsoft.com/office/drawing/2014/main" id="{D63BC94D-DD6C-8513-6FBE-461042896A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1" y="2269311"/>
            <a:ext cx="11903978" cy="4399848"/>
          </a:xfrm>
          <a:prstGeom prst="rect">
            <a:avLst/>
          </a:prstGeom>
        </p:spPr>
      </p:pic>
    </p:spTree>
    <p:extLst>
      <p:ext uri="{BB962C8B-B14F-4D97-AF65-F5344CB8AC3E}">
        <p14:creationId xmlns:p14="http://schemas.microsoft.com/office/powerpoint/2010/main" val="397801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2476B-7B15-6C62-C3CB-BBC3E25D270D}"/>
              </a:ext>
            </a:extLst>
          </p:cNvPr>
          <p:cNvSpPr>
            <a:spLocks noGrp="1"/>
          </p:cNvSpPr>
          <p:nvPr>
            <p:ph type="title"/>
          </p:nvPr>
        </p:nvSpPr>
        <p:spPr>
          <a:xfrm>
            <a:off x="913795" y="609600"/>
            <a:ext cx="10353761" cy="699083"/>
          </a:xfrm>
        </p:spPr>
        <p:txBody>
          <a:bodyPr>
            <a:normAutofit fontScale="90000"/>
          </a:bodyPr>
          <a:lstStyle/>
          <a:p>
            <a:r>
              <a:rPr lang="en-US" sz="3200" b="0" dirty="0">
                <a:solidFill>
                  <a:schemeClr val="tx2">
                    <a:lumMod val="75000"/>
                  </a:schemeClr>
                </a:solidFill>
                <a:latin typeface="+mn-lt"/>
              </a:rPr>
              <a:t>TOP 10 SMALLEST COUNTRIES</a:t>
            </a:r>
            <a:br>
              <a:rPr lang="en-US" b="0" dirty="0"/>
            </a:br>
            <a:endParaRPr lang="en-IN" b="0" dirty="0"/>
          </a:p>
        </p:txBody>
      </p:sp>
      <p:pic>
        <p:nvPicPr>
          <p:cNvPr id="5" name="Picture 4" descr="Chart, bar chart&#10;&#10;Description automatically generated">
            <a:extLst>
              <a:ext uri="{FF2B5EF4-FFF2-40B4-BE49-F238E27FC236}">
                <a16:creationId xmlns:a16="http://schemas.microsoft.com/office/drawing/2014/main" id="{7E4AAC84-3921-EC20-6E74-4B87C0460A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703" y="1813671"/>
            <a:ext cx="6950042" cy="3901778"/>
          </a:xfrm>
          <a:prstGeom prst="rect">
            <a:avLst/>
          </a:prstGeom>
        </p:spPr>
      </p:pic>
    </p:spTree>
    <p:extLst>
      <p:ext uri="{BB962C8B-B14F-4D97-AF65-F5344CB8AC3E}">
        <p14:creationId xmlns:p14="http://schemas.microsoft.com/office/powerpoint/2010/main" val="173735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EF30-8F0E-950D-6CC8-5388AA812E92}"/>
              </a:ext>
            </a:extLst>
          </p:cNvPr>
          <p:cNvSpPr>
            <a:spLocks noGrp="1"/>
          </p:cNvSpPr>
          <p:nvPr>
            <p:ph type="title"/>
          </p:nvPr>
        </p:nvSpPr>
        <p:spPr>
          <a:xfrm>
            <a:off x="612397" y="0"/>
            <a:ext cx="10655160" cy="1326321"/>
          </a:xfrm>
        </p:spPr>
        <p:txBody>
          <a:bodyPr>
            <a:normAutofit/>
          </a:bodyPr>
          <a:lstStyle/>
          <a:p>
            <a:r>
              <a:rPr lang="en-US" sz="3200" b="0" dirty="0">
                <a:solidFill>
                  <a:schemeClr val="tx2">
                    <a:lumMod val="75000"/>
                  </a:schemeClr>
                </a:solidFill>
                <a:latin typeface="+mn-lt"/>
              </a:rPr>
              <a:t>COUNTRIES WITH HIGHEST AND LOWEST POPULATION IN 2020</a:t>
            </a:r>
            <a:endParaRPr lang="en-IN" sz="3200" b="0" dirty="0">
              <a:solidFill>
                <a:schemeClr val="tx2">
                  <a:lumMod val="75000"/>
                </a:schemeClr>
              </a:solidFill>
              <a:latin typeface="+mn-lt"/>
            </a:endParaRPr>
          </a:p>
        </p:txBody>
      </p:sp>
      <p:pic>
        <p:nvPicPr>
          <p:cNvPr id="5" name="Picture 4" descr="Chart, bar chart&#10;&#10;Description automatically generated">
            <a:extLst>
              <a:ext uri="{FF2B5EF4-FFF2-40B4-BE49-F238E27FC236}">
                <a16:creationId xmlns:a16="http://schemas.microsoft.com/office/drawing/2014/main" id="{DA25A49F-539D-A594-73AC-1C8F56E90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64" y="1577680"/>
            <a:ext cx="11903472" cy="5044877"/>
          </a:xfrm>
          <a:prstGeom prst="rect">
            <a:avLst/>
          </a:prstGeom>
        </p:spPr>
      </p:pic>
    </p:spTree>
    <p:extLst>
      <p:ext uri="{BB962C8B-B14F-4D97-AF65-F5344CB8AC3E}">
        <p14:creationId xmlns:p14="http://schemas.microsoft.com/office/powerpoint/2010/main" val="84397225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935</TotalTime>
  <Words>152</Words>
  <Application>Microsoft Office PowerPoint</Application>
  <PresentationFormat>Widescreen</PresentationFormat>
  <Paragraphs>16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TOP 10 SMALLEST COUNTRIES </vt:lpstr>
      <vt:lpstr>COUNTRIES WITH HIGHEST AND LOWEST POPULATION IN 2020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L</dc:creator>
  <cp:lastModifiedBy>Saran s</cp:lastModifiedBy>
  <cp:revision>55</cp:revision>
  <dcterms:created xsi:type="dcterms:W3CDTF">2021-03-26T06:30:09Z</dcterms:created>
  <dcterms:modified xsi:type="dcterms:W3CDTF">2022-09-29T15:49:53Z</dcterms:modified>
</cp:coreProperties>
</file>