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67" r:id="rId6"/>
    <p:sldId id="260" r:id="rId7"/>
    <p:sldId id="271" r:id="rId8"/>
    <p:sldId id="270" r:id="rId9"/>
    <p:sldId id="272" r:id="rId10"/>
    <p:sldId id="266"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50DBF3-33D8-45CE-A4AA-DB34DE4C7C25}" v="11" dt="2024-04-04T15:40:53.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esh S" userId="0bb90889442e3c21" providerId="LiveId" clId="{FA50DBF3-33D8-45CE-A4AA-DB34DE4C7C25}"/>
    <pc:docChg chg="undo custSel addSld delSld modSld">
      <pc:chgData name="Nikesh S" userId="0bb90889442e3c21" providerId="LiveId" clId="{FA50DBF3-33D8-45CE-A4AA-DB34DE4C7C25}" dt="2024-04-04T15:47:48.505" v="668" actId="2711"/>
      <pc:docMkLst>
        <pc:docMk/>
      </pc:docMkLst>
      <pc:sldChg chg="addSp modSp">
        <pc:chgData name="Nikesh S" userId="0bb90889442e3c21" providerId="LiveId" clId="{FA50DBF3-33D8-45CE-A4AA-DB34DE4C7C25}" dt="2024-04-04T15:07:11.921" v="4"/>
        <pc:sldMkLst>
          <pc:docMk/>
          <pc:sldMk cId="340232124" sldId="258"/>
        </pc:sldMkLst>
        <pc:picChg chg="add mod">
          <ac:chgData name="Nikesh S" userId="0bb90889442e3c21" providerId="LiveId" clId="{FA50DBF3-33D8-45CE-A4AA-DB34DE4C7C25}" dt="2024-04-04T15:07:11.921" v="4"/>
          <ac:picMkLst>
            <pc:docMk/>
            <pc:sldMk cId="340232124" sldId="258"/>
            <ac:picMk id="4" creationId="{D5DDB84A-00EA-3E92-62E5-5D6100E4F116}"/>
          </ac:picMkLst>
        </pc:picChg>
      </pc:sldChg>
      <pc:sldChg chg="del">
        <pc:chgData name="Nikesh S" userId="0bb90889442e3c21" providerId="LiveId" clId="{FA50DBF3-33D8-45CE-A4AA-DB34DE4C7C25}" dt="2024-04-04T15:07:15.769" v="5" actId="47"/>
        <pc:sldMkLst>
          <pc:docMk/>
          <pc:sldMk cId="742284683" sldId="259"/>
        </pc:sldMkLst>
      </pc:sldChg>
      <pc:sldChg chg="modSp mod">
        <pc:chgData name="Nikesh S" userId="0bb90889442e3c21" providerId="LiveId" clId="{FA50DBF3-33D8-45CE-A4AA-DB34DE4C7C25}" dt="2024-04-04T15:06:38.068" v="3" actId="20577"/>
        <pc:sldMkLst>
          <pc:docMk/>
          <pc:sldMk cId="1094899625" sldId="261"/>
        </pc:sldMkLst>
        <pc:spChg chg="mod">
          <ac:chgData name="Nikesh S" userId="0bb90889442e3c21" providerId="LiveId" clId="{FA50DBF3-33D8-45CE-A4AA-DB34DE4C7C25}" dt="2024-04-04T15:06:38.068" v="3" actId="20577"/>
          <ac:spMkLst>
            <pc:docMk/>
            <pc:sldMk cId="1094899625" sldId="261"/>
            <ac:spMk id="21" creationId="{0B06D66B-D3FF-4271-78BC-95B010E880B5}"/>
          </ac:spMkLst>
        </pc:spChg>
      </pc:sldChg>
      <pc:sldChg chg="del">
        <pc:chgData name="Nikesh S" userId="0bb90889442e3c21" providerId="LiveId" clId="{FA50DBF3-33D8-45CE-A4AA-DB34DE4C7C25}" dt="2024-04-04T15:47:35.370" v="667" actId="47"/>
        <pc:sldMkLst>
          <pc:docMk/>
          <pc:sldMk cId="4259306170" sldId="268"/>
        </pc:sldMkLst>
      </pc:sldChg>
      <pc:sldChg chg="modSp mod">
        <pc:chgData name="Nikesh S" userId="0bb90889442e3c21" providerId="LiveId" clId="{FA50DBF3-33D8-45CE-A4AA-DB34DE4C7C25}" dt="2024-04-04T15:47:48.505" v="668" actId="2711"/>
        <pc:sldMkLst>
          <pc:docMk/>
          <pc:sldMk cId="3639082348" sldId="269"/>
        </pc:sldMkLst>
        <pc:spChg chg="mod">
          <ac:chgData name="Nikesh S" userId="0bb90889442e3c21" providerId="LiveId" clId="{FA50DBF3-33D8-45CE-A4AA-DB34DE4C7C25}" dt="2024-04-04T15:47:48.505" v="668" actId="2711"/>
          <ac:spMkLst>
            <pc:docMk/>
            <pc:sldMk cId="3639082348" sldId="269"/>
            <ac:spMk id="4" creationId="{744D3E8E-701C-757B-C51A-B35B352638D2}"/>
          </ac:spMkLst>
        </pc:spChg>
      </pc:sldChg>
      <pc:sldChg chg="addSp delSp modSp new mod">
        <pc:chgData name="Nikesh S" userId="0bb90889442e3c21" providerId="LiveId" clId="{FA50DBF3-33D8-45CE-A4AA-DB34DE4C7C25}" dt="2024-04-04T15:42:10.120" v="636" actId="20577"/>
        <pc:sldMkLst>
          <pc:docMk/>
          <pc:sldMk cId="3865074060" sldId="270"/>
        </pc:sldMkLst>
        <pc:spChg chg="del mod">
          <ac:chgData name="Nikesh S" userId="0bb90889442e3c21" providerId="LiveId" clId="{FA50DBF3-33D8-45CE-A4AA-DB34DE4C7C25}" dt="2024-04-04T15:28:43.211" v="247" actId="478"/>
          <ac:spMkLst>
            <pc:docMk/>
            <pc:sldMk cId="3865074060" sldId="270"/>
            <ac:spMk id="2" creationId="{E5657763-7302-1BB9-2EC8-A15CFF039AA2}"/>
          </ac:spMkLst>
        </pc:spChg>
        <pc:spChg chg="mod">
          <ac:chgData name="Nikesh S" userId="0bb90889442e3c21" providerId="LiveId" clId="{FA50DBF3-33D8-45CE-A4AA-DB34DE4C7C25}" dt="2024-04-04T15:42:10.120" v="636" actId="20577"/>
          <ac:spMkLst>
            <pc:docMk/>
            <pc:sldMk cId="3865074060" sldId="270"/>
            <ac:spMk id="3" creationId="{257BC0CD-597E-A54B-9D5E-443E08940E91}"/>
          </ac:spMkLst>
        </pc:spChg>
        <pc:spChg chg="add del mod">
          <ac:chgData name="Nikesh S" userId="0bb90889442e3c21" providerId="LiveId" clId="{FA50DBF3-33D8-45CE-A4AA-DB34DE4C7C25}" dt="2024-04-04T15:28:45.776" v="248" actId="478"/>
          <ac:spMkLst>
            <pc:docMk/>
            <pc:sldMk cId="3865074060" sldId="270"/>
            <ac:spMk id="21" creationId="{40568F82-50D4-91EC-274C-AFCF38B4C0DF}"/>
          </ac:spMkLst>
        </pc:spChg>
        <pc:picChg chg="add del mod">
          <ac:chgData name="Nikesh S" userId="0bb90889442e3c21" providerId="LiveId" clId="{FA50DBF3-33D8-45CE-A4AA-DB34DE4C7C25}" dt="2024-04-04T15:08:56.752" v="31" actId="14100"/>
          <ac:picMkLst>
            <pc:docMk/>
            <pc:sldMk cId="3865074060" sldId="270"/>
            <ac:picMk id="5" creationId="{8815A4FE-36F7-7417-0486-7813C932B99F}"/>
          </ac:picMkLst>
        </pc:picChg>
        <pc:picChg chg="add del mod">
          <ac:chgData name="Nikesh S" userId="0bb90889442e3c21" providerId="LiveId" clId="{FA50DBF3-33D8-45CE-A4AA-DB34DE4C7C25}" dt="2024-04-04T15:08:56.752" v="31" actId="14100"/>
          <ac:picMkLst>
            <pc:docMk/>
            <pc:sldMk cId="3865074060" sldId="270"/>
            <ac:picMk id="7" creationId="{22C9C476-A20D-F4CF-3ED2-7BC3205CE45A}"/>
          </ac:picMkLst>
        </pc:picChg>
        <pc:picChg chg="add del mod">
          <ac:chgData name="Nikesh S" userId="0bb90889442e3c21" providerId="LiveId" clId="{FA50DBF3-33D8-45CE-A4AA-DB34DE4C7C25}" dt="2024-04-04T15:08:56.752" v="31" actId="14100"/>
          <ac:picMkLst>
            <pc:docMk/>
            <pc:sldMk cId="3865074060" sldId="270"/>
            <ac:picMk id="9" creationId="{CBF12D1B-E906-AFDE-90BC-7C20D12D8EAC}"/>
          </ac:picMkLst>
        </pc:picChg>
        <pc:picChg chg="add del mod">
          <ac:chgData name="Nikesh S" userId="0bb90889442e3c21" providerId="LiveId" clId="{FA50DBF3-33D8-45CE-A4AA-DB34DE4C7C25}" dt="2024-04-04T15:08:56.752" v="31" actId="14100"/>
          <ac:picMkLst>
            <pc:docMk/>
            <pc:sldMk cId="3865074060" sldId="270"/>
            <ac:picMk id="11" creationId="{0957D40B-8D3F-616C-4F3C-16559868A33A}"/>
          </ac:picMkLst>
        </pc:picChg>
        <pc:picChg chg="add mod">
          <ac:chgData name="Nikesh S" userId="0bb90889442e3c21" providerId="LiveId" clId="{FA50DBF3-33D8-45CE-A4AA-DB34DE4C7C25}" dt="2024-04-04T15:09:13.457" v="34" actId="14100"/>
          <ac:picMkLst>
            <pc:docMk/>
            <pc:sldMk cId="3865074060" sldId="270"/>
            <ac:picMk id="13" creationId="{BCD2D606-65A9-5490-D4B2-BC4E97C04C4E}"/>
          </ac:picMkLst>
        </pc:picChg>
        <pc:picChg chg="add mod">
          <ac:chgData name="Nikesh S" userId="0bb90889442e3c21" providerId="LiveId" clId="{FA50DBF3-33D8-45CE-A4AA-DB34DE4C7C25}" dt="2024-04-04T15:09:13.457" v="34" actId="14100"/>
          <ac:picMkLst>
            <pc:docMk/>
            <pc:sldMk cId="3865074060" sldId="270"/>
            <ac:picMk id="15" creationId="{27CB03FA-20FD-A1CE-25F5-4DDD4CB9A21B}"/>
          </ac:picMkLst>
        </pc:picChg>
        <pc:picChg chg="add mod">
          <ac:chgData name="Nikesh S" userId="0bb90889442e3c21" providerId="LiveId" clId="{FA50DBF3-33D8-45CE-A4AA-DB34DE4C7C25}" dt="2024-04-04T15:40:30.821" v="579" actId="1076"/>
          <ac:picMkLst>
            <pc:docMk/>
            <pc:sldMk cId="3865074060" sldId="270"/>
            <ac:picMk id="17" creationId="{5FEEE62E-D01E-0F3F-7795-2A6FCCF052B5}"/>
          </ac:picMkLst>
        </pc:picChg>
        <pc:picChg chg="add mod">
          <ac:chgData name="Nikesh S" userId="0bb90889442e3c21" providerId="LiveId" clId="{FA50DBF3-33D8-45CE-A4AA-DB34DE4C7C25}" dt="2024-04-04T15:40:26.424" v="578" actId="1076"/>
          <ac:picMkLst>
            <pc:docMk/>
            <pc:sldMk cId="3865074060" sldId="270"/>
            <ac:picMk id="19" creationId="{B7F18671-3307-0077-0337-8B62C4C1209D}"/>
          </ac:picMkLst>
        </pc:picChg>
        <pc:picChg chg="add mod">
          <ac:chgData name="Nikesh S" userId="0bb90889442e3c21" providerId="LiveId" clId="{FA50DBF3-33D8-45CE-A4AA-DB34DE4C7C25}" dt="2024-04-04T15:41:30.173" v="620" actId="1076"/>
          <ac:picMkLst>
            <pc:docMk/>
            <pc:sldMk cId="3865074060" sldId="270"/>
            <ac:picMk id="22" creationId="{DF37118F-9E10-12D3-ADCA-E01F69C4C8BF}"/>
          </ac:picMkLst>
        </pc:picChg>
      </pc:sldChg>
      <pc:sldChg chg="addSp delSp modSp new mod">
        <pc:chgData name="Nikesh S" userId="0bb90889442e3c21" providerId="LiveId" clId="{FA50DBF3-33D8-45CE-A4AA-DB34DE4C7C25}" dt="2024-04-04T15:40:40.990" v="580" actId="478"/>
        <pc:sldMkLst>
          <pc:docMk/>
          <pc:sldMk cId="2400098530" sldId="271"/>
        </pc:sldMkLst>
        <pc:spChg chg="mod">
          <ac:chgData name="Nikesh S" userId="0bb90889442e3c21" providerId="LiveId" clId="{FA50DBF3-33D8-45CE-A4AA-DB34DE4C7C25}" dt="2024-04-04T15:35:16.235" v="514" actId="20577"/>
          <ac:spMkLst>
            <pc:docMk/>
            <pc:sldMk cId="2400098530" sldId="271"/>
            <ac:spMk id="2" creationId="{761E8AEA-C4CF-A6D5-FD71-8AED9AA03831}"/>
          </ac:spMkLst>
        </pc:spChg>
        <pc:spChg chg="mod">
          <ac:chgData name="Nikesh S" userId="0bb90889442e3c21" providerId="LiveId" clId="{FA50DBF3-33D8-45CE-A4AA-DB34DE4C7C25}" dt="2024-04-04T15:39:37.179" v="531"/>
          <ac:spMkLst>
            <pc:docMk/>
            <pc:sldMk cId="2400098530" sldId="271"/>
            <ac:spMk id="3" creationId="{8DD491AF-DC2D-D3C3-AFF4-AF90409CA674}"/>
          </ac:spMkLst>
        </pc:spChg>
        <pc:picChg chg="add del mod">
          <ac:chgData name="Nikesh S" userId="0bb90889442e3c21" providerId="LiveId" clId="{FA50DBF3-33D8-45CE-A4AA-DB34DE4C7C25}" dt="2024-04-04T15:40:40.990" v="580" actId="478"/>
          <ac:picMkLst>
            <pc:docMk/>
            <pc:sldMk cId="2400098530" sldId="271"/>
            <ac:picMk id="5" creationId="{BE88A9F5-2BCB-474F-1FEB-17FEAB7DD0EC}"/>
          </ac:picMkLst>
        </pc:picChg>
        <pc:picChg chg="add mod">
          <ac:chgData name="Nikesh S" userId="0bb90889442e3c21" providerId="LiveId" clId="{FA50DBF3-33D8-45CE-A4AA-DB34DE4C7C25}" dt="2024-04-04T15:39:17.435" v="528"/>
          <ac:picMkLst>
            <pc:docMk/>
            <pc:sldMk cId="2400098530" sldId="271"/>
            <ac:picMk id="6" creationId="{22D5D620-26CD-94AE-4C87-BDA51CF93D0F}"/>
          </ac:picMkLst>
        </pc:picChg>
      </pc:sldChg>
      <pc:sldChg chg="modSp new mod">
        <pc:chgData name="Nikesh S" userId="0bb90889442e3c21" providerId="LiveId" clId="{FA50DBF3-33D8-45CE-A4AA-DB34DE4C7C25}" dt="2024-04-04T15:47:26.253" v="666" actId="20577"/>
        <pc:sldMkLst>
          <pc:docMk/>
          <pc:sldMk cId="2561169272" sldId="272"/>
        </pc:sldMkLst>
        <pc:spChg chg="mod">
          <ac:chgData name="Nikesh S" userId="0bb90889442e3c21" providerId="LiveId" clId="{FA50DBF3-33D8-45CE-A4AA-DB34DE4C7C25}" dt="2024-04-04T15:43:11.219" v="649" actId="2711"/>
          <ac:spMkLst>
            <pc:docMk/>
            <pc:sldMk cId="2561169272" sldId="272"/>
            <ac:spMk id="2" creationId="{115E42C3-AC36-0661-C5E8-2F290D528953}"/>
          </ac:spMkLst>
        </pc:spChg>
        <pc:spChg chg="mod">
          <ac:chgData name="Nikesh S" userId="0bb90889442e3c21" providerId="LiveId" clId="{FA50DBF3-33D8-45CE-A4AA-DB34DE4C7C25}" dt="2024-04-04T15:47:26.253" v="666" actId="20577"/>
          <ac:spMkLst>
            <pc:docMk/>
            <pc:sldMk cId="2561169272" sldId="272"/>
            <ac:spMk id="3" creationId="{EC3EA7B4-557B-F368-5EFD-3C01C0B48141}"/>
          </ac:spMkLst>
        </pc:spChg>
      </pc:sldChg>
    </pc:docChg>
  </pc:docChgLst>
  <pc:docChgLst>
    <pc:chgData name="Nikesh S" userId="0bb90889442e3c21" providerId="LiveId" clId="{69D84B88-42AE-49BB-8E6F-F25080A61B0A}"/>
    <pc:docChg chg="undo custSel addSld modSld sldOrd">
      <pc:chgData name="Nikesh S" userId="0bb90889442e3c21" providerId="LiveId" clId="{69D84B88-42AE-49BB-8E6F-F25080A61B0A}" dt="2024-03-09T07:46:03.138" v="436" actId="20577"/>
      <pc:docMkLst>
        <pc:docMk/>
      </pc:docMkLst>
      <pc:sldChg chg="addSp delSp modSp mod modClrScheme chgLayout">
        <pc:chgData name="Nikesh S" userId="0bb90889442e3c21" providerId="LiveId" clId="{69D84B88-42AE-49BB-8E6F-F25080A61B0A}" dt="2024-03-09T06:51:07.871" v="374" actId="123"/>
        <pc:sldMkLst>
          <pc:docMk/>
          <pc:sldMk cId="2924470258" sldId="256"/>
        </pc:sldMkLst>
        <pc:spChg chg="mod ord">
          <ac:chgData name="Nikesh S" userId="0bb90889442e3c21" providerId="LiveId" clId="{69D84B88-42AE-49BB-8E6F-F25080A61B0A}" dt="2024-03-09T06:39:05.210" v="339" actId="20577"/>
          <ac:spMkLst>
            <pc:docMk/>
            <pc:sldMk cId="2924470258" sldId="256"/>
            <ac:spMk id="2" creationId="{363C0F35-A0E6-8D02-E1CE-964FC8E743D8}"/>
          </ac:spMkLst>
        </pc:spChg>
        <pc:spChg chg="mod ord">
          <ac:chgData name="Nikesh S" userId="0bb90889442e3c21" providerId="LiveId" clId="{69D84B88-42AE-49BB-8E6F-F25080A61B0A}" dt="2024-03-09T06:51:07.871" v="374" actId="123"/>
          <ac:spMkLst>
            <pc:docMk/>
            <pc:sldMk cId="2924470258" sldId="256"/>
            <ac:spMk id="3" creationId="{47D1F981-34C5-C282-D078-6E046B87893D}"/>
          </ac:spMkLst>
        </pc:spChg>
        <pc:spChg chg="add del">
          <ac:chgData name="Nikesh S" userId="0bb90889442e3c21" providerId="LiveId" clId="{69D84B88-42AE-49BB-8E6F-F25080A61B0A}" dt="2024-03-09T04:47:07.372" v="1" actId="22"/>
          <ac:spMkLst>
            <pc:docMk/>
            <pc:sldMk cId="2924470258" sldId="256"/>
            <ac:spMk id="5" creationId="{EFB4F39D-CC8B-BC5F-DA43-899E99A57280}"/>
          </ac:spMkLst>
        </pc:spChg>
      </pc:sldChg>
      <pc:sldChg chg="addSp modSp mod">
        <pc:chgData name="Nikesh S" userId="0bb90889442e3c21" providerId="LiveId" clId="{69D84B88-42AE-49BB-8E6F-F25080A61B0A}" dt="2024-03-09T06:51:13.761" v="375" actId="123"/>
        <pc:sldMkLst>
          <pc:docMk/>
          <pc:sldMk cId="1501546654" sldId="257"/>
        </pc:sldMkLst>
        <pc:spChg chg="mod">
          <ac:chgData name="Nikesh S" userId="0bb90889442e3c21" providerId="LiveId" clId="{69D84B88-42AE-49BB-8E6F-F25080A61B0A}" dt="2024-03-09T04:57:03.592" v="16" actId="2711"/>
          <ac:spMkLst>
            <pc:docMk/>
            <pc:sldMk cId="1501546654" sldId="257"/>
            <ac:spMk id="2" creationId="{1C11786F-6A44-CD85-BFF4-BE3058FF43CC}"/>
          </ac:spMkLst>
        </pc:spChg>
        <pc:spChg chg="mod">
          <ac:chgData name="Nikesh S" userId="0bb90889442e3c21" providerId="LiveId" clId="{69D84B88-42AE-49BB-8E6F-F25080A61B0A}" dt="2024-03-09T06:51:13.761" v="375" actId="123"/>
          <ac:spMkLst>
            <pc:docMk/>
            <pc:sldMk cId="1501546654" sldId="257"/>
            <ac:spMk id="3" creationId="{2381436D-796C-8A6F-BBB7-F9043A6124E7}"/>
          </ac:spMkLst>
        </pc:spChg>
        <pc:picChg chg="add mod">
          <ac:chgData name="Nikesh S" userId="0bb90889442e3c21" providerId="LiveId" clId="{69D84B88-42AE-49BB-8E6F-F25080A61B0A}" dt="2024-03-09T06:50:57.740" v="373" actId="1036"/>
          <ac:picMkLst>
            <pc:docMk/>
            <pc:sldMk cId="1501546654" sldId="257"/>
            <ac:picMk id="5" creationId="{61554E10-F75D-D892-A1A3-673B0B0E6F22}"/>
          </ac:picMkLst>
        </pc:picChg>
      </pc:sldChg>
      <pc:sldChg chg="addSp delSp modSp mod">
        <pc:chgData name="Nikesh S" userId="0bb90889442e3c21" providerId="LiveId" clId="{69D84B88-42AE-49BB-8E6F-F25080A61B0A}" dt="2024-03-09T06:52:53.016" v="389" actId="21"/>
        <pc:sldMkLst>
          <pc:docMk/>
          <pc:sldMk cId="340232124" sldId="258"/>
        </pc:sldMkLst>
        <pc:spChg chg="mod">
          <ac:chgData name="Nikesh S" userId="0bb90889442e3c21" providerId="LiveId" clId="{69D84B88-42AE-49BB-8E6F-F25080A61B0A}" dt="2024-03-09T04:57:10.847" v="17" actId="2711"/>
          <ac:spMkLst>
            <pc:docMk/>
            <pc:sldMk cId="340232124" sldId="258"/>
            <ac:spMk id="2" creationId="{C50759B5-2358-1D49-B01B-6103AC849F01}"/>
          </ac:spMkLst>
        </pc:spChg>
        <pc:spChg chg="mod">
          <ac:chgData name="Nikesh S" userId="0bb90889442e3c21" providerId="LiveId" clId="{69D84B88-42AE-49BB-8E6F-F25080A61B0A}" dt="2024-03-09T06:51:27.259" v="380" actId="123"/>
          <ac:spMkLst>
            <pc:docMk/>
            <pc:sldMk cId="340232124" sldId="258"/>
            <ac:spMk id="3" creationId="{B648620B-9173-9521-BF92-9181E5C0F150}"/>
          </ac:spMkLst>
        </pc:spChg>
        <pc:picChg chg="add del mod">
          <ac:chgData name="Nikesh S" userId="0bb90889442e3c21" providerId="LiveId" clId="{69D84B88-42AE-49BB-8E6F-F25080A61B0A}" dt="2024-03-09T06:41:16.664" v="346" actId="21"/>
          <ac:picMkLst>
            <pc:docMk/>
            <pc:sldMk cId="340232124" sldId="258"/>
            <ac:picMk id="5" creationId="{2A36494F-315E-A65F-2F78-3F6F7405363B}"/>
          </ac:picMkLst>
        </pc:picChg>
        <pc:picChg chg="add del mod">
          <ac:chgData name="Nikesh S" userId="0bb90889442e3c21" providerId="LiveId" clId="{69D84B88-42AE-49BB-8E6F-F25080A61B0A}" dt="2024-03-09T06:52:53.016" v="389" actId="21"/>
          <ac:picMkLst>
            <pc:docMk/>
            <pc:sldMk cId="340232124" sldId="258"/>
            <ac:picMk id="7" creationId="{9B53C0AB-2C9E-6560-88D3-65D02BC2CEC0}"/>
          </ac:picMkLst>
        </pc:picChg>
      </pc:sldChg>
      <pc:sldChg chg="addSp modSp mod ord">
        <pc:chgData name="Nikesh S" userId="0bb90889442e3c21" providerId="LiveId" clId="{69D84B88-42AE-49BB-8E6F-F25080A61B0A}" dt="2024-03-09T06:41:56.795" v="357" actId="1076"/>
        <pc:sldMkLst>
          <pc:docMk/>
          <pc:sldMk cId="742284683" sldId="259"/>
        </pc:sldMkLst>
        <pc:spChg chg="mod">
          <ac:chgData name="Nikesh S" userId="0bb90889442e3c21" providerId="LiveId" clId="{69D84B88-42AE-49BB-8E6F-F25080A61B0A}" dt="2024-03-09T04:57:21.363" v="18" actId="2711"/>
          <ac:spMkLst>
            <pc:docMk/>
            <pc:sldMk cId="742284683" sldId="259"/>
            <ac:spMk id="2" creationId="{F2F43C83-3937-A337-0956-BE01DB5EC174}"/>
          </ac:spMkLst>
        </pc:spChg>
        <pc:spChg chg="mod">
          <ac:chgData name="Nikesh S" userId="0bb90889442e3c21" providerId="LiveId" clId="{69D84B88-42AE-49BB-8E6F-F25080A61B0A}" dt="2024-03-09T04:57:21.363" v="18" actId="2711"/>
          <ac:spMkLst>
            <pc:docMk/>
            <pc:sldMk cId="742284683" sldId="259"/>
            <ac:spMk id="3" creationId="{F443BE56-FB2F-06A5-4068-DEA38209759C}"/>
          </ac:spMkLst>
        </pc:spChg>
        <pc:picChg chg="add mod">
          <ac:chgData name="Nikesh S" userId="0bb90889442e3c21" providerId="LiveId" clId="{69D84B88-42AE-49BB-8E6F-F25080A61B0A}" dt="2024-03-09T06:41:56.795" v="357" actId="1076"/>
          <ac:picMkLst>
            <pc:docMk/>
            <pc:sldMk cId="742284683" sldId="259"/>
            <ac:picMk id="6" creationId="{2A36494F-315E-A65F-2F78-3F6F7405363B}"/>
          </ac:picMkLst>
        </pc:picChg>
      </pc:sldChg>
      <pc:sldChg chg="addSp delSp modSp mod ord">
        <pc:chgData name="Nikesh S" userId="0bb90889442e3c21" providerId="LiveId" clId="{69D84B88-42AE-49BB-8E6F-F25080A61B0A}" dt="2024-03-09T06:51:40.377" v="382" actId="123"/>
        <pc:sldMkLst>
          <pc:docMk/>
          <pc:sldMk cId="4063632695" sldId="260"/>
        </pc:sldMkLst>
        <pc:spChg chg="mod">
          <ac:chgData name="Nikesh S" userId="0bb90889442e3c21" providerId="LiveId" clId="{69D84B88-42AE-49BB-8E6F-F25080A61B0A}" dt="2024-03-09T04:57:42.716" v="21" actId="2711"/>
          <ac:spMkLst>
            <pc:docMk/>
            <pc:sldMk cId="4063632695" sldId="260"/>
            <ac:spMk id="2" creationId="{8109FF01-73C6-F5E4-0638-F75999E9D142}"/>
          </ac:spMkLst>
        </pc:spChg>
        <pc:spChg chg="mod">
          <ac:chgData name="Nikesh S" userId="0bb90889442e3c21" providerId="LiveId" clId="{69D84B88-42AE-49BB-8E6F-F25080A61B0A}" dt="2024-03-09T06:51:40.377" v="382" actId="123"/>
          <ac:spMkLst>
            <pc:docMk/>
            <pc:sldMk cId="4063632695" sldId="260"/>
            <ac:spMk id="3" creationId="{FB376FBE-B076-697E-F73E-6F06D5496F00}"/>
          </ac:spMkLst>
        </pc:spChg>
        <pc:picChg chg="add del mod">
          <ac:chgData name="Nikesh S" userId="0bb90889442e3c21" providerId="LiveId" clId="{69D84B88-42AE-49BB-8E6F-F25080A61B0A}" dt="2024-03-09T06:41:47.751" v="353" actId="478"/>
          <ac:picMkLst>
            <pc:docMk/>
            <pc:sldMk cId="4063632695" sldId="260"/>
            <ac:picMk id="5" creationId="{2A64CD95-502C-C8C8-2DEC-E61F151C05AE}"/>
          </ac:picMkLst>
        </pc:picChg>
        <pc:picChg chg="add del mod">
          <ac:chgData name="Nikesh S" userId="0bb90889442e3c21" providerId="LiveId" clId="{69D84B88-42AE-49BB-8E6F-F25080A61B0A}" dt="2024-03-09T06:41:51.289" v="355" actId="21"/>
          <ac:picMkLst>
            <pc:docMk/>
            <pc:sldMk cId="4063632695" sldId="260"/>
            <ac:picMk id="6" creationId="{2A36494F-315E-A65F-2F78-3F6F7405363B}"/>
          </ac:picMkLst>
        </pc:picChg>
        <pc:picChg chg="add mod">
          <ac:chgData name="Nikesh S" userId="0bb90889442e3c21" providerId="LiveId" clId="{69D84B88-42AE-49BB-8E6F-F25080A61B0A}" dt="2024-03-09T06:42:03.755" v="359"/>
          <ac:picMkLst>
            <pc:docMk/>
            <pc:sldMk cId="4063632695" sldId="260"/>
            <ac:picMk id="7" creationId="{02E1D239-CA14-1DEC-D56F-F40DE8D70603}"/>
          </ac:picMkLst>
        </pc:picChg>
      </pc:sldChg>
      <pc:sldChg chg="modSp add mod ord">
        <pc:chgData name="Nikesh S" userId="0bb90889442e3c21" providerId="LiveId" clId="{69D84B88-42AE-49BB-8E6F-F25080A61B0A}" dt="2024-03-09T07:46:03.138" v="436" actId="20577"/>
        <pc:sldMkLst>
          <pc:docMk/>
          <pc:sldMk cId="1094899625" sldId="261"/>
        </pc:sldMkLst>
        <pc:spChg chg="mod">
          <ac:chgData name="Nikesh S" userId="0bb90889442e3c21" providerId="LiveId" clId="{69D84B88-42AE-49BB-8E6F-F25080A61B0A}" dt="2024-03-09T04:47:28.326" v="6" actId="20577"/>
          <ac:spMkLst>
            <pc:docMk/>
            <pc:sldMk cId="1094899625" sldId="261"/>
            <ac:spMk id="21" creationId="{0B06D66B-D3FF-4271-78BC-95B010E880B5}"/>
          </ac:spMkLst>
        </pc:spChg>
        <pc:spChg chg="mod">
          <ac:chgData name="Nikesh S" userId="0bb90889442e3c21" providerId="LiveId" clId="{69D84B88-42AE-49BB-8E6F-F25080A61B0A}" dt="2024-03-09T07:46:03.138" v="436" actId="20577"/>
          <ac:spMkLst>
            <pc:docMk/>
            <pc:sldMk cId="1094899625" sldId="261"/>
            <ac:spMk id="25" creationId="{058D30F7-1A16-F7CC-011D-A2C0DFDBD8D4}"/>
          </ac:spMkLst>
        </pc:spChg>
      </pc:sldChg>
      <pc:sldChg chg="modSp add mod">
        <pc:chgData name="Nikesh S" userId="0bb90889442e3c21" providerId="LiveId" clId="{69D84B88-42AE-49BB-8E6F-F25080A61B0A}" dt="2024-03-09T06:51:53.320" v="384" actId="123"/>
        <pc:sldMkLst>
          <pc:docMk/>
          <pc:sldMk cId="4166282134" sldId="266"/>
        </pc:sldMkLst>
        <pc:spChg chg="mod">
          <ac:chgData name="Nikesh S" userId="0bb90889442e3c21" providerId="LiveId" clId="{69D84B88-42AE-49BB-8E6F-F25080A61B0A}" dt="2024-03-09T06:51:53.320" v="384" actId="123"/>
          <ac:spMkLst>
            <pc:docMk/>
            <pc:sldMk cId="4166282134" sldId="266"/>
            <ac:spMk id="3" creationId="{2FF8F252-F60C-5487-4643-AAE6BAA0D3A6}"/>
          </ac:spMkLst>
        </pc:spChg>
      </pc:sldChg>
      <pc:sldChg chg="addSp modSp add mod ord">
        <pc:chgData name="Nikesh S" userId="0bb90889442e3c21" providerId="LiveId" clId="{69D84B88-42AE-49BB-8E6F-F25080A61B0A}" dt="2024-03-09T06:51:33.104" v="381" actId="123"/>
        <pc:sldMkLst>
          <pc:docMk/>
          <pc:sldMk cId="100584676" sldId="267"/>
        </pc:sldMkLst>
        <pc:spChg chg="mod">
          <ac:chgData name="Nikesh S" userId="0bb90889442e3c21" providerId="LiveId" clId="{69D84B88-42AE-49BB-8E6F-F25080A61B0A}" dt="2024-03-09T04:57:29.524" v="19" actId="2711"/>
          <ac:spMkLst>
            <pc:docMk/>
            <pc:sldMk cId="100584676" sldId="267"/>
            <ac:spMk id="2" creationId="{490D4007-1525-91D9-9ED8-1A4536003F1A}"/>
          </ac:spMkLst>
        </pc:spChg>
        <pc:spChg chg="mod">
          <ac:chgData name="Nikesh S" userId="0bb90889442e3c21" providerId="LiveId" clId="{69D84B88-42AE-49BB-8E6F-F25080A61B0A}" dt="2024-03-09T06:51:33.104" v="381" actId="123"/>
          <ac:spMkLst>
            <pc:docMk/>
            <pc:sldMk cId="100584676" sldId="267"/>
            <ac:spMk id="3" creationId="{4C467D80-B6DF-C034-E73B-A1B860CC3EDC}"/>
          </ac:spMkLst>
        </pc:spChg>
        <pc:picChg chg="add mod">
          <ac:chgData name="Nikesh S" userId="0bb90889442e3c21" providerId="LiveId" clId="{69D84B88-42AE-49BB-8E6F-F25080A61B0A}" dt="2024-03-09T06:38:37.009" v="335" actId="1076"/>
          <ac:picMkLst>
            <pc:docMk/>
            <pc:sldMk cId="100584676" sldId="267"/>
            <ac:picMk id="5" creationId="{DAD2483E-D4C7-DBC7-8828-DDE2B4970B8E}"/>
          </ac:picMkLst>
        </pc:picChg>
      </pc:sldChg>
      <pc:sldChg chg="addSp delSp modSp new mod">
        <pc:chgData name="Nikesh S" userId="0bb90889442e3c21" providerId="LiveId" clId="{69D84B88-42AE-49BB-8E6F-F25080A61B0A}" dt="2024-03-09T06:52:56.580" v="390"/>
        <pc:sldMkLst>
          <pc:docMk/>
          <pc:sldMk cId="4259306170" sldId="268"/>
        </pc:sldMkLst>
        <pc:spChg chg="mod">
          <ac:chgData name="Nikesh S" userId="0bb90889442e3c21" providerId="LiveId" clId="{69D84B88-42AE-49BB-8E6F-F25080A61B0A}" dt="2024-03-09T04:59:14.820" v="54" actId="20577"/>
          <ac:spMkLst>
            <pc:docMk/>
            <pc:sldMk cId="4259306170" sldId="268"/>
            <ac:spMk id="2" creationId="{1C3B6994-51E3-02ED-B636-8C96BCAFB07D}"/>
          </ac:spMkLst>
        </pc:spChg>
        <pc:spChg chg="mod">
          <ac:chgData name="Nikesh S" userId="0bb90889442e3c21" providerId="LiveId" clId="{69D84B88-42AE-49BB-8E6F-F25080A61B0A}" dt="2024-03-09T06:51:46.635" v="383" actId="123"/>
          <ac:spMkLst>
            <pc:docMk/>
            <pc:sldMk cId="4259306170" sldId="268"/>
            <ac:spMk id="3" creationId="{E7D75278-2AA3-A983-574A-0B7D3AE4631D}"/>
          </ac:spMkLst>
        </pc:spChg>
        <pc:picChg chg="add del mod">
          <ac:chgData name="Nikesh S" userId="0bb90889442e3c21" providerId="LiveId" clId="{69D84B88-42AE-49BB-8E6F-F25080A61B0A}" dt="2024-03-09T06:42:01.171" v="358" actId="21"/>
          <ac:picMkLst>
            <pc:docMk/>
            <pc:sldMk cId="4259306170" sldId="268"/>
            <ac:picMk id="5" creationId="{02E1D239-CA14-1DEC-D56F-F40DE8D70603}"/>
          </ac:picMkLst>
        </pc:picChg>
        <pc:picChg chg="add mod">
          <ac:chgData name="Nikesh S" userId="0bb90889442e3c21" providerId="LiveId" clId="{69D84B88-42AE-49BB-8E6F-F25080A61B0A}" dt="2024-03-09T06:52:56.580" v="390"/>
          <ac:picMkLst>
            <pc:docMk/>
            <pc:sldMk cId="4259306170" sldId="268"/>
            <ac:picMk id="7" creationId="{9B53C0AB-2C9E-6560-88D3-65D02BC2CEC0}"/>
          </ac:picMkLst>
        </pc:picChg>
      </pc:sldChg>
      <pc:sldChg chg="addSp delSp modSp new mod modClrScheme chgLayout">
        <pc:chgData name="Nikesh S" userId="0bb90889442e3c21" providerId="LiveId" clId="{69D84B88-42AE-49BB-8E6F-F25080A61B0A}" dt="2024-03-09T06:54:32.940" v="428" actId="20577"/>
        <pc:sldMkLst>
          <pc:docMk/>
          <pc:sldMk cId="3639082348" sldId="269"/>
        </pc:sldMkLst>
        <pc:spChg chg="del mod ord">
          <ac:chgData name="Nikesh S" userId="0bb90889442e3c21" providerId="LiveId" clId="{69D84B88-42AE-49BB-8E6F-F25080A61B0A}" dt="2024-03-09T06:53:28.741" v="392" actId="700"/>
          <ac:spMkLst>
            <pc:docMk/>
            <pc:sldMk cId="3639082348" sldId="269"/>
            <ac:spMk id="2" creationId="{3A9FFBD3-125D-2C9B-ABA3-074D06B38CB9}"/>
          </ac:spMkLst>
        </pc:spChg>
        <pc:spChg chg="del mod ord">
          <ac:chgData name="Nikesh S" userId="0bb90889442e3c21" providerId="LiveId" clId="{69D84B88-42AE-49BB-8E6F-F25080A61B0A}" dt="2024-03-09T06:53:28.741" v="392" actId="700"/>
          <ac:spMkLst>
            <pc:docMk/>
            <pc:sldMk cId="3639082348" sldId="269"/>
            <ac:spMk id="3" creationId="{135E4C5F-C31D-2904-8F4A-588E6A6600A0}"/>
          </ac:spMkLst>
        </pc:spChg>
        <pc:spChg chg="add mod ord">
          <ac:chgData name="Nikesh S" userId="0bb90889442e3c21" providerId="LiveId" clId="{69D84B88-42AE-49BB-8E6F-F25080A61B0A}" dt="2024-03-09T06:54:32.940" v="428" actId="20577"/>
          <ac:spMkLst>
            <pc:docMk/>
            <pc:sldMk cId="3639082348" sldId="269"/>
            <ac:spMk id="4" creationId="{744D3E8E-701C-757B-C51A-B35B352638D2}"/>
          </ac:spMkLst>
        </pc:spChg>
        <pc:spChg chg="add del mod ord">
          <ac:chgData name="Nikesh S" userId="0bb90889442e3c21" providerId="LiveId" clId="{69D84B88-42AE-49BB-8E6F-F25080A61B0A}" dt="2024-03-09T06:53:38.948" v="393" actId="478"/>
          <ac:spMkLst>
            <pc:docMk/>
            <pc:sldMk cId="3639082348" sldId="269"/>
            <ac:spMk id="5" creationId="{097DB14C-CBB8-099C-041D-3FF26E3BDEE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1A17-7EA7-CE35-BA16-41E99B6F31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85D9F2-2D11-4296-6A5D-DD7FE0352F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F015AC-4301-1388-A7C8-5B4D6432E834}"/>
              </a:ext>
            </a:extLst>
          </p:cNvPr>
          <p:cNvSpPr>
            <a:spLocks noGrp="1"/>
          </p:cNvSpPr>
          <p:nvPr>
            <p:ph type="dt" sz="half" idx="10"/>
          </p:nvPr>
        </p:nvSpPr>
        <p:spPr/>
        <p:txBody>
          <a:bodyPr/>
          <a:lstStyle/>
          <a:p>
            <a:fld id="{C83F2E68-EC90-4474-87E4-916A4C9D3EFD}" type="datetimeFigureOut">
              <a:rPr lang="en-IN" smtClean="0"/>
              <a:t>04-04-2024</a:t>
            </a:fld>
            <a:endParaRPr lang="en-IN"/>
          </a:p>
        </p:txBody>
      </p:sp>
      <p:sp>
        <p:nvSpPr>
          <p:cNvPr id="5" name="Footer Placeholder 4">
            <a:extLst>
              <a:ext uri="{FF2B5EF4-FFF2-40B4-BE49-F238E27FC236}">
                <a16:creationId xmlns:a16="http://schemas.microsoft.com/office/drawing/2014/main" id="{008074CA-E19F-FC4B-A796-3E280BF9EF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4F7922-55A1-71E6-4C83-F5A737415363}"/>
              </a:ext>
            </a:extLst>
          </p:cNvPr>
          <p:cNvSpPr>
            <a:spLocks noGrp="1"/>
          </p:cNvSpPr>
          <p:nvPr>
            <p:ph type="sldNum" sz="quarter" idx="12"/>
          </p:nvPr>
        </p:nvSpPr>
        <p:spPr/>
        <p:txBody>
          <a:bodyPr/>
          <a:lstStyle/>
          <a:p>
            <a:fld id="{D368E14D-FAF6-4EF1-8008-C5BF476FABF2}" type="slidenum">
              <a:rPr lang="en-IN" smtClean="0"/>
              <a:t>‹#›</a:t>
            </a:fld>
            <a:endParaRPr lang="en-IN"/>
          </a:p>
        </p:txBody>
      </p:sp>
    </p:spTree>
    <p:extLst>
      <p:ext uri="{BB962C8B-B14F-4D97-AF65-F5344CB8AC3E}">
        <p14:creationId xmlns:p14="http://schemas.microsoft.com/office/powerpoint/2010/main" val="350902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CA246-AA17-C303-3FC8-2E66B56298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82D0AE-2F5D-696B-D7D2-DC54A1EB90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BA63A0-9734-62DE-1344-3603F25AFC0D}"/>
              </a:ext>
            </a:extLst>
          </p:cNvPr>
          <p:cNvSpPr>
            <a:spLocks noGrp="1"/>
          </p:cNvSpPr>
          <p:nvPr>
            <p:ph type="dt" sz="half" idx="10"/>
          </p:nvPr>
        </p:nvSpPr>
        <p:spPr/>
        <p:txBody>
          <a:bodyPr/>
          <a:lstStyle/>
          <a:p>
            <a:fld id="{C83F2E68-EC90-4474-87E4-916A4C9D3EFD}" type="datetimeFigureOut">
              <a:rPr lang="en-IN" smtClean="0"/>
              <a:t>04-04-2024</a:t>
            </a:fld>
            <a:endParaRPr lang="en-IN"/>
          </a:p>
        </p:txBody>
      </p:sp>
      <p:sp>
        <p:nvSpPr>
          <p:cNvPr id="5" name="Footer Placeholder 4">
            <a:extLst>
              <a:ext uri="{FF2B5EF4-FFF2-40B4-BE49-F238E27FC236}">
                <a16:creationId xmlns:a16="http://schemas.microsoft.com/office/drawing/2014/main" id="{8EDCB1DB-344D-8C09-AC66-B9C911FCF2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F42C08-B79B-B838-A68E-38267504A9CB}"/>
              </a:ext>
            </a:extLst>
          </p:cNvPr>
          <p:cNvSpPr>
            <a:spLocks noGrp="1"/>
          </p:cNvSpPr>
          <p:nvPr>
            <p:ph type="sldNum" sz="quarter" idx="12"/>
          </p:nvPr>
        </p:nvSpPr>
        <p:spPr/>
        <p:txBody>
          <a:bodyPr/>
          <a:lstStyle/>
          <a:p>
            <a:fld id="{D368E14D-FAF6-4EF1-8008-C5BF476FABF2}" type="slidenum">
              <a:rPr lang="en-IN" smtClean="0"/>
              <a:t>‹#›</a:t>
            </a:fld>
            <a:endParaRPr lang="en-IN"/>
          </a:p>
        </p:txBody>
      </p:sp>
    </p:spTree>
    <p:extLst>
      <p:ext uri="{BB962C8B-B14F-4D97-AF65-F5344CB8AC3E}">
        <p14:creationId xmlns:p14="http://schemas.microsoft.com/office/powerpoint/2010/main" val="51292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A9C5B6-FEE3-06D7-62B4-E50845F66C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C5C3C8-E4CF-9D4D-2E72-83DF600D9E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DDF391-9D34-4613-4268-A575679BC020}"/>
              </a:ext>
            </a:extLst>
          </p:cNvPr>
          <p:cNvSpPr>
            <a:spLocks noGrp="1"/>
          </p:cNvSpPr>
          <p:nvPr>
            <p:ph type="dt" sz="half" idx="10"/>
          </p:nvPr>
        </p:nvSpPr>
        <p:spPr/>
        <p:txBody>
          <a:bodyPr/>
          <a:lstStyle/>
          <a:p>
            <a:fld id="{C83F2E68-EC90-4474-87E4-916A4C9D3EFD}" type="datetimeFigureOut">
              <a:rPr lang="en-IN" smtClean="0"/>
              <a:t>04-04-2024</a:t>
            </a:fld>
            <a:endParaRPr lang="en-IN"/>
          </a:p>
        </p:txBody>
      </p:sp>
      <p:sp>
        <p:nvSpPr>
          <p:cNvPr id="5" name="Footer Placeholder 4">
            <a:extLst>
              <a:ext uri="{FF2B5EF4-FFF2-40B4-BE49-F238E27FC236}">
                <a16:creationId xmlns:a16="http://schemas.microsoft.com/office/drawing/2014/main" id="{80C97431-E405-69A6-895E-58F0BDD178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C55A2F-A2E5-7787-8098-70A6819867F2}"/>
              </a:ext>
            </a:extLst>
          </p:cNvPr>
          <p:cNvSpPr>
            <a:spLocks noGrp="1"/>
          </p:cNvSpPr>
          <p:nvPr>
            <p:ph type="sldNum" sz="quarter" idx="12"/>
          </p:nvPr>
        </p:nvSpPr>
        <p:spPr/>
        <p:txBody>
          <a:bodyPr/>
          <a:lstStyle/>
          <a:p>
            <a:fld id="{D368E14D-FAF6-4EF1-8008-C5BF476FABF2}" type="slidenum">
              <a:rPr lang="en-IN" smtClean="0"/>
              <a:t>‹#›</a:t>
            </a:fld>
            <a:endParaRPr lang="en-IN"/>
          </a:p>
        </p:txBody>
      </p:sp>
    </p:spTree>
    <p:extLst>
      <p:ext uri="{BB962C8B-B14F-4D97-AF65-F5344CB8AC3E}">
        <p14:creationId xmlns:p14="http://schemas.microsoft.com/office/powerpoint/2010/main" val="3048790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D287-7FEF-48EF-1680-6539C2CED03B}"/>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897B49-F8B7-EBFA-EDD4-28857FAB3358}"/>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F32B79-7ACA-7AEF-2A16-E5EB9531DF57}"/>
              </a:ext>
            </a:extLst>
          </p:cNvPr>
          <p:cNvSpPr>
            <a:spLocks noGrp="1"/>
          </p:cNvSpPr>
          <p:nvPr>
            <p:ph type="dt" sz="half" idx="10"/>
          </p:nvPr>
        </p:nvSpPr>
        <p:spPr/>
        <p:txBody>
          <a:bodyPr/>
          <a:lstStyle/>
          <a:p>
            <a:fld id="{C83F2E68-EC90-4474-87E4-916A4C9D3EFD}" type="datetimeFigureOut">
              <a:rPr lang="en-IN" smtClean="0"/>
              <a:t>04-04-2024</a:t>
            </a:fld>
            <a:endParaRPr lang="en-IN"/>
          </a:p>
        </p:txBody>
      </p:sp>
      <p:sp>
        <p:nvSpPr>
          <p:cNvPr id="5" name="Footer Placeholder 4">
            <a:extLst>
              <a:ext uri="{FF2B5EF4-FFF2-40B4-BE49-F238E27FC236}">
                <a16:creationId xmlns:a16="http://schemas.microsoft.com/office/drawing/2014/main" id="{C9C58C7A-9DF2-89EC-3368-762F820544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8EA1CE-111E-4E1F-9C98-623F5F073E91}"/>
              </a:ext>
            </a:extLst>
          </p:cNvPr>
          <p:cNvSpPr>
            <a:spLocks noGrp="1"/>
          </p:cNvSpPr>
          <p:nvPr>
            <p:ph type="sldNum" sz="quarter" idx="12"/>
          </p:nvPr>
        </p:nvSpPr>
        <p:spPr/>
        <p:txBody>
          <a:bodyPr/>
          <a:lstStyle/>
          <a:p>
            <a:fld id="{D368E14D-FAF6-4EF1-8008-C5BF476FABF2}" type="slidenum">
              <a:rPr lang="en-IN" smtClean="0"/>
              <a:t>‹#›</a:t>
            </a:fld>
            <a:endParaRPr lang="en-IN"/>
          </a:p>
        </p:txBody>
      </p:sp>
    </p:spTree>
    <p:extLst>
      <p:ext uri="{BB962C8B-B14F-4D97-AF65-F5344CB8AC3E}">
        <p14:creationId xmlns:p14="http://schemas.microsoft.com/office/powerpoint/2010/main" val="199486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4E050-74DA-5C31-FA2F-723114D2F7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6EB044-F3C4-1EBD-2A74-7D35CA752C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3C6154-9663-0887-EC07-C862C5B9CDD9}"/>
              </a:ext>
            </a:extLst>
          </p:cNvPr>
          <p:cNvSpPr>
            <a:spLocks noGrp="1"/>
          </p:cNvSpPr>
          <p:nvPr>
            <p:ph type="dt" sz="half" idx="10"/>
          </p:nvPr>
        </p:nvSpPr>
        <p:spPr/>
        <p:txBody>
          <a:bodyPr/>
          <a:lstStyle/>
          <a:p>
            <a:fld id="{C83F2E68-EC90-4474-87E4-916A4C9D3EFD}" type="datetimeFigureOut">
              <a:rPr lang="en-IN" smtClean="0"/>
              <a:t>04-04-2024</a:t>
            </a:fld>
            <a:endParaRPr lang="en-IN"/>
          </a:p>
        </p:txBody>
      </p:sp>
      <p:sp>
        <p:nvSpPr>
          <p:cNvPr id="5" name="Footer Placeholder 4">
            <a:extLst>
              <a:ext uri="{FF2B5EF4-FFF2-40B4-BE49-F238E27FC236}">
                <a16:creationId xmlns:a16="http://schemas.microsoft.com/office/drawing/2014/main" id="{D1BCE1DA-7AB6-2208-1F92-93CA05796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172709-A5B1-36D8-DB84-3AD829C59D32}"/>
              </a:ext>
            </a:extLst>
          </p:cNvPr>
          <p:cNvSpPr>
            <a:spLocks noGrp="1"/>
          </p:cNvSpPr>
          <p:nvPr>
            <p:ph type="sldNum" sz="quarter" idx="12"/>
          </p:nvPr>
        </p:nvSpPr>
        <p:spPr/>
        <p:txBody>
          <a:bodyPr/>
          <a:lstStyle/>
          <a:p>
            <a:fld id="{D368E14D-FAF6-4EF1-8008-C5BF476FABF2}" type="slidenum">
              <a:rPr lang="en-IN" smtClean="0"/>
              <a:t>‹#›</a:t>
            </a:fld>
            <a:endParaRPr lang="en-IN"/>
          </a:p>
        </p:txBody>
      </p:sp>
    </p:spTree>
    <p:extLst>
      <p:ext uri="{BB962C8B-B14F-4D97-AF65-F5344CB8AC3E}">
        <p14:creationId xmlns:p14="http://schemas.microsoft.com/office/powerpoint/2010/main" val="1047496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7BAAC-3631-362F-D22C-6E77041D3A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DB9318-D628-2AB1-FA2A-3B9447FF49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F5AE42-EB68-E1C9-125F-B3659830AD38}"/>
              </a:ext>
            </a:extLst>
          </p:cNvPr>
          <p:cNvSpPr>
            <a:spLocks noGrp="1"/>
          </p:cNvSpPr>
          <p:nvPr>
            <p:ph type="dt" sz="half" idx="10"/>
          </p:nvPr>
        </p:nvSpPr>
        <p:spPr/>
        <p:txBody>
          <a:bodyPr/>
          <a:lstStyle/>
          <a:p>
            <a:fld id="{C83F2E68-EC90-4474-87E4-916A4C9D3EFD}" type="datetimeFigureOut">
              <a:rPr lang="en-IN" smtClean="0"/>
              <a:t>04-04-2024</a:t>
            </a:fld>
            <a:endParaRPr lang="en-IN"/>
          </a:p>
        </p:txBody>
      </p:sp>
      <p:sp>
        <p:nvSpPr>
          <p:cNvPr id="5" name="Footer Placeholder 4">
            <a:extLst>
              <a:ext uri="{FF2B5EF4-FFF2-40B4-BE49-F238E27FC236}">
                <a16:creationId xmlns:a16="http://schemas.microsoft.com/office/drawing/2014/main" id="{873812C4-4BDA-AA65-8193-0B28DFAB30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5243CD-A005-EBD0-479F-F61E0AF43CF7}"/>
              </a:ext>
            </a:extLst>
          </p:cNvPr>
          <p:cNvSpPr>
            <a:spLocks noGrp="1"/>
          </p:cNvSpPr>
          <p:nvPr>
            <p:ph type="sldNum" sz="quarter" idx="12"/>
          </p:nvPr>
        </p:nvSpPr>
        <p:spPr/>
        <p:txBody>
          <a:bodyPr/>
          <a:lstStyle/>
          <a:p>
            <a:fld id="{D368E14D-FAF6-4EF1-8008-C5BF476FABF2}" type="slidenum">
              <a:rPr lang="en-IN" smtClean="0"/>
              <a:t>‹#›</a:t>
            </a:fld>
            <a:endParaRPr lang="en-IN"/>
          </a:p>
        </p:txBody>
      </p:sp>
    </p:spTree>
    <p:extLst>
      <p:ext uri="{BB962C8B-B14F-4D97-AF65-F5344CB8AC3E}">
        <p14:creationId xmlns:p14="http://schemas.microsoft.com/office/powerpoint/2010/main" val="271239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0C020-5709-65BA-F143-CE41B17A1F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F204A0-8BF2-711D-AB77-9A7955192C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DD917A-E354-5441-0311-B387D0573E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7B288B-9077-BF7F-42E3-5425D758D134}"/>
              </a:ext>
            </a:extLst>
          </p:cNvPr>
          <p:cNvSpPr>
            <a:spLocks noGrp="1"/>
          </p:cNvSpPr>
          <p:nvPr>
            <p:ph type="dt" sz="half" idx="10"/>
          </p:nvPr>
        </p:nvSpPr>
        <p:spPr/>
        <p:txBody>
          <a:bodyPr/>
          <a:lstStyle/>
          <a:p>
            <a:fld id="{C83F2E68-EC90-4474-87E4-916A4C9D3EFD}" type="datetimeFigureOut">
              <a:rPr lang="en-IN" smtClean="0"/>
              <a:t>04-04-2024</a:t>
            </a:fld>
            <a:endParaRPr lang="en-IN"/>
          </a:p>
        </p:txBody>
      </p:sp>
      <p:sp>
        <p:nvSpPr>
          <p:cNvPr id="6" name="Footer Placeholder 5">
            <a:extLst>
              <a:ext uri="{FF2B5EF4-FFF2-40B4-BE49-F238E27FC236}">
                <a16:creationId xmlns:a16="http://schemas.microsoft.com/office/drawing/2014/main" id="{91DD312C-8342-ECB5-6BDB-B4B3C32C1D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8B2D5C-4D69-108B-15C8-B2A170EF5650}"/>
              </a:ext>
            </a:extLst>
          </p:cNvPr>
          <p:cNvSpPr>
            <a:spLocks noGrp="1"/>
          </p:cNvSpPr>
          <p:nvPr>
            <p:ph type="sldNum" sz="quarter" idx="12"/>
          </p:nvPr>
        </p:nvSpPr>
        <p:spPr/>
        <p:txBody>
          <a:bodyPr/>
          <a:lstStyle/>
          <a:p>
            <a:fld id="{D368E14D-FAF6-4EF1-8008-C5BF476FABF2}" type="slidenum">
              <a:rPr lang="en-IN" smtClean="0"/>
              <a:t>‹#›</a:t>
            </a:fld>
            <a:endParaRPr lang="en-IN"/>
          </a:p>
        </p:txBody>
      </p:sp>
    </p:spTree>
    <p:extLst>
      <p:ext uri="{BB962C8B-B14F-4D97-AF65-F5344CB8AC3E}">
        <p14:creationId xmlns:p14="http://schemas.microsoft.com/office/powerpoint/2010/main" val="4070047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9511-E36D-BFE4-E611-B409C2B2E5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08FCF6-42BE-1D94-9B3E-5604CAD509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F824A3-C7AB-D0D4-07EB-6D88613B0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307418-1750-0523-C258-A6E7BE34FA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D2C6B9-A5F0-72CB-527E-8B6E7B9B12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D885FE-9307-05A3-2AB7-D0D4311906E8}"/>
              </a:ext>
            </a:extLst>
          </p:cNvPr>
          <p:cNvSpPr>
            <a:spLocks noGrp="1"/>
          </p:cNvSpPr>
          <p:nvPr>
            <p:ph type="dt" sz="half" idx="10"/>
          </p:nvPr>
        </p:nvSpPr>
        <p:spPr/>
        <p:txBody>
          <a:bodyPr/>
          <a:lstStyle/>
          <a:p>
            <a:fld id="{C83F2E68-EC90-4474-87E4-916A4C9D3EFD}" type="datetimeFigureOut">
              <a:rPr lang="en-IN" smtClean="0"/>
              <a:t>04-04-2024</a:t>
            </a:fld>
            <a:endParaRPr lang="en-IN"/>
          </a:p>
        </p:txBody>
      </p:sp>
      <p:sp>
        <p:nvSpPr>
          <p:cNvPr id="8" name="Footer Placeholder 7">
            <a:extLst>
              <a:ext uri="{FF2B5EF4-FFF2-40B4-BE49-F238E27FC236}">
                <a16:creationId xmlns:a16="http://schemas.microsoft.com/office/drawing/2014/main" id="{4DBE3C61-B10F-ECFC-7449-155984873F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4F1312-770B-AFCF-43A1-75993F065304}"/>
              </a:ext>
            </a:extLst>
          </p:cNvPr>
          <p:cNvSpPr>
            <a:spLocks noGrp="1"/>
          </p:cNvSpPr>
          <p:nvPr>
            <p:ph type="sldNum" sz="quarter" idx="12"/>
          </p:nvPr>
        </p:nvSpPr>
        <p:spPr/>
        <p:txBody>
          <a:bodyPr/>
          <a:lstStyle/>
          <a:p>
            <a:fld id="{D368E14D-FAF6-4EF1-8008-C5BF476FABF2}" type="slidenum">
              <a:rPr lang="en-IN" smtClean="0"/>
              <a:t>‹#›</a:t>
            </a:fld>
            <a:endParaRPr lang="en-IN"/>
          </a:p>
        </p:txBody>
      </p:sp>
    </p:spTree>
    <p:extLst>
      <p:ext uri="{BB962C8B-B14F-4D97-AF65-F5344CB8AC3E}">
        <p14:creationId xmlns:p14="http://schemas.microsoft.com/office/powerpoint/2010/main" val="139364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C21F-7C4D-F23F-914F-D02D9ADE38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0DA07D-85B9-A693-68E4-D02A629B1E46}"/>
              </a:ext>
            </a:extLst>
          </p:cNvPr>
          <p:cNvSpPr>
            <a:spLocks noGrp="1"/>
          </p:cNvSpPr>
          <p:nvPr>
            <p:ph type="dt" sz="half" idx="10"/>
          </p:nvPr>
        </p:nvSpPr>
        <p:spPr/>
        <p:txBody>
          <a:bodyPr/>
          <a:lstStyle/>
          <a:p>
            <a:fld id="{C83F2E68-EC90-4474-87E4-916A4C9D3EFD}" type="datetimeFigureOut">
              <a:rPr lang="en-IN" smtClean="0"/>
              <a:t>04-04-2024</a:t>
            </a:fld>
            <a:endParaRPr lang="en-IN"/>
          </a:p>
        </p:txBody>
      </p:sp>
      <p:sp>
        <p:nvSpPr>
          <p:cNvPr id="4" name="Footer Placeholder 3">
            <a:extLst>
              <a:ext uri="{FF2B5EF4-FFF2-40B4-BE49-F238E27FC236}">
                <a16:creationId xmlns:a16="http://schemas.microsoft.com/office/drawing/2014/main" id="{AE014613-87AA-D9EF-6092-60875AC51C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F51901-49FB-AB44-097E-AFE5DB582FE4}"/>
              </a:ext>
            </a:extLst>
          </p:cNvPr>
          <p:cNvSpPr>
            <a:spLocks noGrp="1"/>
          </p:cNvSpPr>
          <p:nvPr>
            <p:ph type="sldNum" sz="quarter" idx="12"/>
          </p:nvPr>
        </p:nvSpPr>
        <p:spPr/>
        <p:txBody>
          <a:bodyPr/>
          <a:lstStyle/>
          <a:p>
            <a:fld id="{D368E14D-FAF6-4EF1-8008-C5BF476FABF2}" type="slidenum">
              <a:rPr lang="en-IN" smtClean="0"/>
              <a:t>‹#›</a:t>
            </a:fld>
            <a:endParaRPr lang="en-IN"/>
          </a:p>
        </p:txBody>
      </p:sp>
    </p:spTree>
    <p:extLst>
      <p:ext uri="{BB962C8B-B14F-4D97-AF65-F5344CB8AC3E}">
        <p14:creationId xmlns:p14="http://schemas.microsoft.com/office/powerpoint/2010/main" val="2604079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32C44D-D487-D517-561E-8CA2D679C82C}"/>
              </a:ext>
            </a:extLst>
          </p:cNvPr>
          <p:cNvSpPr>
            <a:spLocks noGrp="1"/>
          </p:cNvSpPr>
          <p:nvPr>
            <p:ph type="dt" sz="half" idx="10"/>
          </p:nvPr>
        </p:nvSpPr>
        <p:spPr/>
        <p:txBody>
          <a:bodyPr/>
          <a:lstStyle/>
          <a:p>
            <a:fld id="{C83F2E68-EC90-4474-87E4-916A4C9D3EFD}" type="datetimeFigureOut">
              <a:rPr lang="en-IN" smtClean="0"/>
              <a:t>04-04-2024</a:t>
            </a:fld>
            <a:endParaRPr lang="en-IN"/>
          </a:p>
        </p:txBody>
      </p:sp>
      <p:sp>
        <p:nvSpPr>
          <p:cNvPr id="3" name="Footer Placeholder 2">
            <a:extLst>
              <a:ext uri="{FF2B5EF4-FFF2-40B4-BE49-F238E27FC236}">
                <a16:creationId xmlns:a16="http://schemas.microsoft.com/office/drawing/2014/main" id="{5CFA4781-A2EB-5B4A-E156-D5DDD17C6D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1688A1-A9C2-E3D0-1ED0-3B59372CA976}"/>
              </a:ext>
            </a:extLst>
          </p:cNvPr>
          <p:cNvSpPr>
            <a:spLocks noGrp="1"/>
          </p:cNvSpPr>
          <p:nvPr>
            <p:ph type="sldNum" sz="quarter" idx="12"/>
          </p:nvPr>
        </p:nvSpPr>
        <p:spPr/>
        <p:txBody>
          <a:bodyPr/>
          <a:lstStyle/>
          <a:p>
            <a:fld id="{D368E14D-FAF6-4EF1-8008-C5BF476FABF2}" type="slidenum">
              <a:rPr lang="en-IN" smtClean="0"/>
              <a:t>‹#›</a:t>
            </a:fld>
            <a:endParaRPr lang="en-IN"/>
          </a:p>
        </p:txBody>
      </p:sp>
    </p:spTree>
    <p:extLst>
      <p:ext uri="{BB962C8B-B14F-4D97-AF65-F5344CB8AC3E}">
        <p14:creationId xmlns:p14="http://schemas.microsoft.com/office/powerpoint/2010/main" val="3797710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E63A6-9BEC-D7D2-A829-DD27784E7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F930E2-B887-A5A7-D2FC-BCFCBE79F8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941B7F-C4C1-E76B-1A02-DD61A9B79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09752-60FE-22DF-4D4F-E5E943EE497E}"/>
              </a:ext>
            </a:extLst>
          </p:cNvPr>
          <p:cNvSpPr>
            <a:spLocks noGrp="1"/>
          </p:cNvSpPr>
          <p:nvPr>
            <p:ph type="dt" sz="half" idx="10"/>
          </p:nvPr>
        </p:nvSpPr>
        <p:spPr/>
        <p:txBody>
          <a:bodyPr/>
          <a:lstStyle/>
          <a:p>
            <a:fld id="{C83F2E68-EC90-4474-87E4-916A4C9D3EFD}" type="datetimeFigureOut">
              <a:rPr lang="en-IN" smtClean="0"/>
              <a:t>04-04-2024</a:t>
            </a:fld>
            <a:endParaRPr lang="en-IN"/>
          </a:p>
        </p:txBody>
      </p:sp>
      <p:sp>
        <p:nvSpPr>
          <p:cNvPr id="6" name="Footer Placeholder 5">
            <a:extLst>
              <a:ext uri="{FF2B5EF4-FFF2-40B4-BE49-F238E27FC236}">
                <a16:creationId xmlns:a16="http://schemas.microsoft.com/office/drawing/2014/main" id="{197ADEA0-4BCA-96AF-20CE-CED85EF29A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C40129-AF21-9C66-393D-B2323C939D5E}"/>
              </a:ext>
            </a:extLst>
          </p:cNvPr>
          <p:cNvSpPr>
            <a:spLocks noGrp="1"/>
          </p:cNvSpPr>
          <p:nvPr>
            <p:ph type="sldNum" sz="quarter" idx="12"/>
          </p:nvPr>
        </p:nvSpPr>
        <p:spPr/>
        <p:txBody>
          <a:bodyPr/>
          <a:lstStyle/>
          <a:p>
            <a:fld id="{D368E14D-FAF6-4EF1-8008-C5BF476FABF2}" type="slidenum">
              <a:rPr lang="en-IN" smtClean="0"/>
              <a:t>‹#›</a:t>
            </a:fld>
            <a:endParaRPr lang="en-IN"/>
          </a:p>
        </p:txBody>
      </p:sp>
    </p:spTree>
    <p:extLst>
      <p:ext uri="{BB962C8B-B14F-4D97-AF65-F5344CB8AC3E}">
        <p14:creationId xmlns:p14="http://schemas.microsoft.com/office/powerpoint/2010/main" val="82425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F421-157A-4B69-E9C5-102BF4A01D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5BDAB8-27C9-FF85-AF9D-77FF9300FA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70C8AC-1F13-68BC-F2DE-AEC53FFC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4E53F1-B4D4-4F53-D00A-2955B1C8BDA6}"/>
              </a:ext>
            </a:extLst>
          </p:cNvPr>
          <p:cNvSpPr>
            <a:spLocks noGrp="1"/>
          </p:cNvSpPr>
          <p:nvPr>
            <p:ph type="dt" sz="half" idx="10"/>
          </p:nvPr>
        </p:nvSpPr>
        <p:spPr/>
        <p:txBody>
          <a:bodyPr/>
          <a:lstStyle/>
          <a:p>
            <a:fld id="{C83F2E68-EC90-4474-87E4-916A4C9D3EFD}" type="datetimeFigureOut">
              <a:rPr lang="en-IN" smtClean="0"/>
              <a:t>04-04-2024</a:t>
            </a:fld>
            <a:endParaRPr lang="en-IN"/>
          </a:p>
        </p:txBody>
      </p:sp>
      <p:sp>
        <p:nvSpPr>
          <p:cNvPr id="6" name="Footer Placeholder 5">
            <a:extLst>
              <a:ext uri="{FF2B5EF4-FFF2-40B4-BE49-F238E27FC236}">
                <a16:creationId xmlns:a16="http://schemas.microsoft.com/office/drawing/2014/main" id="{94C77B4D-022B-B213-D07D-B8E450CBB4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6829CC-03EE-5AF1-29C9-E74A0FE9DD67}"/>
              </a:ext>
            </a:extLst>
          </p:cNvPr>
          <p:cNvSpPr>
            <a:spLocks noGrp="1"/>
          </p:cNvSpPr>
          <p:nvPr>
            <p:ph type="sldNum" sz="quarter" idx="12"/>
          </p:nvPr>
        </p:nvSpPr>
        <p:spPr/>
        <p:txBody>
          <a:bodyPr/>
          <a:lstStyle/>
          <a:p>
            <a:fld id="{D368E14D-FAF6-4EF1-8008-C5BF476FABF2}" type="slidenum">
              <a:rPr lang="en-IN" smtClean="0"/>
              <a:t>‹#›</a:t>
            </a:fld>
            <a:endParaRPr lang="en-IN"/>
          </a:p>
        </p:txBody>
      </p:sp>
    </p:spTree>
    <p:extLst>
      <p:ext uri="{BB962C8B-B14F-4D97-AF65-F5344CB8AC3E}">
        <p14:creationId xmlns:p14="http://schemas.microsoft.com/office/powerpoint/2010/main" val="97729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A6C4B3-5086-5E9E-1BB4-16A62A00F8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E3D854-99AF-04EB-2A25-F9A137FAC2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E2EED1-F2A4-8B11-CBB5-7747BC28F9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F2E68-EC90-4474-87E4-916A4C9D3EFD}" type="datetimeFigureOut">
              <a:rPr lang="en-IN" smtClean="0"/>
              <a:t>04-04-2024</a:t>
            </a:fld>
            <a:endParaRPr lang="en-IN"/>
          </a:p>
        </p:txBody>
      </p:sp>
      <p:sp>
        <p:nvSpPr>
          <p:cNvPr id="5" name="Footer Placeholder 4">
            <a:extLst>
              <a:ext uri="{FF2B5EF4-FFF2-40B4-BE49-F238E27FC236}">
                <a16:creationId xmlns:a16="http://schemas.microsoft.com/office/drawing/2014/main" id="{E49307B2-0445-B7E4-8248-2BD9F0CBFD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A6A5F0-B0D0-FB00-415F-B55927402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8E14D-FAF6-4EF1-8008-C5BF476FABF2}" type="slidenum">
              <a:rPr lang="en-IN" smtClean="0"/>
              <a:t>‹#›</a:t>
            </a:fld>
            <a:endParaRPr lang="en-IN"/>
          </a:p>
        </p:txBody>
      </p:sp>
    </p:spTree>
    <p:extLst>
      <p:ext uri="{BB962C8B-B14F-4D97-AF65-F5344CB8AC3E}">
        <p14:creationId xmlns:p14="http://schemas.microsoft.com/office/powerpoint/2010/main" val="3443049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5F1B58-943C-FDF0-E382-01B131C92E6D}"/>
              </a:ext>
            </a:extLst>
          </p:cNvPr>
          <p:cNvSpPr>
            <a:spLocks noGrp="1"/>
          </p:cNvSpPr>
          <p:nvPr>
            <p:ph type="title"/>
          </p:nvPr>
        </p:nvSpPr>
        <p:spPr>
          <a:xfrm>
            <a:off x="936627" y="2025141"/>
            <a:ext cx="10515600" cy="755775"/>
          </a:xfrm>
        </p:spPr>
        <p:txBody>
          <a:bodyPr>
            <a:noAutofit/>
          </a:bodyPr>
          <a:lstStyle/>
          <a:p>
            <a:pPr algn="ctr">
              <a:lnSpc>
                <a:spcPct val="100000"/>
              </a:lnSpc>
            </a:pPr>
            <a:r>
              <a:rPr lang="en-US" sz="3000" b="1" dirty="0">
                <a:latin typeface="Times New Roman" panose="02020603050405020304" pitchFamily="18" charset="0"/>
                <a:cs typeface="Times New Roman" panose="02020603050405020304" pitchFamily="18" charset="0"/>
              </a:rPr>
              <a:t>DESIGN OF ENERGY HARVESTING ANTENNA USING OPTIMISED TECHNIQUE</a:t>
            </a:r>
            <a:endParaRPr lang="en-IN" sz="3000" b="1"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F9CE1BB4-4F47-66EB-8F42-602C39A7D7F7}"/>
              </a:ext>
            </a:extLst>
          </p:cNvPr>
          <p:cNvSpPr>
            <a:spLocks noGrp="1"/>
          </p:cNvSpPr>
          <p:nvPr>
            <p:ph type="body" idx="1"/>
          </p:nvPr>
        </p:nvSpPr>
        <p:spPr>
          <a:xfrm>
            <a:off x="683824" y="2894852"/>
            <a:ext cx="5157787" cy="788436"/>
          </a:xfrm>
        </p:spPr>
        <p:txBody>
          <a:bodyPr/>
          <a:lstStyle/>
          <a:p>
            <a:pPr>
              <a:lnSpc>
                <a:spcPct val="150000"/>
              </a:lnSpc>
            </a:pPr>
            <a:r>
              <a:rPr lang="en-US" b="0" dirty="0">
                <a:latin typeface="Times New Roman" panose="02020603050405020304" pitchFamily="18" charset="0"/>
                <a:cs typeface="Times New Roman" panose="02020603050405020304" pitchFamily="18" charset="0"/>
              </a:rPr>
              <a:t>PRESENTED</a:t>
            </a:r>
            <a:r>
              <a:rPr lang="en-US" dirty="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A651B23E-2143-574E-85E8-1F961A2F2167}"/>
              </a:ext>
            </a:extLst>
          </p:cNvPr>
          <p:cNvSpPr>
            <a:spLocks noGrp="1"/>
          </p:cNvSpPr>
          <p:nvPr>
            <p:ph sz="half" idx="2"/>
          </p:nvPr>
        </p:nvSpPr>
        <p:spPr>
          <a:xfrm>
            <a:off x="839788" y="3889496"/>
            <a:ext cx="6130180" cy="2968503"/>
          </a:xfrm>
        </p:spPr>
        <p:txBody>
          <a:bodyPr>
            <a:normAutofit/>
          </a:bodyPr>
          <a:lstStyle/>
          <a:p>
            <a:r>
              <a:rPr lang="en-US" dirty="0">
                <a:latin typeface="Times New Roman" panose="02020603050405020304" pitchFamily="18" charset="0"/>
                <a:cs typeface="Times New Roman" panose="02020603050405020304" pitchFamily="18" charset="0"/>
              </a:rPr>
              <a:t>S.NAVEEN KUMAR(927621BEC135)</a:t>
            </a:r>
          </a:p>
          <a:p>
            <a:r>
              <a:rPr lang="en-US" dirty="0">
                <a:latin typeface="Times New Roman" panose="02020603050405020304" pitchFamily="18" charset="0"/>
                <a:cs typeface="Times New Roman" panose="02020603050405020304" pitchFamily="18" charset="0"/>
              </a:rPr>
              <a:t>S.NIKESH(927621BEC137)</a:t>
            </a:r>
          </a:p>
          <a:p>
            <a:r>
              <a:rPr lang="en-US" dirty="0">
                <a:latin typeface="Times New Roman" panose="02020603050405020304" pitchFamily="18" charset="0"/>
                <a:cs typeface="Times New Roman" panose="02020603050405020304" pitchFamily="18" charset="0"/>
              </a:rPr>
              <a:t>S.SANTHAKUMAR(927621BEC181)</a:t>
            </a:r>
          </a:p>
          <a:p>
            <a:r>
              <a:rPr lang="en-US" dirty="0">
                <a:latin typeface="Times New Roman" panose="02020603050405020304" pitchFamily="18" charset="0"/>
                <a:cs typeface="Times New Roman" panose="02020603050405020304" pitchFamily="18" charset="0"/>
              </a:rPr>
              <a:t>K.SARANKUMAR(927621BEC185)</a:t>
            </a:r>
            <a:endParaRPr lang="en-IN"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20030A20-526F-9F04-8DFF-108C2636FA0B}"/>
              </a:ext>
            </a:extLst>
          </p:cNvPr>
          <p:cNvSpPr>
            <a:spLocks noGrp="1"/>
          </p:cNvSpPr>
          <p:nvPr>
            <p:ph type="body" sz="quarter" idx="3"/>
          </p:nvPr>
        </p:nvSpPr>
        <p:spPr>
          <a:xfrm>
            <a:off x="7119257" y="2894851"/>
            <a:ext cx="4258358" cy="788437"/>
          </a:xfrm>
        </p:spPr>
        <p:txBody>
          <a:bodyPr/>
          <a:lstStyle/>
          <a:p>
            <a:pPr>
              <a:lnSpc>
                <a:spcPct val="150000"/>
              </a:lnSpc>
            </a:pPr>
            <a:r>
              <a:rPr lang="en-US" b="0" dirty="0">
                <a:latin typeface="Times New Roman" panose="02020603050405020304" pitchFamily="18" charset="0"/>
                <a:cs typeface="Times New Roman" panose="02020603050405020304" pitchFamily="18" charset="0"/>
              </a:rPr>
              <a:t>GUIDED BY:</a:t>
            </a:r>
            <a:endParaRPr lang="en-IN" b="0"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C63F4DBB-F053-8D63-74B0-FE9A138A8123}"/>
              </a:ext>
            </a:extLst>
          </p:cNvPr>
          <p:cNvSpPr>
            <a:spLocks noGrp="1"/>
          </p:cNvSpPr>
          <p:nvPr>
            <p:ph sz="quarter" idx="4"/>
          </p:nvPr>
        </p:nvSpPr>
        <p:spPr>
          <a:xfrm>
            <a:off x="7697755" y="3889496"/>
            <a:ext cx="3657633" cy="2968503"/>
          </a:xfrm>
        </p:spPr>
        <p:txBody>
          <a:bodyPr>
            <a:normAutofit/>
          </a:bodyPr>
          <a:lstStyle/>
          <a:p>
            <a:r>
              <a:rPr lang="en-US" dirty="0">
                <a:latin typeface="Times New Roman" panose="02020603050405020304" pitchFamily="18" charset="0"/>
                <a:cs typeface="Times New Roman" panose="02020603050405020304" pitchFamily="18" charset="0"/>
              </a:rPr>
              <a:t>DR.V.MARISELVAM</a:t>
            </a:r>
            <a:endParaRPr lang="en-IN" dirty="0">
              <a:latin typeface="Times New Roman" panose="02020603050405020304" pitchFamily="18" charset="0"/>
              <a:cs typeface="Times New Roman" panose="02020603050405020304" pitchFamily="18" charset="0"/>
            </a:endParaRPr>
          </a:p>
        </p:txBody>
      </p:sp>
      <p:sp>
        <p:nvSpPr>
          <p:cNvPr id="25" name="Date Placeholder 24">
            <a:extLst>
              <a:ext uri="{FF2B5EF4-FFF2-40B4-BE49-F238E27FC236}">
                <a16:creationId xmlns:a16="http://schemas.microsoft.com/office/drawing/2014/main" id="{058D30F7-1A16-F7CC-011D-A2C0DFDBD8D4}"/>
              </a:ext>
            </a:extLst>
          </p:cNvPr>
          <p:cNvSpPr>
            <a:spLocks noGrp="1"/>
          </p:cNvSpPr>
          <p:nvPr>
            <p:ph type="dt" sz="half" idx="10"/>
          </p:nvPr>
        </p:nvSpPr>
        <p:spPr>
          <a:xfrm>
            <a:off x="0" y="6492875"/>
            <a:ext cx="2743200" cy="365125"/>
          </a:xfrm>
        </p:spPr>
        <p:txBody>
          <a:bodyPr/>
          <a:lstStyle/>
          <a:p>
            <a:r>
              <a:rPr lang="en-IN" dirty="0"/>
              <a:t>09-03-2024</a:t>
            </a:r>
          </a:p>
        </p:txBody>
      </p:sp>
      <p:sp>
        <p:nvSpPr>
          <p:cNvPr id="26" name="Slide Number Placeholder 25">
            <a:extLst>
              <a:ext uri="{FF2B5EF4-FFF2-40B4-BE49-F238E27FC236}">
                <a16:creationId xmlns:a16="http://schemas.microsoft.com/office/drawing/2014/main" id="{AE3C2517-8836-DA60-374A-291B137F83D9}"/>
              </a:ext>
            </a:extLst>
          </p:cNvPr>
          <p:cNvSpPr>
            <a:spLocks noGrp="1"/>
          </p:cNvSpPr>
          <p:nvPr>
            <p:ph type="sldNum" sz="quarter" idx="12"/>
          </p:nvPr>
        </p:nvSpPr>
        <p:spPr/>
        <p:txBody>
          <a:bodyPr/>
          <a:lstStyle/>
          <a:p>
            <a:fld id="{735AD35D-C9ED-409D-96D2-F2F778A6F661}" type="slidenum">
              <a:rPr lang="en-IN" smtClean="0"/>
              <a:t>1</a:t>
            </a:fld>
            <a:endParaRPr lang="en-IN"/>
          </a:p>
        </p:txBody>
      </p:sp>
      <p:pic>
        <p:nvPicPr>
          <p:cNvPr id="17" name="Picture 16">
            <a:extLst>
              <a:ext uri="{FF2B5EF4-FFF2-40B4-BE49-F238E27FC236}">
                <a16:creationId xmlns:a16="http://schemas.microsoft.com/office/drawing/2014/main" id="{4688FF1C-7271-BBE4-B69A-7A3E90E97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875" y="0"/>
            <a:ext cx="3286125" cy="1390650"/>
          </a:xfrm>
          <a:prstGeom prst="rect">
            <a:avLst/>
          </a:prstGeom>
        </p:spPr>
      </p:pic>
      <p:sp>
        <p:nvSpPr>
          <p:cNvPr id="21" name="TextBox 20">
            <a:extLst>
              <a:ext uri="{FF2B5EF4-FFF2-40B4-BE49-F238E27FC236}">
                <a16:creationId xmlns:a16="http://schemas.microsoft.com/office/drawing/2014/main" id="{0B06D66B-D3FF-4271-78BC-95B010E880B5}"/>
              </a:ext>
            </a:extLst>
          </p:cNvPr>
          <p:cNvSpPr txBox="1"/>
          <p:nvPr/>
        </p:nvSpPr>
        <p:spPr>
          <a:xfrm>
            <a:off x="4357898" y="1567067"/>
            <a:ext cx="2621902" cy="458074"/>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PROJECT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REVIEW</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a:t>
            </a:r>
            <a:endParaRPr lang="en-IN" b="1" dirty="0">
              <a:latin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id="{0607788D-B8F7-B1CD-633C-85881BE05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 y="-68469"/>
            <a:ext cx="3676650" cy="1238250"/>
          </a:xfrm>
          <a:prstGeom prst="rect">
            <a:avLst/>
          </a:prstGeom>
        </p:spPr>
      </p:pic>
      <p:pic>
        <p:nvPicPr>
          <p:cNvPr id="30" name="Picture 29">
            <a:extLst>
              <a:ext uri="{FF2B5EF4-FFF2-40B4-BE49-F238E27FC236}">
                <a16:creationId xmlns:a16="http://schemas.microsoft.com/office/drawing/2014/main" id="{A8776996-0DB2-9003-928E-47F0AAAABE5B}"/>
              </a:ext>
            </a:extLst>
          </p:cNvPr>
          <p:cNvPicPr>
            <a:picLocks noChangeAspect="1"/>
          </p:cNvPicPr>
          <p:nvPr/>
        </p:nvPicPr>
        <p:blipFill rotWithShape="1">
          <a:blip r:embed="rId4">
            <a:extLst>
              <a:ext uri="{28A0092B-C50C-407E-A947-70E740481C1C}">
                <a14:useLocalDpi xmlns:a14="http://schemas.microsoft.com/office/drawing/2010/main" val="0"/>
              </a:ext>
            </a:extLst>
          </a:blip>
          <a:srcRect t="25793" b="17840"/>
          <a:stretch/>
        </p:blipFill>
        <p:spPr>
          <a:xfrm>
            <a:off x="4212771" y="-35588"/>
            <a:ext cx="3918857" cy="1357659"/>
          </a:xfrm>
          <a:prstGeom prst="rect">
            <a:avLst/>
          </a:prstGeom>
        </p:spPr>
      </p:pic>
    </p:spTree>
    <p:extLst>
      <p:ext uri="{BB962C8B-B14F-4D97-AF65-F5344CB8AC3E}">
        <p14:creationId xmlns:p14="http://schemas.microsoft.com/office/powerpoint/2010/main" val="109489962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DE9A-9E76-092A-F223-B07A898E0A9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F8F252-F60C-5487-4643-AAE6BAA0D3A6}"/>
              </a:ext>
            </a:extLst>
          </p:cNvPr>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2017 IEEE AP-S Symposium on Antennas and Propagation and USNC-URSI Radio Science Meeting July 9–14, 2017 San Diego, California, USA</a:t>
            </a:r>
          </a:p>
          <a:p>
            <a:pPr algn="just"/>
            <a:r>
              <a:rPr lang="en-US" dirty="0">
                <a:latin typeface="Times New Roman" panose="02020603050405020304" pitchFamily="18" charset="0"/>
                <a:cs typeface="Times New Roman" panose="02020603050405020304" pitchFamily="18" charset="0"/>
              </a:rPr>
              <a:t>M. A. Ullah, R. Keshavarz, M. </a:t>
            </a:r>
            <a:r>
              <a:rPr lang="en-US" dirty="0" err="1">
                <a:latin typeface="Times New Roman" panose="02020603050405020304" pitchFamily="18" charset="0"/>
                <a:cs typeface="Times New Roman" panose="02020603050405020304" pitchFamily="18" charset="0"/>
              </a:rPr>
              <a:t>Abolhasan</a:t>
            </a:r>
            <a:r>
              <a:rPr lang="en-US" dirty="0">
                <a:latin typeface="Times New Roman" panose="02020603050405020304" pitchFamily="18" charset="0"/>
                <a:cs typeface="Times New Roman" panose="02020603050405020304" pitchFamily="18" charset="0"/>
              </a:rPr>
              <a:t>, J. Lipman, K. P. </a:t>
            </a:r>
            <a:r>
              <a:rPr lang="en-US" dirty="0" err="1">
                <a:latin typeface="Times New Roman" panose="02020603050405020304" pitchFamily="18" charset="0"/>
                <a:cs typeface="Times New Roman" panose="02020603050405020304" pitchFamily="18" charset="0"/>
              </a:rPr>
              <a:t>Esselle</a:t>
            </a:r>
            <a:r>
              <a:rPr lang="en-US" dirty="0">
                <a:latin typeface="Times New Roman" panose="02020603050405020304" pitchFamily="18" charset="0"/>
                <a:cs typeface="Times New Roman" panose="02020603050405020304" pitchFamily="18" charset="0"/>
              </a:rPr>
              <a:t> and N. Shariati, "A Review on Antenna Technologies for Ambient RF Energy Harvesting and Wireless Power Transfer: Designs, Challenges and Applications," in IEEE Access, vol. 10, pp. 17231-17267, 2022,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10.1109/ACCESS.2022.3149276. keywords: {Radio </a:t>
            </a:r>
            <a:r>
              <a:rPr lang="en-US" dirty="0" err="1">
                <a:latin typeface="Times New Roman" panose="02020603050405020304" pitchFamily="18" charset="0"/>
                <a:cs typeface="Times New Roman" panose="02020603050405020304" pitchFamily="18" charset="0"/>
              </a:rPr>
              <a:t>frequency;Receiving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antennas;Energy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harvesting;Wireless</a:t>
            </a:r>
            <a:r>
              <a:rPr lang="en-US" dirty="0">
                <a:latin typeface="Times New Roman" panose="02020603050405020304" pitchFamily="18" charset="0"/>
                <a:cs typeface="Times New Roman" panose="02020603050405020304" pitchFamily="18" charset="0"/>
              </a:rPr>
              <a:t> sensor </a:t>
            </a:r>
            <a:r>
              <a:rPr lang="en-US" dirty="0" err="1">
                <a:latin typeface="Times New Roman" panose="02020603050405020304" pitchFamily="18" charset="0"/>
                <a:cs typeface="Times New Roman" panose="02020603050405020304" pitchFamily="18" charset="0"/>
              </a:rPr>
              <a:t>networks;Sensors;Couplings;Transmitting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antennas;Antenna;energy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harvesting;IoT;low-power;rectenna;receiving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antenna;RFEH;self-powered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device;sensors;wireless;WPT;WSN</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Integrated Solar and Radio-Frequency Energy Harvesting for the Internet of Everything Tammy Chang, Jonathan A. Fan, Thomas H. Lee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282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4D3E8E-701C-757B-C51A-B35B352638D2}"/>
              </a:ext>
            </a:extLst>
          </p:cNvPr>
          <p:cNvSpPr>
            <a:spLocks noGrp="1"/>
          </p:cNvSpPr>
          <p:nvPr>
            <p:ph type="ctrTitle"/>
          </p:nvPr>
        </p:nvSpPr>
        <p:spPr>
          <a:xfrm>
            <a:off x="1524000" y="2094271"/>
            <a:ext cx="9144000" cy="1574876"/>
          </a:xfrm>
        </p:spPr>
        <p:txBody>
          <a:bodyPr/>
          <a:lstStyle/>
          <a:p>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3908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0F35-A0E6-8D02-E1CE-964FC8E743D8}"/>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7D1F981-34C5-C282-D078-6E046B87893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Energy harvesting antennas have emerged as a solution to harness excess or leakage energy from electronic and communication components. In this presentation, we introduce a novel approach of attaching antennas to components with high energy leakage.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470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786F-6A44-CD85-BFF4-BE3058FF43CC}"/>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Problem Statement</a:t>
            </a:r>
          </a:p>
        </p:txBody>
      </p:sp>
      <p:sp>
        <p:nvSpPr>
          <p:cNvPr id="3" name="Text Placeholder 2">
            <a:extLst>
              <a:ext uri="{FF2B5EF4-FFF2-40B4-BE49-F238E27FC236}">
                <a16:creationId xmlns:a16="http://schemas.microsoft.com/office/drawing/2014/main" id="{2381436D-796C-8A6F-BBB7-F9043A6124E7}"/>
              </a:ext>
            </a:extLst>
          </p:cNvPr>
          <p:cNvSpPr>
            <a:spLocks noGrp="1"/>
          </p:cNvSpPr>
          <p:nvPr>
            <p:ph type="body" idx="1"/>
          </p:nvPr>
        </p:nvSpPr>
        <p:spPr/>
        <p:txBody>
          <a:bodyPr/>
          <a:lstStyle/>
          <a:p>
            <a:pPr algn="just"/>
            <a:r>
              <a:rPr lang="en-US" dirty="0">
                <a:latin typeface="Times New Roman" panose="02020603050405020304" pitchFamily="18" charset="0"/>
                <a:cs typeface="Times New Roman" panose="02020603050405020304" pitchFamily="18" charset="0"/>
              </a:rPr>
              <a:t>Traditional energy harvesting methods are not tailored to components with high energy leakage, leading to inefficiencies in energy capture and utilization. There is a need for a specialized approach to address this issue.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554E10-F75D-D892-A1A3-673B0B0E6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626" y="4001294"/>
            <a:ext cx="4963795" cy="2163097"/>
          </a:xfrm>
          <a:prstGeom prst="rect">
            <a:avLst/>
          </a:prstGeom>
        </p:spPr>
      </p:pic>
    </p:spTree>
    <p:extLst>
      <p:ext uri="{BB962C8B-B14F-4D97-AF65-F5344CB8AC3E}">
        <p14:creationId xmlns:p14="http://schemas.microsoft.com/office/powerpoint/2010/main" val="1501546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59B5-2358-1D49-B01B-6103AC849F01}"/>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Objectives</a:t>
            </a:r>
          </a:p>
        </p:txBody>
      </p:sp>
      <p:sp>
        <p:nvSpPr>
          <p:cNvPr id="3" name="Text Placeholder 2">
            <a:extLst>
              <a:ext uri="{FF2B5EF4-FFF2-40B4-BE49-F238E27FC236}">
                <a16:creationId xmlns:a16="http://schemas.microsoft.com/office/drawing/2014/main" id="{B648620B-9173-9521-BF92-9181E5C0F150}"/>
              </a:ext>
            </a:extLst>
          </p:cNvPr>
          <p:cNvSpPr>
            <a:spLocks noGrp="1"/>
          </p:cNvSpPr>
          <p:nvPr>
            <p:ph type="body" idx="1"/>
          </p:nvPr>
        </p:nvSpPr>
        <p:spPr/>
        <p:txBody>
          <a:bodyPr/>
          <a:lstStyle/>
          <a:p>
            <a:pPr algn="just"/>
            <a:r>
              <a:rPr lang="en-US" dirty="0">
                <a:latin typeface="Times New Roman" panose="02020603050405020304" pitchFamily="18" charset="0"/>
                <a:cs typeface="Times New Roman" panose="02020603050405020304" pitchFamily="18" charset="0"/>
              </a:rPr>
              <a:t>The objectives of this presentation are to introduce the concept of energy harvesting antennas, highlight the challenges associated with components with high energy leakage, present our innovative solution, and outline the benefits of our approach.</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DDB84A-00EA-3E92-62E5-5D6100E4F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9519" y="3917611"/>
            <a:ext cx="5814649" cy="2102036"/>
          </a:xfrm>
          <a:prstGeom prst="rect">
            <a:avLst/>
          </a:prstGeom>
        </p:spPr>
      </p:pic>
    </p:spTree>
    <p:extLst>
      <p:ext uri="{BB962C8B-B14F-4D97-AF65-F5344CB8AC3E}">
        <p14:creationId xmlns:p14="http://schemas.microsoft.com/office/powerpoint/2010/main" val="34023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D4007-1525-91D9-9ED8-1A4536003F1A}"/>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Existing System</a:t>
            </a:r>
          </a:p>
        </p:txBody>
      </p:sp>
      <p:sp>
        <p:nvSpPr>
          <p:cNvPr id="3" name="Text Placeholder 2">
            <a:extLst>
              <a:ext uri="{FF2B5EF4-FFF2-40B4-BE49-F238E27FC236}">
                <a16:creationId xmlns:a16="http://schemas.microsoft.com/office/drawing/2014/main" id="{4C467D80-B6DF-C034-E73B-A1B860CC3EDC}"/>
              </a:ext>
            </a:extLst>
          </p:cNvPr>
          <p:cNvSpPr>
            <a:spLocks noGrp="1"/>
          </p:cNvSpPr>
          <p:nvPr>
            <p:ph type="body" idx="1"/>
          </p:nvPr>
        </p:nvSpPr>
        <p:spPr>
          <a:xfrm>
            <a:off x="838200" y="1825625"/>
            <a:ext cx="6384658" cy="4351338"/>
          </a:xfrm>
        </p:spPr>
        <p:txBody>
          <a:bodyPr/>
          <a:lstStyle/>
          <a:p>
            <a:pPr algn="just"/>
            <a:r>
              <a:rPr lang="en-US" dirty="0">
                <a:latin typeface="Times New Roman" panose="02020603050405020304" pitchFamily="18" charset="0"/>
                <a:cs typeface="Times New Roman" panose="02020603050405020304" pitchFamily="18" charset="0"/>
              </a:rPr>
              <a:t>Previous energy harvesting antennas often exhibited low gain, limiting their effectiveness in capturing and utilizing ambient energy. </a:t>
            </a:r>
          </a:p>
          <a:p>
            <a:pPr algn="just"/>
            <a:r>
              <a:rPr lang="en-US" dirty="0">
                <a:latin typeface="Times New Roman" panose="02020603050405020304" pitchFamily="18" charset="0"/>
                <a:cs typeface="Times New Roman" panose="02020603050405020304" pitchFamily="18" charset="0"/>
              </a:rPr>
              <a:t>Conventional systems before the advent of energy harvesting antennas relied on methods such as direct power sources, batteries, and wired connections for powering electronic and communication components.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AD2483E-D4C7-DBC7-8828-DDE2B4970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0342" y="1075276"/>
            <a:ext cx="3808936" cy="5065918"/>
          </a:xfrm>
          <a:prstGeom prst="rect">
            <a:avLst/>
          </a:prstGeom>
        </p:spPr>
      </p:pic>
    </p:spTree>
    <p:extLst>
      <p:ext uri="{BB962C8B-B14F-4D97-AF65-F5344CB8AC3E}">
        <p14:creationId xmlns:p14="http://schemas.microsoft.com/office/powerpoint/2010/main" val="100584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FF01-73C6-F5E4-0638-F75999E9D142}"/>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Proposed System</a:t>
            </a:r>
          </a:p>
        </p:txBody>
      </p:sp>
      <p:sp>
        <p:nvSpPr>
          <p:cNvPr id="3" name="Text Placeholder 2">
            <a:extLst>
              <a:ext uri="{FF2B5EF4-FFF2-40B4-BE49-F238E27FC236}">
                <a16:creationId xmlns:a16="http://schemas.microsoft.com/office/drawing/2014/main" id="{FB376FBE-B076-697E-F73E-6F06D5496F00}"/>
              </a:ext>
            </a:extLst>
          </p:cNvPr>
          <p:cNvSpPr>
            <a:spLocks noGrp="1"/>
          </p:cNvSpPr>
          <p:nvPr>
            <p:ph type="body" idx="1"/>
          </p:nvPr>
        </p:nvSpPr>
        <p:spPr/>
        <p:txBody>
          <a:bodyPr/>
          <a:lstStyle/>
          <a:p>
            <a:pPr algn="just"/>
            <a:r>
              <a:rPr lang="en-US" dirty="0">
                <a:latin typeface="Times New Roman" panose="02020603050405020304" pitchFamily="18" charset="0"/>
                <a:cs typeface="Times New Roman" panose="02020603050405020304" pitchFamily="18" charset="0"/>
              </a:rPr>
              <a:t>Our proposed system entails attaching energy harvesting antennas directly to components with high energy leakage, thereby capturing and converting this excess energy into usable electrical power for various applications.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2E1D239-CA14-1DEC-D56F-F40DE8D70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0013" y="3603113"/>
            <a:ext cx="6651522" cy="2994332"/>
          </a:xfrm>
          <a:prstGeom prst="rect">
            <a:avLst/>
          </a:prstGeom>
        </p:spPr>
      </p:pic>
    </p:spTree>
    <p:extLst>
      <p:ext uri="{BB962C8B-B14F-4D97-AF65-F5344CB8AC3E}">
        <p14:creationId xmlns:p14="http://schemas.microsoft.com/office/powerpoint/2010/main" val="4063632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8AEA-C4CF-A6D5-FD71-8AED9AA0383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Comparison</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DD491AF-DC2D-D3C3-AFF4-AF90409CA674}"/>
              </a:ext>
            </a:extLst>
          </p:cNvPr>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Increased Deployment Flexibility:</a:t>
            </a:r>
            <a:r>
              <a:rPr lang="en-US" dirty="0">
                <a:latin typeface="Times New Roman" panose="02020603050405020304" pitchFamily="18" charset="0"/>
                <a:cs typeface="Times New Roman" panose="02020603050405020304" pitchFamily="18" charset="0"/>
              </a:rPr>
              <a:t> Energy harvesting antennas enable the deployment of wireless devices in areas where traditional power sources are unavailable or impractical.</a:t>
            </a:r>
          </a:p>
          <a:p>
            <a:r>
              <a:rPr lang="en-US" dirty="0">
                <a:latin typeface="Times New Roman" panose="02020603050405020304" pitchFamily="18" charset="0"/>
                <a:cs typeface="Times New Roman" panose="02020603050405020304" pitchFamily="18" charset="0"/>
              </a:rPr>
              <a:t>Though these antennas were not specifically designed for higher gain, their response to the input that is the S- parameters are comparable to that of the traditional antennas.</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098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57BC0CD-597E-A54B-9D5E-443E08940E91}"/>
              </a:ext>
            </a:extLst>
          </p:cNvPr>
          <p:cNvSpPr>
            <a:spLocks noGrp="1"/>
          </p:cNvSpPr>
          <p:nvPr>
            <p:ph type="body" idx="1"/>
          </p:nvPr>
        </p:nvSpPr>
        <p:spPr>
          <a:xfrm>
            <a:off x="838200" y="658761"/>
            <a:ext cx="10515600" cy="5518202"/>
          </a:xfrm>
        </p:spPr>
        <p:txBody>
          <a:bodyPr>
            <a:normAutofit lnSpcReduction="10000"/>
          </a:bodyPr>
          <a:lstStyle/>
          <a:p>
            <a:pPr marL="0" indent="0">
              <a:buNone/>
            </a:pPr>
            <a:r>
              <a:rPr lang="en-IN" sz="1800" dirty="0"/>
              <a:t> </a:t>
            </a:r>
          </a:p>
          <a:p>
            <a:pPr marL="0" indent="0">
              <a:buNone/>
            </a:pPr>
            <a:r>
              <a:rPr lang="en-IN" sz="1800" dirty="0"/>
              <a:t>              S parameter                                                                                                      Gain</a:t>
            </a:r>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r>
              <a:rPr lang="en-IN" sz="1800" dirty="0"/>
              <a:t>						</a:t>
            </a:r>
          </a:p>
          <a:p>
            <a:pPr marL="0" indent="0">
              <a:buNone/>
            </a:pPr>
            <a:r>
              <a:rPr lang="en-IN" sz="1800" dirty="0"/>
              <a:t>					Directivity</a:t>
            </a:r>
          </a:p>
        </p:txBody>
      </p:sp>
      <p:pic>
        <p:nvPicPr>
          <p:cNvPr id="17" name="Picture 16">
            <a:extLst>
              <a:ext uri="{FF2B5EF4-FFF2-40B4-BE49-F238E27FC236}">
                <a16:creationId xmlns:a16="http://schemas.microsoft.com/office/drawing/2014/main" id="{5FEEE62E-D01E-0F3F-7795-2A6FCCF05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004841" y="1927008"/>
            <a:ext cx="3672992" cy="1860007"/>
          </a:xfrm>
          <a:prstGeom prst="rect">
            <a:avLst/>
          </a:prstGeom>
        </p:spPr>
      </p:pic>
      <p:pic>
        <p:nvPicPr>
          <p:cNvPr id="19" name="Picture 18">
            <a:extLst>
              <a:ext uri="{FF2B5EF4-FFF2-40B4-BE49-F238E27FC236}">
                <a16:creationId xmlns:a16="http://schemas.microsoft.com/office/drawing/2014/main" id="{B7F18671-3307-0077-0337-8B62C4C12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90" y="1774210"/>
            <a:ext cx="4306529" cy="2165605"/>
          </a:xfrm>
          <a:prstGeom prst="rect">
            <a:avLst/>
          </a:prstGeom>
        </p:spPr>
      </p:pic>
      <p:pic>
        <p:nvPicPr>
          <p:cNvPr id="22" name="Picture 21">
            <a:extLst>
              <a:ext uri="{FF2B5EF4-FFF2-40B4-BE49-F238E27FC236}">
                <a16:creationId xmlns:a16="http://schemas.microsoft.com/office/drawing/2014/main" id="{DF37118F-9E10-12D3-ADCA-E01F69C4C8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1733" y="4048418"/>
            <a:ext cx="3763835" cy="1867142"/>
          </a:xfrm>
          <a:prstGeom prst="rect">
            <a:avLst/>
          </a:prstGeom>
        </p:spPr>
      </p:pic>
    </p:spTree>
    <p:extLst>
      <p:ext uri="{BB962C8B-B14F-4D97-AF65-F5344CB8AC3E}">
        <p14:creationId xmlns:p14="http://schemas.microsoft.com/office/powerpoint/2010/main" val="3865074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42C3-AC36-0661-C5E8-2F290D52895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C3EA7B4-557B-F368-5EFD-3C01C0B48141}"/>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energy harvesting antennas offer a sustainable and efficient solution for powering wireless devices by converting ambient electromagnetic energy. Their technical advantages, including versatility, efficiency, and adaptability, make them ideal for diverse applications.</a:t>
            </a:r>
          </a:p>
          <a:p>
            <a:r>
              <a:rPr lang="en-US" dirty="0">
                <a:latin typeface="Times New Roman" panose="02020603050405020304" pitchFamily="18" charset="0"/>
                <a:cs typeface="Times New Roman" panose="02020603050405020304" pitchFamily="18" charset="0"/>
              </a:rPr>
              <a:t> As reliance on traditional power sources decreases, energy harvesting antennas emerge as key players in enabling reliable, cost-effective, and environmentally friendly wireless communication and sensing solutions for the future.</a:t>
            </a:r>
          </a:p>
        </p:txBody>
      </p:sp>
    </p:spTree>
    <p:extLst>
      <p:ext uri="{BB962C8B-B14F-4D97-AF65-F5344CB8AC3E}">
        <p14:creationId xmlns:p14="http://schemas.microsoft.com/office/powerpoint/2010/main" val="2561169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568</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DESIGN OF ENERGY HARVESTING ANTENNA USING OPTIMISED TECHNIQUE</vt:lpstr>
      <vt:lpstr>Introduction</vt:lpstr>
      <vt:lpstr>Problem Statement</vt:lpstr>
      <vt:lpstr>Objectives</vt:lpstr>
      <vt:lpstr>Existing System</vt:lpstr>
      <vt:lpstr>Proposed System</vt:lpstr>
      <vt:lpstr>Comparison</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Energy Harvesting Antenna</dc:title>
  <dc:creator>Nikesh S</dc:creator>
  <cp:lastModifiedBy>Nikesh S</cp:lastModifiedBy>
  <cp:revision>1</cp:revision>
  <dcterms:created xsi:type="dcterms:W3CDTF">2024-03-09T04:45:09Z</dcterms:created>
  <dcterms:modified xsi:type="dcterms:W3CDTF">2024-04-04T15:47:50Z</dcterms:modified>
</cp:coreProperties>
</file>