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qYrKSzpDJ9PkfkleRUN3IM5HQ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Price by bath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price by bed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Price by state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Price by city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House_size by price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textbox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/>
              <a:t>No alt text provided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app.powerbi.com/groups/me/reports/10ff42b8-655d-4e8c-8418-fc1933be106a?pbi_source=PowerPoin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powerbi.com/groups/me/reports/10ff42b8-655d-4e8c-8418-fc1933be106a/?pbi_source=PowerPoin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idx="4294967295" type="title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C910"/>
              </a:buClr>
              <a:buSzPct val="100000"/>
              <a:buFont typeface="Quattrocento Sans"/>
              <a:buNone/>
            </a:pPr>
            <a:r>
              <a:rPr b="0" i="0" lang="en-US" sz="4400" u="none" cap="none" strike="noStrike">
                <a:solidFill>
                  <a:srgbClr val="F3C91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house price data analysis</a:t>
            </a:r>
            <a:endParaRPr b="0" i="0" sz="4400" u="none" cap="none" strike="noStrike">
              <a:solidFill>
                <a:srgbClr val="F3C91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 in Power BI</a:t>
            </a:r>
            <a:endParaRPr b="0" i="0" sz="1200" u="sng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Downloaded 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6/10/2023 2:09:26 PM UTC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Last data refresh:</a:t>
            </a:r>
            <a:endParaRPr b="1" i="0"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6/10/2023 2:04:05 PM UTC</a:t>
            </a:r>
            <a:endParaRPr b="0" i="0"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Microsoft Power BI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544" y="722376"/>
            <a:ext cx="1490690" cy="24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696" y="3694176"/>
            <a:ext cx="162027" cy="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 title="This slide contains the following visuals: Price by bath ,price by bed , Price by state , Price by city ,House_size by price ,textbox. Please refer to the notes on this slide for detail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</cp:coreProperties>
</file>