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27-08-2024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27-08-2024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27-08-2024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27-08-2024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27-08-2024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27-08-2024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SARANYA. K.S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NO:312209349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(GENERAL)</a:t>
            </a:r>
            <a:endParaRPr lang="en-US" sz="2400" dirty="0"/>
          </a:p>
          <a:p>
            <a:r>
              <a:rPr lang="en-US" sz="2400" dirty="0" smtClean="0"/>
              <a:t>COLLEGE: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 advTm="2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0986"/>
          </a:xfrm>
        </p:spPr>
        <p:txBody>
          <a:bodyPr/>
          <a:lstStyle/>
          <a:p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1)DATA COLLECTION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        EMPLOYEE DETAILS ARE COLLECTED FROM KAGGLE</a:t>
            </a:r>
          </a:p>
          <a:p>
            <a:r>
              <a:rPr lang="en-US" sz="2400" b="1" i="1" dirty="0" smtClean="0"/>
              <a:t>2) </a:t>
            </a:r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FEATURE COLLECTION</a:t>
            </a:r>
          </a:p>
          <a:p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         </a:t>
            </a:r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CONDITIONAL FORMATTING TO HIGHLIGHT THE EXIT EMPLOYE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ES</a:t>
            </a:r>
          </a:p>
          <a:p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3) DATA CLEANING</a:t>
            </a:r>
          </a:p>
          <a:p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4) PERFORAMCE LEVEL: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           THIS CATEGORY IS CALCULATED BASED ON THE RATINGS COLUMN BY USING THE FORMULA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    	</a:t>
            </a:r>
            <a:r>
              <a:rPr lang="en-US" sz="2400" b="1" dirty="0" smtClean="0"/>
              <a:t>=IF(I6&gt;=4,"High",IF(I6&gt;=3,"Med","Low"))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 advTm="243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BAR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47800"/>
            <a:ext cx="6629400" cy="3886199"/>
          </a:xfrm>
          <a:prstGeom prst="rect">
            <a:avLst/>
          </a:prstGeom>
        </p:spPr>
      </p:pic>
    </p:spTree>
  </p:cSld>
  <p:clrMapOvr>
    <a:masterClrMapping/>
  </p:clrMapOvr>
  <p:transition advTm="33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7620000" cy="4495800"/>
          </a:xfrm>
          <a:prstGeom prst="rect">
            <a:avLst/>
          </a:prstGeom>
        </p:spPr>
      </p:pic>
    </p:spTree>
  </p:cSld>
  <p:clrMapOvr>
    <a:masterClrMapping/>
  </p:clrMapOvr>
  <p:transition advTm="296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0972800" cy="3323987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FROM THIS, I CONCLUDE MY TOPIC THAT IN EXCEL I HAD THE EMPLOYEES DETAILS FROM KAGGLE.</a:t>
            </a:r>
          </a:p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I HAD 9 FEATURES IN THE DETAILS</a:t>
            </a:r>
          </a:p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I USED CONDITIONAL FORMATING TO HIGHTLIGHT THE EXIT EMPLOYEES</a:t>
            </a:r>
          </a:p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FROM THE TABLE, I DONE PIVOT TABLE AND THROUGH THAT I INSERT GRAPHS.</a:t>
            </a:r>
          </a:p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FOR CALCULATING THE EMPLOYEES PERFORMANCE LEVEL I USED ONE FORMULA BASED ON THE EMOLYEE RATINGS.</a:t>
            </a:r>
          </a:p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FOR THIS EMPLOYEE DATA ANALYSIS, I USED FILTERS, FONT RIBBON,</a:t>
            </a:r>
          </a:p>
          <a:p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TEXT ALLIGNMEN T ETC.,</a:t>
            </a:r>
            <a:endParaRPr lang="en-US" sz="2400" i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ransition advTm="48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29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23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199" y="385445"/>
            <a:ext cx="8229601" cy="2578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1600" b="0" spc="10" dirty="0" smtClean="0">
                <a:latin typeface="Cambria" pitchFamily="18" charset="0"/>
                <a:ea typeface="Cambria" pitchFamily="18" charset="0"/>
              </a:rPr>
              <a:t>                  </a:t>
            </a:r>
            <a:br>
              <a:rPr lang="en-US" sz="1600" b="0" spc="10" dirty="0" smtClean="0">
                <a:latin typeface="Cambria" pitchFamily="18" charset="0"/>
                <a:ea typeface="Cambria" pitchFamily="18" charset="0"/>
              </a:rPr>
            </a:br>
            <a:r>
              <a:rPr lang="en-US" sz="1600" b="0" spc="10" dirty="0" smtClean="0">
                <a:latin typeface="Cambria" pitchFamily="18" charset="0"/>
                <a:ea typeface="Cambria" pitchFamily="18" charset="0"/>
              </a:rPr>
              <a:t>                </a:t>
            </a:r>
            <a:r>
              <a:rPr lang="en-US" sz="1600" b="0" spc="1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1600" b="0" spc="10" dirty="0" smtClean="0">
                <a:latin typeface="Cambria" pitchFamily="18" charset="0"/>
                <a:ea typeface="Cambria" pitchFamily="18" charset="0"/>
              </a:rPr>
            </a:br>
            <a:r>
              <a:rPr lang="en-US" sz="1600" b="0" spc="1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1600" b="0" spc="10" dirty="0" smtClean="0">
                <a:latin typeface="Cambria" pitchFamily="18" charset="0"/>
                <a:ea typeface="Cambria" pitchFamily="18" charset="0"/>
              </a:rPr>
            </a:br>
            <a:r>
              <a:rPr lang="en-US" sz="1600" b="0" spc="1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1600" b="0" spc="1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spc="1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b="0" spc="10" dirty="0" smtClean="0">
                <a:latin typeface="Cambria" pitchFamily="18" charset="0"/>
                <a:ea typeface="Cambria" pitchFamily="18" charset="0"/>
              </a:rPr>
              <a:t>EMPLOYEE PERFORMANCE IS USED FOR THE PURPOSE FOR EMPLOYEES BENEFITS. THE PURPOSE LIKE BONUS, INCREMENTS, WAGES CALCULATIOINS, ETC.,</a:t>
            </a:r>
            <a:endParaRPr sz="200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 advTm="343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259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Cambria" pitchFamily="18" charset="0"/>
                <a:ea typeface="Cambria" pitchFamily="18" charset="0"/>
              </a:rPr>
              <a:t>PROJECT</a:t>
            </a:r>
            <a:r>
              <a:rPr sz="4250" spc="5"/>
              <a:t>	</a:t>
            </a:r>
            <a:r>
              <a:rPr sz="4250" spc="-20" smtClean="0"/>
              <a:t>OVERVIEW</a:t>
            </a: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 smtClean="0"/>
              <a:t>   </a:t>
            </a:r>
            <a:br>
              <a:rPr lang="en-US" sz="4250" spc="-20" dirty="0" smtClean="0"/>
            </a:b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2000" spc="-20" dirty="0" smtClean="0">
                <a:latin typeface="Cambria" pitchFamily="18" charset="0"/>
                <a:ea typeface="Cambria" pitchFamily="18" charset="0"/>
              </a:rPr>
              <a:t>EMPLOYEE DATA ANALYSIS IS ALL ABOUT OVERVIEWING ABOUT EMPLOYEE’S PERFORMACE BY THEIR PERFORMACE LEVEL, RATINGS, GENDER ETC., </a:t>
            </a:r>
            <a:endParaRPr sz="425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0668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68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Font typeface="Wingdings" pitchFamily="2" charset="2"/>
              <a:buChar char="v"/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      </a:t>
            </a:r>
            <a:br>
              <a:rPr lang="en-US" sz="3200" spc="5" dirty="0" smtClean="0"/>
            </a:br>
            <a:r>
              <a:rPr lang="en-US" sz="3200" spc="5" dirty="0" smtClean="0"/>
              <a:t>      1)</a:t>
            </a:r>
            <a:r>
              <a:rPr lang="en-US" sz="3200" b="0" spc="5" dirty="0" smtClean="0">
                <a:latin typeface="Cambria" pitchFamily="18" charset="0"/>
                <a:ea typeface="Cambria" pitchFamily="18" charset="0"/>
              </a:rPr>
              <a:t>EMPLOYEE</a:t>
            </a:r>
            <a:br>
              <a:rPr lang="en-US" sz="3200" b="0" spc="5" dirty="0" smtClean="0">
                <a:latin typeface="Cambria" pitchFamily="18" charset="0"/>
                <a:ea typeface="Cambria" pitchFamily="18" charset="0"/>
              </a:rPr>
            </a:br>
            <a:r>
              <a:rPr lang="en-US" sz="3200" b="0" spc="5" dirty="0" smtClean="0">
                <a:latin typeface="Cambria" pitchFamily="18" charset="0"/>
                <a:ea typeface="Cambria" pitchFamily="18" charset="0"/>
              </a:rPr>
              <a:t>        2) EMPLOYERS</a:t>
            </a:r>
            <a:br>
              <a:rPr lang="en-US" sz="3200" b="0" spc="5" dirty="0" smtClean="0">
                <a:latin typeface="Cambria" pitchFamily="18" charset="0"/>
                <a:ea typeface="Cambria" pitchFamily="18" charset="0"/>
              </a:rPr>
            </a:br>
            <a:r>
              <a:rPr lang="en-US" sz="3200" b="0" spc="5" dirty="0" smtClean="0">
                <a:latin typeface="Cambria" pitchFamily="18" charset="0"/>
                <a:ea typeface="Cambria" pitchFamily="18" charset="0"/>
              </a:rPr>
              <a:t>        3)ORGANISATIONS</a:t>
            </a:r>
            <a:endParaRPr sz="3200" b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mploye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8600"/>
            <a:ext cx="1943100" cy="1828800"/>
          </a:xfrm>
          <a:prstGeom prst="rect">
            <a:avLst/>
          </a:prstGeom>
        </p:spPr>
      </p:pic>
      <p:pic>
        <p:nvPicPr>
          <p:cNvPr id="10" name="Picture 9" descr="employ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362200"/>
            <a:ext cx="2143125" cy="2143125"/>
          </a:xfrm>
          <a:prstGeom prst="rect">
            <a:avLst/>
          </a:prstGeom>
        </p:spPr>
      </p:pic>
      <p:pic>
        <p:nvPicPr>
          <p:cNvPr id="11" name="Picture 10" descr="orga.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714875"/>
            <a:ext cx="2590800" cy="2143125"/>
          </a:xfrm>
          <a:prstGeom prst="rect">
            <a:avLst/>
          </a:prstGeom>
        </p:spPr>
      </p:pic>
    </p:spTree>
  </p:cSld>
  <p:clrMapOvr>
    <a:masterClrMapping/>
  </p:clrMapOvr>
  <p:transition advTm="265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861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>                    		1)Conditional formatting: highlight for missing values</a:t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> 		</a:t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>			2)Filter: Remove</a:t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>		</a:t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>			3)Formula: Performance</a:t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>			4)Pivot table: Summary</a:t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>			5)Graph: Data visualization</a:t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2000" b="0" dirty="0" smtClean="0">
                <a:latin typeface="Cambria" pitchFamily="18" charset="0"/>
                <a:ea typeface="Cambria" pitchFamily="18" charset="0"/>
              </a:rPr>
              <a:t>			</a:t>
            </a:r>
            <a:br>
              <a:rPr lang="en-US" sz="2000" b="0" dirty="0" smtClean="0">
                <a:latin typeface="Cambria" pitchFamily="18" charset="0"/>
                <a:ea typeface="Cambria" pitchFamily="18" charset="0"/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  <p:transition advTm="329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EMPLOYEE DETAILS: KAGGLE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EMPLOYEE ID             : NUMERIC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EMPLOYEE NAME     : FIRST NAME	    TEXT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		      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     LAST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NAME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EMPLOYEE TYPE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PERFORMANCE LEVEL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EMPLOYEE RATINGS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BUSINESS UNITS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GENDER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19600" y="2209800"/>
            <a:ext cx="3810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ransition advTm="337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1107996"/>
          </a:xfrm>
        </p:spPr>
        <p:txBody>
          <a:bodyPr/>
          <a:lstStyle/>
          <a:p>
            <a:r>
              <a:rPr lang="en-US" sz="2400" b="1" i="1" dirty="0" smtClean="0">
                <a:latin typeface="Cambria" pitchFamily="18" charset="0"/>
                <a:ea typeface="Cambria" pitchFamily="18" charset="0"/>
              </a:rPr>
              <a:t>PERFORMANCE LEVEL:-</a:t>
            </a:r>
          </a:p>
          <a:p>
            <a:endParaRPr lang="en-US" sz="2400" b="1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/>
              <a:t>     </a:t>
            </a:r>
            <a:r>
              <a:rPr lang="en-US" sz="2400" b="1" dirty="0" smtClean="0"/>
              <a:t>=IF(I6&gt;=4,"High",IF(I6&gt;=3,"Med","Low"))</a:t>
            </a:r>
            <a:endParaRPr lang="en-US" sz="24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28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260</Words>
  <Application>Microsoft Office PowerPoint</Application>
  <PresentationFormat>Custom</PresentationFormat>
  <Paragraphs>70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                                       THE EMPLOYEE PERFORMANCE IS USED FOR THE PURPOSE FOR EMPLOYEES BENEFITS. THE PURPOSE LIKE BONUS, INCREMENTS, WAGES CALCULATIOINS, ETC.,</vt:lpstr>
      <vt:lpstr>PROJECT OVERVIEW      EMPLOYEE DATA ANALYSIS IS ALL ABOUT OVERVIEWING ABOUT EMPLOYEE’S PERFORMACE BY THEIR PERFORMACE LEVEL, RATINGS, GENDER ETC., </vt:lpstr>
      <vt:lpstr>WHO ARE THE END USERS?              1)EMPLOYEE         2) EMPLOYERS         3)ORGANISATIONS</vt:lpstr>
      <vt:lpstr>OUR SOLUTION AND ITS VALUE PROPOSITION                        1)Conditional formatting: highlight for missing values        2)Filter: Remove       3)Formula: Performance     4)Pivot table: Summary     5)Graph: Data visualization      </vt:lpstr>
      <vt:lpstr>Dataset Description   </vt:lpstr>
      <vt:lpstr>THE "WOW" IN OUR SOLUTION</vt:lpstr>
      <vt:lpstr>MODELLING</vt:lpstr>
      <vt:lpstr>RESULTS</vt:lpstr>
      <vt:lpstr>Slide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29</cp:revision>
  <dcterms:created xsi:type="dcterms:W3CDTF">2024-03-29T15:07:22Z</dcterms:created>
  <dcterms:modified xsi:type="dcterms:W3CDTF">2024-08-27T09:48:09Z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