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63" r:id="rId1"/>
  </p:sldMasterIdLst>
  <p:notesMasterIdLst>
    <p:notesMasterId r:id="rId21"/>
  </p:notesMasterIdLst>
  <p:handoutMasterIdLst>
    <p:handoutMasterId r:id="rId22"/>
  </p:handoutMasterIdLst>
  <p:sldIdLst>
    <p:sldId id="330" r:id="rId2"/>
    <p:sldId id="271" r:id="rId3"/>
    <p:sldId id="285" r:id="rId4"/>
    <p:sldId id="288" r:id="rId5"/>
    <p:sldId id="289" r:id="rId6"/>
    <p:sldId id="290" r:id="rId7"/>
    <p:sldId id="328" r:id="rId8"/>
    <p:sldId id="291" r:id="rId9"/>
    <p:sldId id="311" r:id="rId10"/>
    <p:sldId id="312" r:id="rId11"/>
    <p:sldId id="303" r:id="rId12"/>
    <p:sldId id="319" r:id="rId13"/>
    <p:sldId id="306" r:id="rId14"/>
    <p:sldId id="305" r:id="rId15"/>
    <p:sldId id="301" r:id="rId16"/>
    <p:sldId id="329" r:id="rId17"/>
    <p:sldId id="310" r:id="rId18"/>
    <p:sldId id="316" r:id="rId19"/>
    <p:sldId id="33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330"/>
          </p14:sldIdLst>
        </p14:section>
        <p14:section name="Design, Morph, Annotate, Work Together, Tell Me" id="{B9B51309-D148-4332-87C2-07BE32FBCA3B}">
          <p14:sldIdLst>
            <p14:sldId id="271"/>
            <p14:sldId id="285"/>
            <p14:sldId id="288"/>
            <p14:sldId id="289"/>
            <p14:sldId id="290"/>
            <p14:sldId id="328"/>
            <p14:sldId id="291"/>
            <p14:sldId id="311"/>
            <p14:sldId id="312"/>
            <p14:sldId id="303"/>
            <p14:sldId id="319"/>
            <p14:sldId id="306"/>
            <p14:sldId id="305"/>
            <p14:sldId id="301"/>
            <p14:sldId id="329"/>
            <p14:sldId id="310"/>
            <p14:sldId id="316"/>
          </p14:sldIdLst>
        </p14:section>
        <p14:section name="Learn More" id="{2CC34DB2-6590-42C0-AD4B-A04C6060184E}">
          <p14:sldIdLst>
            <p14:sldId id="3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umukha Narasinha Hegde" initials="SNH" lastIdx="1" clrIdx="2">
    <p:extLst>
      <p:ext uri="{19B8F6BF-5375-455C-9EA6-DF929625EA0E}">
        <p15:presenceInfo xmlns:p15="http://schemas.microsoft.com/office/powerpoint/2012/main" userId="255c89550b3d12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AB6"/>
    <a:srgbClr val="FEA443"/>
    <a:srgbClr val="FF9B45"/>
    <a:srgbClr val="F8CFB6"/>
    <a:srgbClr val="992319"/>
    <a:srgbClr val="923922"/>
    <a:srgbClr val="D24726"/>
    <a:srgbClr val="404040"/>
    <a:srgbClr val="DD462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BA442B-F746-467E-8386-5429453DC90E}" v="223" dt="2023-02-10T11:51:01.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020" autoAdjust="0"/>
  </p:normalViewPr>
  <p:slideViewPr>
    <p:cSldViewPr snapToGrid="0">
      <p:cViewPr varScale="1">
        <p:scale>
          <a:sx n="82" d="100"/>
          <a:sy n="82" d="100"/>
        </p:scale>
        <p:origin x="1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s" userId="dbb37a14fee80ced" providerId="LiveId" clId="{B0BA442B-F746-467E-8386-5429453DC90E}"/>
    <pc:docChg chg="undo custSel addSld delSld modSld modMainMaster modSection">
      <pc:chgData name="saranya s" userId="dbb37a14fee80ced" providerId="LiveId" clId="{B0BA442B-F746-467E-8386-5429453DC90E}" dt="2023-02-10T11:53:44.208" v="3699" actId="1076"/>
      <pc:docMkLst>
        <pc:docMk/>
      </pc:docMkLst>
      <pc:sldChg chg="addSp delSp modSp del mod setBg modClrScheme chgLayout">
        <pc:chgData name="saranya s" userId="dbb37a14fee80ced" providerId="LiveId" clId="{B0BA442B-F746-467E-8386-5429453DC90E}" dt="2023-02-10T11:29:30.848" v="3425" actId="2696"/>
        <pc:sldMkLst>
          <pc:docMk/>
          <pc:sldMk cId="2471807738" sldId="256"/>
        </pc:sldMkLst>
        <pc:spChg chg="add del mod ord">
          <ac:chgData name="saranya s" userId="dbb37a14fee80ced" providerId="LiveId" clId="{B0BA442B-F746-467E-8386-5429453DC90E}" dt="2023-02-10T11:08:58.550" v="3221" actId="21"/>
          <ac:spMkLst>
            <pc:docMk/>
            <pc:sldMk cId="2471807738" sldId="256"/>
            <ac:spMk id="2" creationId="{FDBFD714-F73E-F797-8D1E-373DCC25F52B}"/>
          </ac:spMkLst>
        </pc:spChg>
        <pc:spChg chg="add del mod ord">
          <ac:chgData name="saranya s" userId="dbb37a14fee80ced" providerId="LiveId" clId="{B0BA442B-F746-467E-8386-5429453DC90E}" dt="2023-02-10T11:08:52.250" v="3220" actId="21"/>
          <ac:spMkLst>
            <pc:docMk/>
            <pc:sldMk cId="2471807738" sldId="256"/>
            <ac:spMk id="3" creationId="{EC8F14B2-5136-2752-BFA4-95075ACCC114}"/>
          </ac:spMkLst>
        </pc:spChg>
        <pc:spChg chg="add del mod">
          <ac:chgData name="saranya s" userId="dbb37a14fee80ced" providerId="LiveId" clId="{B0BA442B-F746-467E-8386-5429453DC90E}" dt="2023-02-10T11:09:40.262" v="3225" actId="21"/>
          <ac:spMkLst>
            <pc:docMk/>
            <pc:sldMk cId="2471807738" sldId="256"/>
            <ac:spMk id="4" creationId="{927333F4-A76B-23F8-9AA4-8F7B07FF121E}"/>
          </ac:spMkLst>
        </pc:spChg>
        <pc:spChg chg="add del mod">
          <ac:chgData name="saranya s" userId="dbb37a14fee80ced" providerId="LiveId" clId="{B0BA442B-F746-467E-8386-5429453DC90E}" dt="2023-02-10T11:09:36.845" v="3223" actId="21"/>
          <ac:spMkLst>
            <pc:docMk/>
            <pc:sldMk cId="2471807738" sldId="256"/>
            <ac:spMk id="5" creationId="{119D6E00-BC88-115E-A050-E0EEF4DC82D7}"/>
          </ac:spMkLst>
        </pc:spChg>
        <pc:spChg chg="mod">
          <ac:chgData name="saranya s" userId="dbb37a14fee80ced" providerId="LiveId" clId="{B0BA442B-F746-467E-8386-5429453DC90E}" dt="2023-02-10T11:26:11.625" v="3355" actId="27636"/>
          <ac:spMkLst>
            <pc:docMk/>
            <pc:sldMk cId="2471807738" sldId="256"/>
            <ac:spMk id="8" creationId="{06782509-0A36-D808-EDC4-A95648C0D4B7}"/>
          </ac:spMkLst>
        </pc:spChg>
        <pc:spChg chg="del">
          <ac:chgData name="saranya s" userId="dbb37a14fee80ced" providerId="LiveId" clId="{B0BA442B-F746-467E-8386-5429453DC90E}" dt="2023-02-10T11:28:04.566" v="3407" actId="21"/>
          <ac:spMkLst>
            <pc:docMk/>
            <pc:sldMk cId="2471807738" sldId="256"/>
            <ac:spMk id="10" creationId="{AFF6A405-3220-9FDA-A9DA-7DE306AC9BB9}"/>
          </ac:spMkLst>
        </pc:spChg>
        <pc:spChg chg="del mod">
          <ac:chgData name="saranya s" userId="dbb37a14fee80ced" providerId="LiveId" clId="{B0BA442B-F746-467E-8386-5429453DC90E}" dt="2023-02-10T11:28:22.814" v="3414" actId="21"/>
          <ac:spMkLst>
            <pc:docMk/>
            <pc:sldMk cId="2471807738" sldId="256"/>
            <ac:spMk id="11" creationId="{7C9384C8-6E20-346B-2B84-E75E568178BA}"/>
          </ac:spMkLst>
        </pc:spChg>
        <pc:spChg chg="del mod">
          <ac:chgData name="saranya s" userId="dbb37a14fee80ced" providerId="LiveId" clId="{B0BA442B-F746-467E-8386-5429453DC90E}" dt="2023-02-10T11:28:36.383" v="3417" actId="21"/>
          <ac:spMkLst>
            <pc:docMk/>
            <pc:sldMk cId="2471807738" sldId="256"/>
            <ac:spMk id="12" creationId="{52A20586-AC53-1685-0B7C-D205A26C775F}"/>
          </ac:spMkLst>
        </pc:spChg>
        <pc:spChg chg="del mod">
          <ac:chgData name="saranya s" userId="dbb37a14fee80ced" providerId="LiveId" clId="{B0BA442B-F746-467E-8386-5429453DC90E}" dt="2023-02-10T11:28:48.250" v="3419" actId="21"/>
          <ac:spMkLst>
            <pc:docMk/>
            <pc:sldMk cId="2471807738" sldId="256"/>
            <ac:spMk id="14" creationId="{55976FFA-DC93-A638-81DD-19396E27DC61}"/>
          </ac:spMkLst>
        </pc:spChg>
        <pc:spChg chg="del mod">
          <ac:chgData name="saranya s" userId="dbb37a14fee80ced" providerId="LiveId" clId="{B0BA442B-F746-467E-8386-5429453DC90E}" dt="2023-02-10T11:28:58.702" v="3421" actId="21"/>
          <ac:spMkLst>
            <pc:docMk/>
            <pc:sldMk cId="2471807738" sldId="256"/>
            <ac:spMk id="15" creationId="{21DA15E2-5BDB-1551-854C-F43CC11F8DA2}"/>
          </ac:spMkLst>
        </pc:spChg>
        <pc:picChg chg="del mod">
          <ac:chgData name="saranya s" userId="dbb37a14fee80ced" providerId="LiveId" clId="{B0BA442B-F746-467E-8386-5429453DC90E}" dt="2023-02-10T11:27:12.348" v="3395" actId="21"/>
          <ac:picMkLst>
            <pc:docMk/>
            <pc:sldMk cId="2471807738" sldId="256"/>
            <ac:picMk id="9" creationId="{18BCFDCC-ADA9-FF6A-8320-50781CE119E2}"/>
          </ac:picMkLst>
        </pc:picChg>
      </pc:sldChg>
      <pc:sldChg chg="modSp mod modTransition setBg">
        <pc:chgData name="saranya s" userId="dbb37a14fee80ced" providerId="LiveId" clId="{B0BA442B-F746-467E-8386-5429453DC90E}" dt="2023-02-10T11:47:59.869" v="3663"/>
        <pc:sldMkLst>
          <pc:docMk/>
          <pc:sldMk cId="3457616166" sldId="271"/>
        </pc:sldMkLst>
        <pc:spChg chg="mod">
          <ac:chgData name="saranya s" userId="dbb37a14fee80ced" providerId="LiveId" clId="{B0BA442B-F746-467E-8386-5429453DC90E}" dt="2023-02-10T11:40:36.089" v="3607" actId="1076"/>
          <ac:spMkLst>
            <pc:docMk/>
            <pc:sldMk cId="3457616166" sldId="271"/>
            <ac:spMk id="6" creationId="{9EA6E97B-E7BA-D940-B805-FD18542BB2C8}"/>
          </ac:spMkLst>
        </pc:spChg>
        <pc:spChg chg="mod">
          <ac:chgData name="saranya s" userId="dbb37a14fee80ced" providerId="LiveId" clId="{B0BA442B-F746-467E-8386-5429453DC90E}" dt="2023-02-10T11:38:21.192" v="3593"/>
          <ac:spMkLst>
            <pc:docMk/>
            <pc:sldMk cId="3457616166" sldId="271"/>
            <ac:spMk id="7" creationId="{04BEA5C9-CEB6-A647-91DE-72790775174E}"/>
          </ac:spMkLst>
        </pc:spChg>
        <pc:spChg chg="mod">
          <ac:chgData name="saranya s" userId="dbb37a14fee80ced" providerId="LiveId" clId="{B0BA442B-F746-467E-8386-5429453DC90E}" dt="2023-02-10T11:38:21.192" v="3593"/>
          <ac:spMkLst>
            <pc:docMk/>
            <pc:sldMk cId="3457616166" sldId="271"/>
            <ac:spMk id="9" creationId="{5380378F-AC4A-8245-B4D7-F7C74365D53C}"/>
          </ac:spMkLst>
        </pc:spChg>
      </pc:sldChg>
      <pc:sldChg chg="addSp delSp modSp mod modTransition setBg">
        <pc:chgData name="saranya s" userId="dbb37a14fee80ced" providerId="LiveId" clId="{B0BA442B-F746-467E-8386-5429453DC90E}" dt="2023-02-10T11:48:13.598" v="3664"/>
        <pc:sldMkLst>
          <pc:docMk/>
          <pc:sldMk cId="2419377332" sldId="285"/>
        </pc:sldMkLst>
        <pc:spChg chg="add del mod">
          <ac:chgData name="saranya s" userId="dbb37a14fee80ced" providerId="LiveId" clId="{B0BA442B-F746-467E-8386-5429453DC90E}" dt="2023-02-10T11:30:46.594" v="3510" actId="21"/>
          <ac:spMkLst>
            <pc:docMk/>
            <pc:sldMk cId="2419377332" sldId="285"/>
            <ac:spMk id="2" creationId="{CE724888-2EBA-83CD-BE08-7356E1C6863F}"/>
          </ac:spMkLst>
        </pc:spChg>
        <pc:spChg chg="mod">
          <ac:chgData name="saranya s" userId="dbb37a14fee80ced" providerId="LiveId" clId="{B0BA442B-F746-467E-8386-5429453DC90E}" dt="2023-02-10T11:40:18.068" v="3605" actId="2711"/>
          <ac:spMkLst>
            <pc:docMk/>
            <pc:sldMk cId="2419377332" sldId="285"/>
            <ac:spMk id="4" creationId="{00000000-0000-0000-0000-000000000000}"/>
          </ac:spMkLst>
        </pc:spChg>
        <pc:spChg chg="add mod">
          <ac:chgData name="saranya s" userId="dbb37a14fee80ced" providerId="LiveId" clId="{B0BA442B-F746-467E-8386-5429453DC90E}" dt="2023-02-10T11:40:47.478" v="3609" actId="14100"/>
          <ac:spMkLst>
            <pc:docMk/>
            <pc:sldMk cId="2419377332" sldId="285"/>
            <ac:spMk id="5" creationId="{0EE2AEAF-CDA9-C57C-095E-C5FC128EE7B4}"/>
          </ac:spMkLst>
        </pc:spChg>
        <pc:spChg chg="del mod">
          <ac:chgData name="saranya s" userId="dbb37a14fee80ced" providerId="LiveId" clId="{B0BA442B-F746-467E-8386-5429453DC90E}" dt="2023-02-10T11:30:51.288" v="3511" actId="478"/>
          <ac:spMkLst>
            <pc:docMk/>
            <pc:sldMk cId="2419377332" sldId="285"/>
            <ac:spMk id="8" creationId="{B81240D2-B285-1745-A37C-E3665BCC0CD0}"/>
          </ac:spMkLst>
        </pc:spChg>
        <pc:spChg chg="mod">
          <ac:chgData name="saranya s" userId="dbb37a14fee80ced" providerId="LiveId" clId="{B0BA442B-F746-467E-8386-5429453DC90E}" dt="2023-02-10T11:38:21.192" v="3593"/>
          <ac:spMkLst>
            <pc:docMk/>
            <pc:sldMk cId="2419377332" sldId="285"/>
            <ac:spMk id="9" creationId="{B1EF71DD-008E-7140-873C-32209B357D6C}"/>
          </ac:spMkLst>
        </pc:spChg>
        <pc:spChg chg="mod">
          <ac:chgData name="saranya s" userId="dbb37a14fee80ced" providerId="LiveId" clId="{B0BA442B-F746-467E-8386-5429453DC90E}" dt="2023-02-10T11:38:21.192" v="3593"/>
          <ac:spMkLst>
            <pc:docMk/>
            <pc:sldMk cId="2419377332" sldId="285"/>
            <ac:spMk id="10" creationId="{C6A0115B-1449-A345-83C2-DACCE8AD67AE}"/>
          </ac:spMkLst>
        </pc:spChg>
        <pc:spChg chg="mod">
          <ac:chgData name="saranya s" userId="dbb37a14fee80ced" providerId="LiveId" clId="{B0BA442B-F746-467E-8386-5429453DC90E}" dt="2023-02-02T10:39:08.324" v="693" actId="20577"/>
          <ac:spMkLst>
            <pc:docMk/>
            <pc:sldMk cId="2419377332" sldId="285"/>
            <ac:spMk id="21" creationId="{00000000-0000-0000-0000-000000000000}"/>
          </ac:spMkLst>
        </pc:spChg>
        <pc:spChg chg="mod">
          <ac:chgData name="saranya s" userId="dbb37a14fee80ced" providerId="LiveId" clId="{B0BA442B-F746-467E-8386-5429453DC90E}" dt="2023-02-02T10:41:26.643" v="749" actId="20577"/>
          <ac:spMkLst>
            <pc:docMk/>
            <pc:sldMk cId="2419377332" sldId="285"/>
            <ac:spMk id="36" creationId="{00000000-0000-0000-0000-000000000000}"/>
          </ac:spMkLst>
        </pc:spChg>
      </pc:sldChg>
      <pc:sldChg chg="addSp delSp modSp del mod setBg modClrScheme delDesignElem chgLayout">
        <pc:chgData name="saranya s" userId="dbb37a14fee80ced" providerId="LiveId" clId="{B0BA442B-F746-467E-8386-5429453DC90E}" dt="2023-02-10T11:35:59.057" v="3570" actId="2696"/>
        <pc:sldMkLst>
          <pc:docMk/>
          <pc:sldMk cId="1507811185" sldId="287"/>
        </pc:sldMkLst>
        <pc:spChg chg="mod ord">
          <ac:chgData name="saranya s" userId="dbb37a14fee80ced" providerId="LiveId" clId="{B0BA442B-F746-467E-8386-5429453DC90E}" dt="2023-02-10T11:21:39.805" v="3318"/>
          <ac:spMkLst>
            <pc:docMk/>
            <pc:sldMk cId="1507811185" sldId="287"/>
            <ac:spMk id="2" creationId="{00000000-0000-0000-0000-000000000000}"/>
          </ac:spMkLst>
        </pc:spChg>
        <pc:spChg chg="add del">
          <ac:chgData name="saranya s" userId="dbb37a14fee80ced" providerId="LiveId" clId="{B0BA442B-F746-467E-8386-5429453DC90E}" dt="2023-02-10T11:21:39.805" v="3318"/>
          <ac:spMkLst>
            <pc:docMk/>
            <pc:sldMk cId="1507811185" sldId="287"/>
            <ac:spMk id="8" creationId="{1CE580D1-F917-4567-AFB4-99AA9B52ADF0}"/>
          </ac:spMkLst>
        </pc:spChg>
        <pc:spChg chg="add del">
          <ac:chgData name="saranya s" userId="dbb37a14fee80ced" providerId="LiveId" clId="{B0BA442B-F746-467E-8386-5429453DC90E}" dt="2023-02-10T11:21:39.805" v="3318"/>
          <ac:spMkLst>
            <pc:docMk/>
            <pc:sldMk cId="1507811185" sldId="287"/>
            <ac:spMk id="16" creationId="{8D095B41-7312-4603-9F0F-93387C353134}"/>
          </ac:spMkLst>
        </pc:spChg>
        <pc:spChg chg="add del">
          <ac:chgData name="saranya s" userId="dbb37a14fee80ced" providerId="LiveId" clId="{B0BA442B-F746-467E-8386-5429453DC90E}" dt="2023-02-10T11:21:39.805" v="3318"/>
          <ac:spMkLst>
            <pc:docMk/>
            <pc:sldMk cId="1507811185" sldId="287"/>
            <ac:spMk id="18" creationId="{1042C936-444C-4F0D-9737-291EAFE1E7E4}"/>
          </ac:spMkLst>
        </pc:spChg>
        <pc:picChg chg="add">
          <ac:chgData name="saranya s" userId="dbb37a14fee80ced" providerId="LiveId" clId="{B0BA442B-F746-467E-8386-5429453DC90E}" dt="2023-02-10T11:12:48.076" v="3243" actId="26606"/>
          <ac:picMkLst>
            <pc:docMk/>
            <pc:sldMk cId="1507811185" sldId="287"/>
            <ac:picMk id="4" creationId="{5B5EDFFF-9DBE-F620-6444-416817731699}"/>
          </ac:picMkLst>
        </pc:picChg>
        <pc:picChg chg="add del">
          <ac:chgData name="saranya s" userId="dbb37a14fee80ced" providerId="LiveId" clId="{B0BA442B-F746-467E-8386-5429453DC90E}" dt="2023-02-10T11:21:39.805" v="3318"/>
          <ac:picMkLst>
            <pc:docMk/>
            <pc:sldMk cId="1507811185" sldId="287"/>
            <ac:picMk id="10" creationId="{1F5620B8-A2D8-4568-B566-F0453A0D9167}"/>
          </ac:picMkLst>
        </pc:picChg>
        <pc:picChg chg="add del">
          <ac:chgData name="saranya s" userId="dbb37a14fee80ced" providerId="LiveId" clId="{B0BA442B-F746-467E-8386-5429453DC90E}" dt="2023-02-10T11:21:39.805" v="3318"/>
          <ac:picMkLst>
            <pc:docMk/>
            <pc:sldMk cId="1507811185" sldId="287"/>
            <ac:picMk id="22" creationId="{419FDB25-3050-4009-9806-3000DDD1C083}"/>
          </ac:picMkLst>
        </pc:picChg>
        <pc:cxnChg chg="add del">
          <ac:chgData name="saranya s" userId="dbb37a14fee80ced" providerId="LiveId" clId="{B0BA442B-F746-467E-8386-5429453DC90E}" dt="2023-02-10T11:21:39.805" v="3318"/>
          <ac:cxnSpMkLst>
            <pc:docMk/>
            <pc:sldMk cId="1507811185" sldId="287"/>
            <ac:cxnSpMk id="12" creationId="{1C7D2BA4-4B7A-4596-8BCC-5CF715423894}"/>
          </ac:cxnSpMkLst>
        </pc:cxnChg>
        <pc:cxnChg chg="add del">
          <ac:chgData name="saranya s" userId="dbb37a14fee80ced" providerId="LiveId" clId="{B0BA442B-F746-467E-8386-5429453DC90E}" dt="2023-02-10T11:21:39.805" v="3318"/>
          <ac:cxnSpMkLst>
            <pc:docMk/>
            <pc:sldMk cId="1507811185" sldId="287"/>
            <ac:cxnSpMk id="14" creationId="{4977F1E1-2B6F-4BB6-899F-67D8764D83C5}"/>
          </ac:cxnSpMkLst>
        </pc:cxnChg>
        <pc:cxnChg chg="add del">
          <ac:chgData name="saranya s" userId="dbb37a14fee80ced" providerId="LiveId" clId="{B0BA442B-F746-467E-8386-5429453DC90E}" dt="2023-02-10T11:21:39.805" v="3318"/>
          <ac:cxnSpMkLst>
            <pc:docMk/>
            <pc:sldMk cId="1507811185" sldId="287"/>
            <ac:cxnSpMk id="20" creationId="{B61C4D9F-F4AF-4ED2-9310-56EB2E19C084}"/>
          </ac:cxnSpMkLst>
        </pc:cxnChg>
        <pc:cxnChg chg="add del">
          <ac:chgData name="saranya s" userId="dbb37a14fee80ced" providerId="LiveId" clId="{B0BA442B-F746-467E-8386-5429453DC90E}" dt="2023-02-10T11:21:39.805" v="3318"/>
          <ac:cxnSpMkLst>
            <pc:docMk/>
            <pc:sldMk cId="1507811185" sldId="287"/>
            <ac:cxnSpMk id="24" creationId="{8063EF0F-7BC0-4CFB-AB98-20A8DD91D70F}"/>
          </ac:cxnSpMkLst>
        </pc:cxnChg>
      </pc:sldChg>
      <pc:sldChg chg="addSp delSp modSp mod modTransition">
        <pc:chgData name="saranya s" userId="dbb37a14fee80ced" providerId="LiveId" clId="{B0BA442B-F746-467E-8386-5429453DC90E}" dt="2023-02-10T11:48:19.210" v="3665"/>
        <pc:sldMkLst>
          <pc:docMk/>
          <pc:sldMk cId="2790162611" sldId="288"/>
        </pc:sldMkLst>
        <pc:spChg chg="add mod">
          <ac:chgData name="saranya s" userId="dbb37a14fee80ced" providerId="LiveId" clId="{B0BA442B-F746-467E-8386-5429453DC90E}" dt="2023-02-10T11:40:56.826" v="3611" actId="14100"/>
          <ac:spMkLst>
            <pc:docMk/>
            <pc:sldMk cId="2790162611" sldId="288"/>
            <ac:spMk id="2" creationId="{16BDF9DE-D253-9045-0E1C-73CE00C1A075}"/>
          </ac:spMkLst>
        </pc:spChg>
        <pc:spChg chg="mod">
          <ac:chgData name="saranya s" userId="dbb37a14fee80ced" providerId="LiveId" clId="{B0BA442B-F746-467E-8386-5429453DC90E}" dt="2023-02-10T11:40:06.083" v="3604"/>
          <ac:spMkLst>
            <pc:docMk/>
            <pc:sldMk cId="2790162611" sldId="288"/>
            <ac:spMk id="4" creationId="{00000000-0000-0000-0000-000000000000}"/>
          </ac:spMkLst>
        </pc:spChg>
        <pc:spChg chg="del mod">
          <ac:chgData name="saranya s" userId="dbb37a14fee80ced" providerId="LiveId" clId="{B0BA442B-F746-467E-8386-5429453DC90E}" dt="2023-02-10T11:31:02.449" v="3514" actId="478"/>
          <ac:spMkLst>
            <pc:docMk/>
            <pc:sldMk cId="2790162611" sldId="288"/>
            <ac:spMk id="8" creationId="{B81240D2-B285-1745-A37C-E3665BCC0CD0}"/>
          </ac:spMkLst>
        </pc:spChg>
        <pc:spChg chg="mod">
          <ac:chgData name="saranya s" userId="dbb37a14fee80ced" providerId="LiveId" clId="{B0BA442B-F746-467E-8386-5429453DC90E}" dt="2023-02-10T11:40:59.351" v="3612" actId="1036"/>
          <ac:spMkLst>
            <pc:docMk/>
            <pc:sldMk cId="2790162611" sldId="288"/>
            <ac:spMk id="9" creationId="{B1EF71DD-008E-7140-873C-32209B357D6C}"/>
          </ac:spMkLst>
        </pc:spChg>
        <pc:spChg chg="mod">
          <ac:chgData name="saranya s" userId="dbb37a14fee80ced" providerId="LiveId" clId="{B0BA442B-F746-467E-8386-5429453DC90E}" dt="2023-02-02T09:40:57.923" v="229" actId="255"/>
          <ac:spMkLst>
            <pc:docMk/>
            <pc:sldMk cId="2790162611" sldId="288"/>
            <ac:spMk id="10" creationId="{C6A0115B-1449-A345-83C2-DACCE8AD67AE}"/>
          </ac:spMkLst>
        </pc:spChg>
        <pc:graphicFrameChg chg="add del mod">
          <ac:chgData name="saranya s" userId="dbb37a14fee80ced" providerId="LiveId" clId="{B0BA442B-F746-467E-8386-5429453DC90E}" dt="2023-02-02T09:22:20.269" v="105" actId="478"/>
          <ac:graphicFrameMkLst>
            <pc:docMk/>
            <pc:sldMk cId="2790162611" sldId="288"/>
            <ac:graphicFrameMk id="2" creationId="{80880FFC-AAF9-41C8-C91E-82A3CCD692E2}"/>
          </ac:graphicFrameMkLst>
        </pc:graphicFrameChg>
        <pc:graphicFrameChg chg="add mod modGraphic">
          <ac:chgData name="saranya s" userId="dbb37a14fee80ced" providerId="LiveId" clId="{B0BA442B-F746-467E-8386-5429453DC90E}" dt="2023-02-02T16:50:12.902" v="2396" actId="1076"/>
          <ac:graphicFrameMkLst>
            <pc:docMk/>
            <pc:sldMk cId="2790162611" sldId="288"/>
            <ac:graphicFrameMk id="3" creationId="{5113F7E8-4854-6AAA-C8D5-913D617A88DE}"/>
          </ac:graphicFrameMkLst>
        </pc:graphicFrameChg>
        <pc:graphicFrameChg chg="del mod modGraphic">
          <ac:chgData name="saranya s" userId="dbb37a14fee80ced" providerId="LiveId" clId="{B0BA442B-F746-467E-8386-5429453DC90E}" dt="2023-02-02T09:33:42.501" v="111" actId="478"/>
          <ac:graphicFrameMkLst>
            <pc:docMk/>
            <pc:sldMk cId="2790162611" sldId="288"/>
            <ac:graphicFrameMk id="5" creationId="{ECDC2F5A-28EB-BF4A-9069-466E8D0F4C46}"/>
          </ac:graphicFrameMkLst>
        </pc:graphicFrameChg>
      </pc:sldChg>
      <pc:sldChg chg="addSp delSp modSp mod modTransition">
        <pc:chgData name="saranya s" userId="dbb37a14fee80ced" providerId="LiveId" clId="{B0BA442B-F746-467E-8386-5429453DC90E}" dt="2023-02-10T11:45:52.181" v="3659"/>
        <pc:sldMkLst>
          <pc:docMk/>
          <pc:sldMk cId="347137749" sldId="289"/>
        </pc:sldMkLst>
        <pc:spChg chg="add mod">
          <ac:chgData name="saranya s" userId="dbb37a14fee80ced" providerId="LiveId" clId="{B0BA442B-F746-467E-8386-5429453DC90E}" dt="2023-02-10T11:41:09.153" v="3614" actId="14100"/>
          <ac:spMkLst>
            <pc:docMk/>
            <pc:sldMk cId="347137749" sldId="289"/>
            <ac:spMk id="3" creationId="{B427DE96-0EF0-EFD5-1AC7-8C90E39EE91E}"/>
          </ac:spMkLst>
        </pc:spChg>
        <pc:spChg chg="mod">
          <ac:chgData name="saranya s" userId="dbb37a14fee80ced" providerId="LiveId" clId="{B0BA442B-F746-467E-8386-5429453DC90E}" dt="2023-02-10T11:39:59.914" v="3603"/>
          <ac:spMkLst>
            <pc:docMk/>
            <pc:sldMk cId="347137749" sldId="289"/>
            <ac:spMk id="4" creationId="{00000000-0000-0000-0000-000000000000}"/>
          </ac:spMkLst>
        </pc:spChg>
        <pc:spChg chg="del mod">
          <ac:chgData name="saranya s" userId="dbb37a14fee80ced" providerId="LiveId" clId="{B0BA442B-F746-467E-8386-5429453DC90E}" dt="2023-02-10T11:31:14.786" v="3516" actId="478"/>
          <ac:spMkLst>
            <pc:docMk/>
            <pc:sldMk cId="347137749" sldId="289"/>
            <ac:spMk id="8" creationId="{B81240D2-B285-1745-A37C-E3665BCC0CD0}"/>
          </ac:spMkLst>
        </pc:spChg>
        <pc:spChg chg="mod">
          <ac:chgData name="saranya s" userId="dbb37a14fee80ced" providerId="LiveId" clId="{B0BA442B-F746-467E-8386-5429453DC90E}" dt="2023-02-10T11:38:21.192" v="3593"/>
          <ac:spMkLst>
            <pc:docMk/>
            <pc:sldMk cId="347137749" sldId="289"/>
            <ac:spMk id="9" creationId="{B1EF71DD-008E-7140-873C-32209B357D6C}"/>
          </ac:spMkLst>
        </pc:spChg>
        <pc:spChg chg="mod">
          <ac:chgData name="saranya s" userId="dbb37a14fee80ced" providerId="LiveId" clId="{B0BA442B-F746-467E-8386-5429453DC90E}" dt="2023-02-02T08:43:40.065" v="31" actId="1076"/>
          <ac:spMkLst>
            <pc:docMk/>
            <pc:sldMk cId="347137749" sldId="289"/>
            <ac:spMk id="10" creationId="{C6A0115B-1449-A345-83C2-DACCE8AD67AE}"/>
          </ac:spMkLst>
        </pc:spChg>
        <pc:graphicFrameChg chg="add mod modGraphic">
          <ac:chgData name="saranya s" userId="dbb37a14fee80ced" providerId="LiveId" clId="{B0BA442B-F746-467E-8386-5429453DC90E}" dt="2023-02-02T16:21:44.739" v="2158" actId="20577"/>
          <ac:graphicFrameMkLst>
            <pc:docMk/>
            <pc:sldMk cId="347137749" sldId="289"/>
            <ac:graphicFrameMk id="2" creationId="{F10E5DC0-768E-7CB1-0EEC-912610DF8D85}"/>
          </ac:graphicFrameMkLst>
        </pc:graphicFrameChg>
        <pc:graphicFrameChg chg="del">
          <ac:chgData name="saranya s" userId="dbb37a14fee80ced" providerId="LiveId" clId="{B0BA442B-F746-467E-8386-5429453DC90E}" dt="2023-02-02T09:48:16.218" v="263" actId="478"/>
          <ac:graphicFrameMkLst>
            <pc:docMk/>
            <pc:sldMk cId="347137749" sldId="289"/>
            <ac:graphicFrameMk id="5" creationId="{ECDC2F5A-28EB-BF4A-9069-466E8D0F4C46}"/>
          </ac:graphicFrameMkLst>
        </pc:graphicFrameChg>
      </pc:sldChg>
      <pc:sldChg chg="addSp delSp modSp mod modTransition">
        <pc:chgData name="saranya s" userId="dbb37a14fee80ced" providerId="LiveId" clId="{B0BA442B-F746-467E-8386-5429453DC90E}" dt="2023-02-10T11:48:30.268" v="3666"/>
        <pc:sldMkLst>
          <pc:docMk/>
          <pc:sldMk cId="44008381" sldId="290"/>
        </pc:sldMkLst>
        <pc:spChg chg="add mod">
          <ac:chgData name="saranya s" userId="dbb37a14fee80ced" providerId="LiveId" clId="{B0BA442B-F746-467E-8386-5429453DC90E}" dt="2023-02-10T11:41:17.928" v="3616" actId="14100"/>
          <ac:spMkLst>
            <pc:docMk/>
            <pc:sldMk cId="44008381" sldId="290"/>
            <ac:spMk id="3" creationId="{AC76A50B-9EB4-02F2-0A41-8545D6CC57EE}"/>
          </ac:spMkLst>
        </pc:spChg>
        <pc:spChg chg="mod">
          <ac:chgData name="saranya s" userId="dbb37a14fee80ced" providerId="LiveId" clId="{B0BA442B-F746-467E-8386-5429453DC90E}" dt="2023-02-10T11:39:53.828" v="3602"/>
          <ac:spMkLst>
            <pc:docMk/>
            <pc:sldMk cId="44008381" sldId="290"/>
            <ac:spMk id="4" creationId="{00000000-0000-0000-0000-000000000000}"/>
          </ac:spMkLst>
        </pc:spChg>
        <pc:spChg chg="del mod">
          <ac:chgData name="saranya s" userId="dbb37a14fee80ced" providerId="LiveId" clId="{B0BA442B-F746-467E-8386-5429453DC90E}" dt="2023-02-10T11:31:23.515" v="3518" actId="478"/>
          <ac:spMkLst>
            <pc:docMk/>
            <pc:sldMk cId="44008381" sldId="290"/>
            <ac:spMk id="8" creationId="{B81240D2-B285-1745-A37C-E3665BCC0CD0}"/>
          </ac:spMkLst>
        </pc:spChg>
        <pc:spChg chg="mod">
          <ac:chgData name="saranya s" userId="dbb37a14fee80ced" providerId="LiveId" clId="{B0BA442B-F746-467E-8386-5429453DC90E}" dt="2023-02-02T08:44:03.939" v="35" actId="1076"/>
          <ac:spMkLst>
            <pc:docMk/>
            <pc:sldMk cId="44008381" sldId="290"/>
            <ac:spMk id="9" creationId="{B1EF71DD-008E-7140-873C-32209B357D6C}"/>
          </ac:spMkLst>
        </pc:spChg>
        <pc:spChg chg="mod">
          <ac:chgData name="saranya s" userId="dbb37a14fee80ced" providerId="LiveId" clId="{B0BA442B-F746-467E-8386-5429453DC90E}" dt="2023-02-02T08:44:13.120" v="36" actId="1076"/>
          <ac:spMkLst>
            <pc:docMk/>
            <pc:sldMk cId="44008381" sldId="290"/>
            <ac:spMk id="10" creationId="{C6A0115B-1449-A345-83C2-DACCE8AD67AE}"/>
          </ac:spMkLst>
        </pc:spChg>
        <pc:graphicFrameChg chg="add mod modGraphic">
          <ac:chgData name="saranya s" userId="dbb37a14fee80ced" providerId="LiveId" clId="{B0BA442B-F746-467E-8386-5429453DC90E}" dt="2023-02-02T16:34:57.148" v="2389" actId="20577"/>
          <ac:graphicFrameMkLst>
            <pc:docMk/>
            <pc:sldMk cId="44008381" sldId="290"/>
            <ac:graphicFrameMk id="2" creationId="{729F7074-ACA3-D9E3-0468-C30BB069E905}"/>
          </ac:graphicFrameMkLst>
        </pc:graphicFrameChg>
        <pc:graphicFrameChg chg="del mod modGraphic">
          <ac:chgData name="saranya s" userId="dbb37a14fee80ced" providerId="LiveId" clId="{B0BA442B-F746-467E-8386-5429453DC90E}" dt="2023-02-02T09:57:55.240" v="423" actId="478"/>
          <ac:graphicFrameMkLst>
            <pc:docMk/>
            <pc:sldMk cId="44008381" sldId="290"/>
            <ac:graphicFrameMk id="5" creationId="{ECDC2F5A-28EB-BF4A-9069-466E8D0F4C46}"/>
          </ac:graphicFrameMkLst>
        </pc:graphicFrameChg>
      </pc:sldChg>
      <pc:sldChg chg="addSp delSp modSp mod modTransition">
        <pc:chgData name="saranya s" userId="dbb37a14fee80ced" providerId="LiveId" clId="{B0BA442B-F746-467E-8386-5429453DC90E}" dt="2023-02-10T11:48:42.739" v="3668"/>
        <pc:sldMkLst>
          <pc:docMk/>
          <pc:sldMk cId="2894291483" sldId="291"/>
        </pc:sldMkLst>
        <pc:spChg chg="add mod">
          <ac:chgData name="saranya s" userId="dbb37a14fee80ced" providerId="LiveId" clId="{B0BA442B-F746-467E-8386-5429453DC90E}" dt="2023-02-10T11:41:35.191" v="3620" actId="14100"/>
          <ac:spMkLst>
            <pc:docMk/>
            <pc:sldMk cId="2894291483" sldId="291"/>
            <ac:spMk id="3" creationId="{B9CD1871-5FD0-94A3-57C0-0958197F8B22}"/>
          </ac:spMkLst>
        </pc:spChg>
        <pc:spChg chg="mod">
          <ac:chgData name="saranya s" userId="dbb37a14fee80ced" providerId="LiveId" clId="{B0BA442B-F746-467E-8386-5429453DC90E}" dt="2023-02-10T11:39:38.193" v="3600"/>
          <ac:spMkLst>
            <pc:docMk/>
            <pc:sldMk cId="2894291483" sldId="291"/>
            <ac:spMk id="4" creationId="{00000000-0000-0000-0000-000000000000}"/>
          </ac:spMkLst>
        </pc:spChg>
        <pc:spChg chg="del mod">
          <ac:chgData name="saranya s" userId="dbb37a14fee80ced" providerId="LiveId" clId="{B0BA442B-F746-467E-8386-5429453DC90E}" dt="2023-02-10T11:31:38.999" v="3523" actId="478"/>
          <ac:spMkLst>
            <pc:docMk/>
            <pc:sldMk cId="2894291483" sldId="291"/>
            <ac:spMk id="8" creationId="{B81240D2-B285-1745-A37C-E3665BCC0CD0}"/>
          </ac:spMkLst>
        </pc:spChg>
        <pc:spChg chg="mod">
          <ac:chgData name="saranya s" userId="dbb37a14fee80ced" providerId="LiveId" clId="{B0BA442B-F746-467E-8386-5429453DC90E}" dt="2023-02-10T11:38:21.192" v="3593"/>
          <ac:spMkLst>
            <pc:docMk/>
            <pc:sldMk cId="2894291483" sldId="291"/>
            <ac:spMk id="9" creationId="{B1EF71DD-008E-7140-873C-32209B357D6C}"/>
          </ac:spMkLst>
        </pc:spChg>
        <pc:spChg chg="mod">
          <ac:chgData name="saranya s" userId="dbb37a14fee80ced" providerId="LiveId" clId="{B0BA442B-F746-467E-8386-5429453DC90E}" dt="2023-02-10T11:38:21.192" v="3593"/>
          <ac:spMkLst>
            <pc:docMk/>
            <pc:sldMk cId="2894291483" sldId="291"/>
            <ac:spMk id="10" creationId="{C6A0115B-1449-A345-83C2-DACCE8AD67AE}"/>
          </ac:spMkLst>
        </pc:spChg>
        <pc:graphicFrameChg chg="add mod modGraphic">
          <ac:chgData name="saranya s" userId="dbb37a14fee80ced" providerId="LiveId" clId="{B0BA442B-F746-467E-8386-5429453DC90E}" dt="2023-02-02T16:10:20.432" v="1882" actId="20577"/>
          <ac:graphicFrameMkLst>
            <pc:docMk/>
            <pc:sldMk cId="2894291483" sldId="291"/>
            <ac:graphicFrameMk id="2" creationId="{0B525F19-011E-F8F2-31A6-ED946EB36AA3}"/>
          </ac:graphicFrameMkLst>
        </pc:graphicFrameChg>
        <pc:graphicFrameChg chg="del mod">
          <ac:chgData name="saranya s" userId="dbb37a14fee80ced" providerId="LiveId" clId="{B0BA442B-F746-467E-8386-5429453DC90E}" dt="2023-02-02T10:06:00.353" v="476" actId="478"/>
          <ac:graphicFrameMkLst>
            <pc:docMk/>
            <pc:sldMk cId="2894291483" sldId="291"/>
            <ac:graphicFrameMk id="5" creationId="{ECDC2F5A-28EB-BF4A-9069-466E8D0F4C46}"/>
          </ac:graphicFrameMkLst>
        </pc:graphicFrameChg>
      </pc:sldChg>
      <pc:sldChg chg="addSp delSp modSp mod modTransition">
        <pc:chgData name="saranya s" userId="dbb37a14fee80ced" providerId="LiveId" clId="{B0BA442B-F746-467E-8386-5429453DC90E}" dt="2023-02-10T11:49:32.630" v="3675"/>
        <pc:sldMkLst>
          <pc:docMk/>
          <pc:sldMk cId="4286509906" sldId="301"/>
        </pc:sldMkLst>
        <pc:spChg chg="mod">
          <ac:chgData name="saranya s" userId="dbb37a14fee80ced" providerId="LiveId" clId="{B0BA442B-F746-467E-8386-5429453DC90E}" dt="2023-02-10T11:38:21.192" v="3593"/>
          <ac:spMkLst>
            <pc:docMk/>
            <pc:sldMk cId="4286509906" sldId="301"/>
            <ac:spMk id="2" creationId="{55ACE737-E2F5-D682-ABC8-A1FDB557822B}"/>
          </ac:spMkLst>
        </pc:spChg>
        <pc:spChg chg="add mod">
          <ac:chgData name="saranya s" userId="dbb37a14fee80ced" providerId="LiveId" clId="{B0BA442B-F746-467E-8386-5429453DC90E}" dt="2023-02-10T11:43:03.582" v="3639" actId="14100"/>
          <ac:spMkLst>
            <pc:docMk/>
            <pc:sldMk cId="4286509906" sldId="301"/>
            <ac:spMk id="3" creationId="{59D9F5A4-577E-E035-DDEC-B1DD19236398}"/>
          </ac:spMkLst>
        </pc:spChg>
        <pc:spChg chg="mod">
          <ac:chgData name="saranya s" userId="dbb37a14fee80ced" providerId="LiveId" clId="{B0BA442B-F746-467E-8386-5429453DC90E}" dt="2023-02-10T11:38:21.192" v="3593"/>
          <ac:spMkLst>
            <pc:docMk/>
            <pc:sldMk cId="4286509906" sldId="301"/>
            <ac:spMk id="4" creationId="{D1F6ED52-1CC3-5259-F6D5-A431367D2599}"/>
          </ac:spMkLst>
        </pc:spChg>
        <pc:spChg chg="add del mod">
          <ac:chgData name="saranya s" userId="dbb37a14fee80ced" providerId="LiveId" clId="{B0BA442B-F746-467E-8386-5429453DC90E}" dt="2023-02-10T11:32:41.460" v="3537" actId="478"/>
          <ac:spMkLst>
            <pc:docMk/>
            <pc:sldMk cId="4286509906" sldId="301"/>
            <ac:spMk id="5" creationId="{30271AF5-69A7-259B-AE1A-874FC4EA2D98}"/>
          </ac:spMkLst>
        </pc:spChg>
        <pc:spChg chg="mod">
          <ac:chgData name="saranya s" userId="dbb37a14fee80ced" providerId="LiveId" clId="{B0BA442B-F746-467E-8386-5429453DC90E}" dt="2023-02-10T11:38:21.192" v="3593"/>
          <ac:spMkLst>
            <pc:docMk/>
            <pc:sldMk cId="4286509906" sldId="301"/>
            <ac:spMk id="6" creationId="{75715076-D29D-2603-A506-CC6E5A47AA5C}"/>
          </ac:spMkLst>
        </pc:spChg>
        <pc:graphicFrameChg chg="add mod modGraphic">
          <ac:chgData name="saranya s" userId="dbb37a14fee80ced" providerId="LiveId" clId="{B0BA442B-F746-467E-8386-5429453DC90E}" dt="2023-02-02T16:56:10.620" v="2455" actId="1076"/>
          <ac:graphicFrameMkLst>
            <pc:docMk/>
            <pc:sldMk cId="4286509906" sldId="301"/>
            <ac:graphicFrameMk id="12" creationId="{682F5FD9-3428-C7DF-8528-FF8287483A69}"/>
          </ac:graphicFrameMkLst>
        </pc:graphicFrameChg>
        <pc:picChg chg="del mod">
          <ac:chgData name="saranya s" userId="dbb37a14fee80ced" providerId="LiveId" clId="{B0BA442B-F746-467E-8386-5429453DC90E}" dt="2023-02-02T16:56:00.056" v="2454" actId="478"/>
          <ac:picMkLst>
            <pc:docMk/>
            <pc:sldMk cId="4286509906" sldId="301"/>
            <ac:picMk id="11" creationId="{BFB79CC0-7085-3DC7-37DE-7B5A06AD656A}"/>
          </ac:picMkLst>
        </pc:picChg>
      </pc:sldChg>
      <pc:sldChg chg="addSp delSp modSp mod modTransition">
        <pc:chgData name="saranya s" userId="dbb37a14fee80ced" providerId="LiveId" clId="{B0BA442B-F746-467E-8386-5429453DC90E}" dt="2023-02-10T11:53:26.430" v="3694" actId="478"/>
        <pc:sldMkLst>
          <pc:docMk/>
          <pc:sldMk cId="3769398544" sldId="303"/>
        </pc:sldMkLst>
        <pc:spChg chg="add mod">
          <ac:chgData name="saranya s" userId="dbb37a14fee80ced" providerId="LiveId" clId="{B0BA442B-F746-467E-8386-5429453DC90E}" dt="2023-02-10T11:42:05.708" v="3626" actId="14100"/>
          <ac:spMkLst>
            <pc:docMk/>
            <pc:sldMk cId="3769398544" sldId="303"/>
            <ac:spMk id="3" creationId="{61687F58-FCEC-B286-50F7-396E1E7EB752}"/>
          </ac:spMkLst>
        </pc:spChg>
        <pc:spChg chg="mod">
          <ac:chgData name="saranya s" userId="dbb37a14fee80ced" providerId="LiveId" clId="{B0BA442B-F746-467E-8386-5429453DC90E}" dt="2023-02-10T11:38:42.769" v="3595" actId="2711"/>
          <ac:spMkLst>
            <pc:docMk/>
            <pc:sldMk cId="3769398544" sldId="303"/>
            <ac:spMk id="4" creationId="{00000000-0000-0000-0000-000000000000}"/>
          </ac:spMkLst>
        </pc:spChg>
        <pc:spChg chg="del mod">
          <ac:chgData name="saranya s" userId="dbb37a14fee80ced" providerId="LiveId" clId="{B0BA442B-F746-467E-8386-5429453DC90E}" dt="2023-02-10T11:32:01.859" v="3529" actId="478"/>
          <ac:spMkLst>
            <pc:docMk/>
            <pc:sldMk cId="3769398544" sldId="303"/>
            <ac:spMk id="6" creationId="{5A89CDBC-6E24-4D41-9DF1-C58ACB0E5A23}"/>
          </ac:spMkLst>
        </pc:spChg>
        <pc:spChg chg="mod">
          <ac:chgData name="saranya s" userId="dbb37a14fee80ced" providerId="LiveId" clId="{B0BA442B-F746-467E-8386-5429453DC90E}" dt="2023-02-10T11:38:21.192" v="3593"/>
          <ac:spMkLst>
            <pc:docMk/>
            <pc:sldMk cId="3769398544" sldId="303"/>
            <ac:spMk id="7" creationId="{36FFD78E-450C-5540-9C70-7068863D6D74}"/>
          </ac:spMkLst>
        </pc:spChg>
        <pc:spChg chg="mod">
          <ac:chgData name="saranya s" userId="dbb37a14fee80ced" providerId="LiveId" clId="{B0BA442B-F746-467E-8386-5429453DC90E}" dt="2023-02-10T11:38:21.192" v="3593"/>
          <ac:spMkLst>
            <pc:docMk/>
            <pc:sldMk cId="3769398544" sldId="303"/>
            <ac:spMk id="8" creationId="{C59CB76A-3502-6747-BF31-25B3FF49C0E4}"/>
          </ac:spMkLst>
        </pc:spChg>
        <pc:spChg chg="del mod">
          <ac:chgData name="saranya s" userId="dbb37a14fee80ced" providerId="LiveId" clId="{B0BA442B-F746-467E-8386-5429453DC90E}" dt="2023-02-10T11:53:26.430" v="3694" actId="478"/>
          <ac:spMkLst>
            <pc:docMk/>
            <pc:sldMk cId="3769398544" sldId="303"/>
            <ac:spMk id="9" creationId="{2B2DFEAD-2706-9F45-9AD3-9F2E4AF1BBD5}"/>
          </ac:spMkLst>
        </pc:spChg>
      </pc:sldChg>
      <pc:sldChg chg="addSp delSp modSp mod modTransition">
        <pc:chgData name="saranya s" userId="dbb37a14fee80ced" providerId="LiveId" clId="{B0BA442B-F746-467E-8386-5429453DC90E}" dt="2023-02-10T11:51:22.419" v="3691"/>
        <pc:sldMkLst>
          <pc:docMk/>
          <pc:sldMk cId="1370809642" sldId="305"/>
        </pc:sldMkLst>
        <pc:spChg chg="add mod">
          <ac:chgData name="saranya s" userId="dbb37a14fee80ced" providerId="LiveId" clId="{B0BA442B-F746-467E-8386-5429453DC90E}" dt="2023-02-10T11:42:54.626" v="3637" actId="14100"/>
          <ac:spMkLst>
            <pc:docMk/>
            <pc:sldMk cId="1370809642" sldId="305"/>
            <ac:spMk id="2" creationId="{09419473-0117-AB35-F04F-37242579C856}"/>
          </ac:spMkLst>
        </pc:spChg>
        <pc:spChg chg="mod">
          <ac:chgData name="saranya s" userId="dbb37a14fee80ced" providerId="LiveId" clId="{B0BA442B-F746-467E-8386-5429453DC90E}" dt="2023-02-10T11:38:21.192" v="3593"/>
          <ac:spMkLst>
            <pc:docMk/>
            <pc:sldMk cId="1370809642" sldId="305"/>
            <ac:spMk id="3" creationId="{00000000-0000-0000-0000-000000000000}"/>
          </ac:spMkLst>
        </pc:spChg>
        <pc:spChg chg="del">
          <ac:chgData name="saranya s" userId="dbb37a14fee80ced" providerId="LiveId" clId="{B0BA442B-F746-467E-8386-5429453DC90E}" dt="2023-02-10T11:42:44.224" v="3634" actId="478"/>
          <ac:spMkLst>
            <pc:docMk/>
            <pc:sldMk cId="1370809642" sldId="305"/>
            <ac:spMk id="6" creationId="{DDEA06DF-98CA-5342-B946-D8E46FE3AA73}"/>
          </ac:spMkLst>
        </pc:spChg>
        <pc:spChg chg="del mod">
          <ac:chgData name="saranya s" userId="dbb37a14fee80ced" providerId="LiveId" clId="{B0BA442B-F746-467E-8386-5429453DC90E}" dt="2023-02-10T11:32:26.483" v="3535" actId="478"/>
          <ac:spMkLst>
            <pc:docMk/>
            <pc:sldMk cId="1370809642" sldId="305"/>
            <ac:spMk id="8" creationId="{F924504A-9658-0F42-840E-9DF667C41E9E}"/>
          </ac:spMkLst>
        </pc:spChg>
        <pc:spChg chg="mod">
          <ac:chgData name="saranya s" userId="dbb37a14fee80ced" providerId="LiveId" clId="{B0BA442B-F746-467E-8386-5429453DC90E}" dt="2023-02-10T11:38:21.192" v="3593"/>
          <ac:spMkLst>
            <pc:docMk/>
            <pc:sldMk cId="1370809642" sldId="305"/>
            <ac:spMk id="9" creationId="{0336F26D-10E6-E544-8379-59E26DD7BE70}"/>
          </ac:spMkLst>
        </pc:spChg>
        <pc:spChg chg="mod">
          <ac:chgData name="saranya s" userId="dbb37a14fee80ced" providerId="LiveId" clId="{B0BA442B-F746-467E-8386-5429453DC90E}" dt="2023-02-10T11:38:21.192" v="3593"/>
          <ac:spMkLst>
            <pc:docMk/>
            <pc:sldMk cId="1370809642" sldId="305"/>
            <ac:spMk id="10" creationId="{B27DAA8D-AB65-0747-A603-E958506D850D}"/>
          </ac:spMkLst>
        </pc:spChg>
        <pc:spChg chg="mod">
          <ac:chgData name="saranya s" userId="dbb37a14fee80ced" providerId="LiveId" clId="{B0BA442B-F746-467E-8386-5429453DC90E}" dt="2023-02-10T11:17:59.644" v="3278" actId="403"/>
          <ac:spMkLst>
            <pc:docMk/>
            <pc:sldMk cId="1370809642" sldId="305"/>
            <ac:spMk id="11" creationId="{F84C9E99-8AC4-FBAA-E27E-F511B6DFE284}"/>
          </ac:spMkLst>
        </pc:spChg>
        <pc:spChg chg="mod">
          <ac:chgData name="saranya s" userId="dbb37a14fee80ced" providerId="LiveId" clId="{B0BA442B-F746-467E-8386-5429453DC90E}" dt="2023-02-10T11:17:51.003" v="3273" actId="403"/>
          <ac:spMkLst>
            <pc:docMk/>
            <pc:sldMk cId="1370809642" sldId="305"/>
            <ac:spMk id="12" creationId="{30C817BF-A3E8-3B16-1398-4DBD678FB0BE}"/>
          </ac:spMkLst>
        </pc:spChg>
        <pc:spChg chg="add del mod">
          <ac:chgData name="saranya s" userId="dbb37a14fee80ced" providerId="LiveId" clId="{B0BA442B-F746-467E-8386-5429453DC90E}" dt="2023-02-10T11:51:22.419" v="3691"/>
          <ac:spMkLst>
            <pc:docMk/>
            <pc:sldMk cId="1370809642" sldId="305"/>
            <ac:spMk id="13" creationId="{966C99B7-9A92-4461-70AA-00D8D29E175F}"/>
          </ac:spMkLst>
        </pc:spChg>
        <pc:picChg chg="del">
          <ac:chgData name="saranya s" userId="dbb37a14fee80ced" providerId="LiveId" clId="{B0BA442B-F746-467E-8386-5429453DC90E}" dt="2023-02-10T11:37:04.827" v="3576" actId="21"/>
          <ac:picMkLst>
            <pc:docMk/>
            <pc:sldMk cId="1370809642" sldId="305"/>
            <ac:picMk id="4" creationId="{DAAABCA2-4F5D-8C4C-817E-9279B02353B4}"/>
          </ac:picMkLst>
        </pc:picChg>
        <pc:picChg chg="add mod">
          <ac:chgData name="saranya s" userId="dbb37a14fee80ced" providerId="LiveId" clId="{B0BA442B-F746-467E-8386-5429453DC90E}" dt="2023-02-10T11:51:19.955" v="3689" actId="14100"/>
          <ac:picMkLst>
            <pc:docMk/>
            <pc:sldMk cId="1370809642" sldId="305"/>
            <ac:picMk id="7" creationId="{AE9E99C8-7D1A-369D-C945-62595794C6D2}"/>
          </ac:picMkLst>
        </pc:picChg>
      </pc:sldChg>
      <pc:sldChg chg="addSp delSp modSp mod modTransition">
        <pc:chgData name="saranya s" userId="dbb37a14fee80ced" providerId="LiveId" clId="{B0BA442B-F746-467E-8386-5429453DC90E}" dt="2023-02-10T11:49:18.023" v="3673"/>
        <pc:sldMkLst>
          <pc:docMk/>
          <pc:sldMk cId="2337742007" sldId="306"/>
        </pc:sldMkLst>
        <pc:spChg chg="mod">
          <ac:chgData name="saranya s" userId="dbb37a14fee80ced" providerId="LiveId" clId="{B0BA442B-F746-467E-8386-5429453DC90E}" dt="2023-02-10T11:38:01.365" v="3591" actId="20577"/>
          <ac:spMkLst>
            <pc:docMk/>
            <pc:sldMk cId="2337742007" sldId="306"/>
            <ac:spMk id="2" creationId="{E88DC89F-1D5C-E950-95F4-11C69C5CF597}"/>
          </ac:spMkLst>
        </pc:spChg>
        <pc:spChg chg="mod">
          <ac:chgData name="saranya s" userId="dbb37a14fee80ced" providerId="LiveId" clId="{B0BA442B-F746-467E-8386-5429453DC90E}" dt="2023-02-10T11:38:21.192" v="3593"/>
          <ac:spMkLst>
            <pc:docMk/>
            <pc:sldMk cId="2337742007" sldId="306"/>
            <ac:spMk id="3" creationId="{00000000-0000-0000-0000-000000000000}"/>
          </ac:spMkLst>
        </pc:spChg>
        <pc:spChg chg="add mod">
          <ac:chgData name="saranya s" userId="dbb37a14fee80ced" providerId="LiveId" clId="{B0BA442B-F746-467E-8386-5429453DC90E}" dt="2023-02-10T11:42:36.910" v="3633" actId="14100"/>
          <ac:spMkLst>
            <pc:docMk/>
            <pc:sldMk cId="2337742007" sldId="306"/>
            <ac:spMk id="4" creationId="{151872AB-4C88-46FD-450C-79C518F0493E}"/>
          </ac:spMkLst>
        </pc:spChg>
        <pc:spChg chg="del mod">
          <ac:chgData name="saranya s" userId="dbb37a14fee80ced" providerId="LiveId" clId="{B0BA442B-F746-467E-8386-5429453DC90E}" dt="2023-02-10T11:32:18.042" v="3533" actId="478"/>
          <ac:spMkLst>
            <pc:docMk/>
            <pc:sldMk cId="2337742007" sldId="306"/>
            <ac:spMk id="8" creationId="{F924504A-9658-0F42-840E-9DF667C41E9E}"/>
          </ac:spMkLst>
        </pc:spChg>
        <pc:spChg chg="mod">
          <ac:chgData name="saranya s" userId="dbb37a14fee80ced" providerId="LiveId" clId="{B0BA442B-F746-467E-8386-5429453DC90E}" dt="2023-02-10T11:38:21.192" v="3593"/>
          <ac:spMkLst>
            <pc:docMk/>
            <pc:sldMk cId="2337742007" sldId="306"/>
            <ac:spMk id="9" creationId="{0336F26D-10E6-E544-8379-59E26DD7BE70}"/>
          </ac:spMkLst>
        </pc:spChg>
        <pc:spChg chg="mod">
          <ac:chgData name="saranya s" userId="dbb37a14fee80ced" providerId="LiveId" clId="{B0BA442B-F746-467E-8386-5429453DC90E}" dt="2023-02-10T11:38:21.192" v="3593"/>
          <ac:spMkLst>
            <pc:docMk/>
            <pc:sldMk cId="2337742007" sldId="306"/>
            <ac:spMk id="10" creationId="{B27DAA8D-AB65-0747-A603-E958506D850D}"/>
          </ac:spMkLst>
        </pc:spChg>
        <pc:picChg chg="add del mod">
          <ac:chgData name="saranya s" userId="dbb37a14fee80ced" providerId="LiveId" clId="{B0BA442B-F746-467E-8386-5429453DC90E}" dt="2023-02-03T05:53:32.579" v="2531" actId="21"/>
          <ac:picMkLst>
            <pc:docMk/>
            <pc:sldMk cId="2337742007" sldId="306"/>
            <ac:picMk id="4" creationId="{34CCC686-4AC2-5DDF-CEF3-D7700DCEE7C8}"/>
          </ac:picMkLst>
        </pc:picChg>
        <pc:picChg chg="add mod">
          <ac:chgData name="saranya s" userId="dbb37a14fee80ced" providerId="LiveId" clId="{B0BA442B-F746-467E-8386-5429453DC90E}" dt="2023-02-10T11:37:55.760" v="3590" actId="1076"/>
          <ac:picMkLst>
            <pc:docMk/>
            <pc:sldMk cId="2337742007" sldId="306"/>
            <ac:picMk id="5" creationId="{40CF0E63-468A-E509-86CA-6F4C543AD54E}"/>
          </ac:picMkLst>
        </pc:picChg>
      </pc:sldChg>
      <pc:sldChg chg="addSp delSp modSp mod modTransition">
        <pc:chgData name="saranya s" userId="dbb37a14fee80ced" providerId="LiveId" clId="{B0BA442B-F746-467E-8386-5429453DC90E}" dt="2023-02-10T11:49:42.906" v="3677"/>
        <pc:sldMkLst>
          <pc:docMk/>
          <pc:sldMk cId="1664580149" sldId="310"/>
        </pc:sldMkLst>
        <pc:spChg chg="mod">
          <ac:chgData name="saranya s" userId="dbb37a14fee80ced" providerId="LiveId" clId="{B0BA442B-F746-467E-8386-5429453DC90E}" dt="2023-02-10T11:38:21.192" v="3593"/>
          <ac:spMkLst>
            <pc:docMk/>
            <pc:sldMk cId="1664580149" sldId="310"/>
            <ac:spMk id="2" creationId="{55ACE737-E2F5-D682-ABC8-A1FDB557822B}"/>
          </ac:spMkLst>
        </pc:spChg>
        <pc:spChg chg="mod">
          <ac:chgData name="saranya s" userId="dbb37a14fee80ced" providerId="LiveId" clId="{B0BA442B-F746-467E-8386-5429453DC90E}" dt="2023-02-10T11:35:05.020" v="3556" actId="27636"/>
          <ac:spMkLst>
            <pc:docMk/>
            <pc:sldMk cId="1664580149" sldId="310"/>
            <ac:spMk id="3" creationId="{2B0151B6-C404-E1DB-2CDC-3F1ACCEE70AD}"/>
          </ac:spMkLst>
        </pc:spChg>
        <pc:spChg chg="mod">
          <ac:chgData name="saranya s" userId="dbb37a14fee80ced" providerId="LiveId" clId="{B0BA442B-F746-467E-8386-5429453DC90E}" dt="2023-02-10T11:38:21.192" v="3593"/>
          <ac:spMkLst>
            <pc:docMk/>
            <pc:sldMk cId="1664580149" sldId="310"/>
            <ac:spMk id="4" creationId="{D1F6ED52-1CC3-5259-F6D5-A431367D2599}"/>
          </ac:spMkLst>
        </pc:spChg>
        <pc:spChg chg="del mod">
          <ac:chgData name="saranya s" userId="dbb37a14fee80ced" providerId="LiveId" clId="{B0BA442B-F746-467E-8386-5429453DC90E}" dt="2023-02-10T11:32:53.777" v="3541" actId="478"/>
          <ac:spMkLst>
            <pc:docMk/>
            <pc:sldMk cId="1664580149" sldId="310"/>
            <ac:spMk id="5" creationId="{30271AF5-69A7-259B-AE1A-874FC4EA2D98}"/>
          </ac:spMkLst>
        </pc:spChg>
        <pc:spChg chg="mod">
          <ac:chgData name="saranya s" userId="dbb37a14fee80ced" providerId="LiveId" clId="{B0BA442B-F746-467E-8386-5429453DC90E}" dt="2023-02-10T11:38:21.192" v="3593"/>
          <ac:spMkLst>
            <pc:docMk/>
            <pc:sldMk cId="1664580149" sldId="310"/>
            <ac:spMk id="6" creationId="{75715076-D29D-2603-A506-CC6E5A47AA5C}"/>
          </ac:spMkLst>
        </pc:spChg>
        <pc:spChg chg="add mod">
          <ac:chgData name="saranya s" userId="dbb37a14fee80ced" providerId="LiveId" clId="{B0BA442B-F746-467E-8386-5429453DC90E}" dt="2023-02-10T11:43:24.326" v="3643" actId="14100"/>
          <ac:spMkLst>
            <pc:docMk/>
            <pc:sldMk cId="1664580149" sldId="310"/>
            <ac:spMk id="7" creationId="{4A6C67D7-824D-DFAE-29F8-13D5D9367640}"/>
          </ac:spMkLst>
        </pc:spChg>
      </pc:sldChg>
      <pc:sldChg chg="addSp delSp modSp mod modTransition">
        <pc:chgData name="saranya s" userId="dbb37a14fee80ced" providerId="LiveId" clId="{B0BA442B-F746-467E-8386-5429453DC90E}" dt="2023-02-10T11:48:48.389" v="3669"/>
        <pc:sldMkLst>
          <pc:docMk/>
          <pc:sldMk cId="524384563" sldId="311"/>
        </pc:sldMkLst>
        <pc:spChg chg="add mod">
          <ac:chgData name="saranya s" userId="dbb37a14fee80ced" providerId="LiveId" clId="{B0BA442B-F746-467E-8386-5429453DC90E}" dt="2023-02-10T11:41:45.919" v="3622" actId="14100"/>
          <ac:spMkLst>
            <pc:docMk/>
            <pc:sldMk cId="524384563" sldId="311"/>
            <ac:spMk id="3" creationId="{2DA7CCE1-C752-E9BC-8BE9-F3AF5E35704A}"/>
          </ac:spMkLst>
        </pc:spChg>
        <pc:spChg chg="mod">
          <ac:chgData name="saranya s" userId="dbb37a14fee80ced" providerId="LiveId" clId="{B0BA442B-F746-467E-8386-5429453DC90E}" dt="2023-02-10T11:39:19.410" v="3599" actId="2711"/>
          <ac:spMkLst>
            <pc:docMk/>
            <pc:sldMk cId="524384563" sldId="311"/>
            <ac:spMk id="4" creationId="{00000000-0000-0000-0000-000000000000}"/>
          </ac:spMkLst>
        </pc:spChg>
        <pc:spChg chg="del mod">
          <ac:chgData name="saranya s" userId="dbb37a14fee80ced" providerId="LiveId" clId="{B0BA442B-F746-467E-8386-5429453DC90E}" dt="2023-02-10T11:31:44.796" v="3525" actId="478"/>
          <ac:spMkLst>
            <pc:docMk/>
            <pc:sldMk cId="524384563" sldId="311"/>
            <ac:spMk id="8" creationId="{B81240D2-B285-1745-A37C-E3665BCC0CD0}"/>
          </ac:spMkLst>
        </pc:spChg>
        <pc:spChg chg="mod">
          <ac:chgData name="saranya s" userId="dbb37a14fee80ced" providerId="LiveId" clId="{B0BA442B-F746-467E-8386-5429453DC90E}" dt="2023-02-10T11:38:21.192" v="3593"/>
          <ac:spMkLst>
            <pc:docMk/>
            <pc:sldMk cId="524384563" sldId="311"/>
            <ac:spMk id="9" creationId="{B1EF71DD-008E-7140-873C-32209B357D6C}"/>
          </ac:spMkLst>
        </pc:spChg>
        <pc:spChg chg="mod">
          <ac:chgData name="saranya s" userId="dbb37a14fee80ced" providerId="LiveId" clId="{B0BA442B-F746-467E-8386-5429453DC90E}" dt="2023-02-10T11:38:21.192" v="3593"/>
          <ac:spMkLst>
            <pc:docMk/>
            <pc:sldMk cId="524384563" sldId="311"/>
            <ac:spMk id="10" creationId="{C6A0115B-1449-A345-83C2-DACCE8AD67AE}"/>
          </ac:spMkLst>
        </pc:spChg>
        <pc:graphicFrameChg chg="add mod modGraphic">
          <ac:chgData name="saranya s" userId="dbb37a14fee80ced" providerId="LiveId" clId="{B0BA442B-F746-467E-8386-5429453DC90E}" dt="2023-02-02T16:06:41.648" v="1791" actId="20577"/>
          <ac:graphicFrameMkLst>
            <pc:docMk/>
            <pc:sldMk cId="524384563" sldId="311"/>
            <ac:graphicFrameMk id="2" creationId="{35D272ED-8F32-35A8-8F4F-3BB5D38029FC}"/>
          </ac:graphicFrameMkLst>
        </pc:graphicFrameChg>
        <pc:graphicFrameChg chg="del">
          <ac:chgData name="saranya s" userId="dbb37a14fee80ced" providerId="LiveId" clId="{B0BA442B-F746-467E-8386-5429453DC90E}" dt="2023-02-02T10:06:14.054" v="478" actId="478"/>
          <ac:graphicFrameMkLst>
            <pc:docMk/>
            <pc:sldMk cId="524384563" sldId="311"/>
            <ac:graphicFrameMk id="5" creationId="{ECDC2F5A-28EB-BF4A-9069-466E8D0F4C46}"/>
          </ac:graphicFrameMkLst>
        </pc:graphicFrameChg>
        <pc:picChg chg="add del mod">
          <ac:chgData name="saranya s" userId="dbb37a14fee80ced" providerId="LiveId" clId="{B0BA442B-F746-467E-8386-5429453DC90E}" dt="2023-02-10T11:39:11.878" v="3598" actId="21"/>
          <ac:picMkLst>
            <pc:docMk/>
            <pc:sldMk cId="524384563" sldId="311"/>
            <ac:picMk id="5" creationId="{62A95992-A36A-53DD-4A5C-44A339A205E4}"/>
          </ac:picMkLst>
        </pc:picChg>
      </pc:sldChg>
      <pc:sldChg chg="addSp delSp modSp mod modTransition">
        <pc:chgData name="saranya s" userId="dbb37a14fee80ced" providerId="LiveId" clId="{B0BA442B-F746-467E-8386-5429453DC90E}" dt="2023-02-10T11:48:53.375" v="3670"/>
        <pc:sldMkLst>
          <pc:docMk/>
          <pc:sldMk cId="2047840740" sldId="312"/>
        </pc:sldMkLst>
        <pc:spChg chg="add mod">
          <ac:chgData name="saranya s" userId="dbb37a14fee80ced" providerId="LiveId" clId="{B0BA442B-F746-467E-8386-5429453DC90E}" dt="2023-02-10T11:41:57.534" v="3624" actId="14100"/>
          <ac:spMkLst>
            <pc:docMk/>
            <pc:sldMk cId="2047840740" sldId="312"/>
            <ac:spMk id="3" creationId="{F8B041C4-76D8-645C-DC73-BE26C650E8AE}"/>
          </ac:spMkLst>
        </pc:spChg>
        <pc:spChg chg="mod">
          <ac:chgData name="saranya s" userId="dbb37a14fee80ced" providerId="LiveId" clId="{B0BA442B-F746-467E-8386-5429453DC90E}" dt="2023-02-10T11:38:58.339" v="3596" actId="2711"/>
          <ac:spMkLst>
            <pc:docMk/>
            <pc:sldMk cId="2047840740" sldId="312"/>
            <ac:spMk id="4" creationId="{00000000-0000-0000-0000-000000000000}"/>
          </ac:spMkLst>
        </pc:spChg>
        <pc:spChg chg="del mod">
          <ac:chgData name="saranya s" userId="dbb37a14fee80ced" providerId="LiveId" clId="{B0BA442B-F746-467E-8386-5429453DC90E}" dt="2023-02-10T11:31:51.063" v="3527" actId="478"/>
          <ac:spMkLst>
            <pc:docMk/>
            <pc:sldMk cId="2047840740" sldId="312"/>
            <ac:spMk id="8" creationId="{B81240D2-B285-1745-A37C-E3665BCC0CD0}"/>
          </ac:spMkLst>
        </pc:spChg>
        <pc:spChg chg="mod">
          <ac:chgData name="saranya s" userId="dbb37a14fee80ced" providerId="LiveId" clId="{B0BA442B-F746-467E-8386-5429453DC90E}" dt="2023-02-10T11:38:21.192" v="3593"/>
          <ac:spMkLst>
            <pc:docMk/>
            <pc:sldMk cId="2047840740" sldId="312"/>
            <ac:spMk id="9" creationId="{B1EF71DD-008E-7140-873C-32209B357D6C}"/>
          </ac:spMkLst>
        </pc:spChg>
        <pc:spChg chg="mod">
          <ac:chgData name="saranya s" userId="dbb37a14fee80ced" providerId="LiveId" clId="{B0BA442B-F746-467E-8386-5429453DC90E}" dt="2023-02-10T11:38:21.192" v="3593"/>
          <ac:spMkLst>
            <pc:docMk/>
            <pc:sldMk cId="2047840740" sldId="312"/>
            <ac:spMk id="10" creationId="{C6A0115B-1449-A345-83C2-DACCE8AD67AE}"/>
          </ac:spMkLst>
        </pc:spChg>
        <pc:graphicFrameChg chg="add mod modGraphic">
          <ac:chgData name="saranya s" userId="dbb37a14fee80ced" providerId="LiveId" clId="{B0BA442B-F746-467E-8386-5429453DC90E}" dt="2023-02-02T16:16:57.798" v="2026" actId="20577"/>
          <ac:graphicFrameMkLst>
            <pc:docMk/>
            <pc:sldMk cId="2047840740" sldId="312"/>
            <ac:graphicFrameMk id="2" creationId="{A960090C-C747-E552-76D2-B2E278551675}"/>
          </ac:graphicFrameMkLst>
        </pc:graphicFrameChg>
        <pc:graphicFrameChg chg="del">
          <ac:chgData name="saranya s" userId="dbb37a14fee80ced" providerId="LiveId" clId="{B0BA442B-F746-467E-8386-5429453DC90E}" dt="2023-02-02T10:06:22.861" v="480" actId="478"/>
          <ac:graphicFrameMkLst>
            <pc:docMk/>
            <pc:sldMk cId="2047840740" sldId="312"/>
            <ac:graphicFrameMk id="5" creationId="{ECDC2F5A-28EB-BF4A-9069-466E8D0F4C46}"/>
          </ac:graphicFrameMkLst>
        </pc:graphicFrameChg>
      </pc:sldChg>
      <pc:sldChg chg="modSp del mod">
        <pc:chgData name="saranya s" userId="dbb37a14fee80ced" providerId="LiveId" clId="{B0BA442B-F746-467E-8386-5429453DC90E}" dt="2023-02-02T10:29:36.451" v="654" actId="2696"/>
        <pc:sldMkLst>
          <pc:docMk/>
          <pc:sldMk cId="1524119356" sldId="313"/>
        </pc:sldMkLst>
        <pc:spChg chg="mod">
          <ac:chgData name="saranya s" userId="dbb37a14fee80ced" providerId="LiveId" clId="{B0BA442B-F746-467E-8386-5429453DC90E}" dt="2023-02-02T08:45:17.024" v="48" actId="20577"/>
          <ac:spMkLst>
            <pc:docMk/>
            <pc:sldMk cId="1524119356" sldId="313"/>
            <ac:spMk id="8" creationId="{B81240D2-B285-1745-A37C-E3665BCC0CD0}"/>
          </ac:spMkLst>
        </pc:spChg>
      </pc:sldChg>
      <pc:sldChg chg="addSp delSp modSp mod modTransition">
        <pc:chgData name="saranya s" userId="dbb37a14fee80ced" providerId="LiveId" clId="{B0BA442B-F746-467E-8386-5429453DC90E}" dt="2023-02-10T11:49:48.643" v="3678"/>
        <pc:sldMkLst>
          <pc:docMk/>
          <pc:sldMk cId="309971734" sldId="316"/>
        </pc:sldMkLst>
        <pc:spChg chg="mod">
          <ac:chgData name="saranya s" userId="dbb37a14fee80ced" providerId="LiveId" clId="{B0BA442B-F746-467E-8386-5429453DC90E}" dt="2023-02-10T11:38:21.192" v="3593"/>
          <ac:spMkLst>
            <pc:docMk/>
            <pc:sldMk cId="309971734" sldId="316"/>
            <ac:spMk id="2" creationId="{55ACE737-E2F5-D682-ABC8-A1FDB557822B}"/>
          </ac:spMkLst>
        </pc:spChg>
        <pc:spChg chg="mod">
          <ac:chgData name="saranya s" userId="dbb37a14fee80ced" providerId="LiveId" clId="{B0BA442B-F746-467E-8386-5429453DC90E}" dt="2023-02-10T11:14:07.231" v="3244" actId="403"/>
          <ac:spMkLst>
            <pc:docMk/>
            <pc:sldMk cId="309971734" sldId="316"/>
            <ac:spMk id="3" creationId="{2B0151B6-C404-E1DB-2CDC-3F1ACCEE70AD}"/>
          </ac:spMkLst>
        </pc:spChg>
        <pc:spChg chg="mod">
          <ac:chgData name="saranya s" userId="dbb37a14fee80ced" providerId="LiveId" clId="{B0BA442B-F746-467E-8386-5429453DC90E}" dt="2023-02-10T11:38:21.192" v="3593"/>
          <ac:spMkLst>
            <pc:docMk/>
            <pc:sldMk cId="309971734" sldId="316"/>
            <ac:spMk id="4" creationId="{D1F6ED52-1CC3-5259-F6D5-A431367D2599}"/>
          </ac:spMkLst>
        </pc:spChg>
        <pc:spChg chg="del mod">
          <ac:chgData name="saranya s" userId="dbb37a14fee80ced" providerId="LiveId" clId="{B0BA442B-F746-467E-8386-5429453DC90E}" dt="2023-02-10T11:32:59.978" v="3543" actId="478"/>
          <ac:spMkLst>
            <pc:docMk/>
            <pc:sldMk cId="309971734" sldId="316"/>
            <ac:spMk id="5" creationId="{30271AF5-69A7-259B-AE1A-874FC4EA2D98}"/>
          </ac:spMkLst>
        </pc:spChg>
        <pc:spChg chg="mod">
          <ac:chgData name="saranya s" userId="dbb37a14fee80ced" providerId="LiveId" clId="{B0BA442B-F746-467E-8386-5429453DC90E}" dt="2023-02-10T11:38:21.192" v="3593"/>
          <ac:spMkLst>
            <pc:docMk/>
            <pc:sldMk cId="309971734" sldId="316"/>
            <ac:spMk id="6" creationId="{75715076-D29D-2603-A506-CC6E5A47AA5C}"/>
          </ac:spMkLst>
        </pc:spChg>
        <pc:spChg chg="add mod">
          <ac:chgData name="saranya s" userId="dbb37a14fee80ced" providerId="LiveId" clId="{B0BA442B-F746-467E-8386-5429453DC90E}" dt="2023-02-10T11:43:31.980" v="3644" actId="14100"/>
          <ac:spMkLst>
            <pc:docMk/>
            <pc:sldMk cId="309971734" sldId="316"/>
            <ac:spMk id="7" creationId="{E364AA30-5FA9-4C8B-3D4F-4CA2C895424F}"/>
          </ac:spMkLst>
        </pc:spChg>
      </pc:sldChg>
      <pc:sldChg chg="addSp delSp modSp mod modTransition">
        <pc:chgData name="saranya s" userId="dbb37a14fee80ced" providerId="LiveId" clId="{B0BA442B-F746-467E-8386-5429453DC90E}" dt="2023-02-10T11:53:44.208" v="3699" actId="1076"/>
        <pc:sldMkLst>
          <pc:docMk/>
          <pc:sldMk cId="2645114647" sldId="319"/>
        </pc:sldMkLst>
        <pc:spChg chg="mod">
          <ac:chgData name="saranya s" userId="dbb37a14fee80ced" providerId="LiveId" clId="{B0BA442B-F746-467E-8386-5429453DC90E}" dt="2023-02-10T11:38:21.192" v="3593"/>
          <ac:spMkLst>
            <pc:docMk/>
            <pc:sldMk cId="2645114647" sldId="319"/>
            <ac:spMk id="2" creationId="{27AF1188-D0D0-4417-B665-B17815AE5A1A}"/>
          </ac:spMkLst>
        </pc:spChg>
        <pc:spChg chg="mod">
          <ac:chgData name="saranya s" userId="dbb37a14fee80ced" providerId="LiveId" clId="{B0BA442B-F746-467E-8386-5429453DC90E}" dt="2023-02-10T11:38:21.192" v="3593"/>
          <ac:spMkLst>
            <pc:docMk/>
            <pc:sldMk cId="2645114647" sldId="319"/>
            <ac:spMk id="4" creationId="{144FF2EA-E217-22B4-7E4A-8A4B54244C7D}"/>
          </ac:spMkLst>
        </pc:spChg>
        <pc:spChg chg="del mod">
          <ac:chgData name="saranya s" userId="dbb37a14fee80ced" providerId="LiveId" clId="{B0BA442B-F746-467E-8386-5429453DC90E}" dt="2023-02-10T11:32:09.500" v="3531" actId="478"/>
          <ac:spMkLst>
            <pc:docMk/>
            <pc:sldMk cId="2645114647" sldId="319"/>
            <ac:spMk id="5" creationId="{7B40477F-B0B4-FD5B-9153-C84181B62086}"/>
          </ac:spMkLst>
        </pc:spChg>
        <pc:spChg chg="mod">
          <ac:chgData name="saranya s" userId="dbb37a14fee80ced" providerId="LiveId" clId="{B0BA442B-F746-467E-8386-5429453DC90E}" dt="2023-02-10T11:38:21.192" v="3593"/>
          <ac:spMkLst>
            <pc:docMk/>
            <pc:sldMk cId="2645114647" sldId="319"/>
            <ac:spMk id="6" creationId="{E6B83847-A48D-2E77-96AB-98A1F5AA8AF4}"/>
          </ac:spMkLst>
        </pc:spChg>
        <pc:spChg chg="add mod">
          <ac:chgData name="saranya s" userId="dbb37a14fee80ced" providerId="LiveId" clId="{B0BA442B-F746-467E-8386-5429453DC90E}" dt="2023-02-10T11:42:14.382" v="3628" actId="14100"/>
          <ac:spMkLst>
            <pc:docMk/>
            <pc:sldMk cId="2645114647" sldId="319"/>
            <ac:spMk id="7" creationId="{EE3AD4F9-C00D-2FDA-1AF9-4A2BDCB3C534}"/>
          </ac:spMkLst>
        </pc:spChg>
        <pc:picChg chg="del">
          <ac:chgData name="saranya s" userId="dbb37a14fee80ced" providerId="LiveId" clId="{B0BA442B-F746-467E-8386-5429453DC90E}" dt="2023-02-02T10:48:52.135" v="779" actId="21"/>
          <ac:picMkLst>
            <pc:docMk/>
            <pc:sldMk cId="2645114647" sldId="319"/>
            <ac:picMk id="3" creationId="{2932E091-310F-4CC2-E472-83BC9E252D29}"/>
          </ac:picMkLst>
        </pc:picChg>
        <pc:picChg chg="add mod">
          <ac:chgData name="saranya s" userId="dbb37a14fee80ced" providerId="LiveId" clId="{B0BA442B-F746-467E-8386-5429453DC90E}" dt="2023-02-10T11:53:41.569" v="3698" actId="1076"/>
          <ac:picMkLst>
            <pc:docMk/>
            <pc:sldMk cId="2645114647" sldId="319"/>
            <ac:picMk id="3" creationId="{4D8F5D8C-CF2E-061C-9820-EED5FB62C1CB}"/>
          </ac:picMkLst>
        </pc:picChg>
        <pc:picChg chg="mod">
          <ac:chgData name="saranya s" userId="dbb37a14fee80ced" providerId="LiveId" clId="{B0BA442B-F746-467E-8386-5429453DC90E}" dt="2023-02-10T11:53:44.208" v="3699" actId="1076"/>
          <ac:picMkLst>
            <pc:docMk/>
            <pc:sldMk cId="2645114647" sldId="319"/>
            <ac:picMk id="11" creationId="{722A70BD-F71D-643A-6B68-8E74E6490273}"/>
          </ac:picMkLst>
        </pc:picChg>
      </pc:sldChg>
      <pc:sldChg chg="addSp delSp modSp mod modTransition">
        <pc:chgData name="saranya s" userId="dbb37a14fee80ced" providerId="LiveId" clId="{B0BA442B-F746-467E-8386-5429453DC90E}" dt="2023-02-10T11:48:37.688" v="3667"/>
        <pc:sldMkLst>
          <pc:docMk/>
          <pc:sldMk cId="2728963326" sldId="328"/>
        </pc:sldMkLst>
        <pc:spChg chg="add mod">
          <ac:chgData name="saranya s" userId="dbb37a14fee80ced" providerId="LiveId" clId="{B0BA442B-F746-467E-8386-5429453DC90E}" dt="2023-02-10T11:41:26.308" v="3618" actId="14100"/>
          <ac:spMkLst>
            <pc:docMk/>
            <pc:sldMk cId="2728963326" sldId="328"/>
            <ac:spMk id="3" creationId="{A2F04B15-7298-683E-FF24-D4828E3946FB}"/>
          </ac:spMkLst>
        </pc:spChg>
        <pc:spChg chg="mod">
          <ac:chgData name="saranya s" userId="dbb37a14fee80ced" providerId="LiveId" clId="{B0BA442B-F746-467E-8386-5429453DC90E}" dt="2023-02-10T11:39:44.603" v="3601"/>
          <ac:spMkLst>
            <pc:docMk/>
            <pc:sldMk cId="2728963326" sldId="328"/>
            <ac:spMk id="4" creationId="{00000000-0000-0000-0000-000000000000}"/>
          </ac:spMkLst>
        </pc:spChg>
        <pc:spChg chg="del mod">
          <ac:chgData name="saranya s" userId="dbb37a14fee80ced" providerId="LiveId" clId="{B0BA442B-F746-467E-8386-5429453DC90E}" dt="2023-02-10T11:31:33.298" v="3521" actId="478"/>
          <ac:spMkLst>
            <pc:docMk/>
            <pc:sldMk cId="2728963326" sldId="328"/>
            <ac:spMk id="8" creationId="{B81240D2-B285-1745-A37C-E3665BCC0CD0}"/>
          </ac:spMkLst>
        </pc:spChg>
        <pc:spChg chg="mod">
          <ac:chgData name="saranya s" userId="dbb37a14fee80ced" providerId="LiveId" clId="{B0BA442B-F746-467E-8386-5429453DC90E}" dt="2023-02-10T11:38:21.192" v="3593"/>
          <ac:spMkLst>
            <pc:docMk/>
            <pc:sldMk cId="2728963326" sldId="328"/>
            <ac:spMk id="9" creationId="{B1EF71DD-008E-7140-873C-32209B357D6C}"/>
          </ac:spMkLst>
        </pc:spChg>
        <pc:spChg chg="mod">
          <ac:chgData name="saranya s" userId="dbb37a14fee80ced" providerId="LiveId" clId="{B0BA442B-F746-467E-8386-5429453DC90E}" dt="2023-02-02T08:44:40.288" v="40" actId="1076"/>
          <ac:spMkLst>
            <pc:docMk/>
            <pc:sldMk cId="2728963326" sldId="328"/>
            <ac:spMk id="10" creationId="{C6A0115B-1449-A345-83C2-DACCE8AD67AE}"/>
          </ac:spMkLst>
        </pc:spChg>
        <pc:graphicFrameChg chg="add mod modGraphic">
          <ac:chgData name="saranya s" userId="dbb37a14fee80ced" providerId="LiveId" clId="{B0BA442B-F746-467E-8386-5429453DC90E}" dt="2023-02-02T16:16:41.530" v="2020" actId="20577"/>
          <ac:graphicFrameMkLst>
            <pc:docMk/>
            <pc:sldMk cId="2728963326" sldId="328"/>
            <ac:graphicFrameMk id="2" creationId="{1FD21763-F318-F217-C5D2-8FC4FDEC0ADE}"/>
          </ac:graphicFrameMkLst>
        </pc:graphicFrameChg>
        <pc:graphicFrameChg chg="del mod modGraphic">
          <ac:chgData name="saranya s" userId="dbb37a14fee80ced" providerId="LiveId" clId="{B0BA442B-F746-467E-8386-5429453DC90E}" dt="2023-02-02T10:05:40.294" v="473" actId="478"/>
          <ac:graphicFrameMkLst>
            <pc:docMk/>
            <pc:sldMk cId="2728963326" sldId="328"/>
            <ac:graphicFrameMk id="5" creationId="{ECDC2F5A-28EB-BF4A-9069-466E8D0F4C46}"/>
          </ac:graphicFrameMkLst>
        </pc:graphicFrameChg>
      </pc:sldChg>
      <pc:sldChg chg="addSp delSp modSp mod modTransition">
        <pc:chgData name="saranya s" userId="dbb37a14fee80ced" providerId="LiveId" clId="{B0BA442B-F746-467E-8386-5429453DC90E}" dt="2023-02-10T11:49:36.472" v="3676"/>
        <pc:sldMkLst>
          <pc:docMk/>
          <pc:sldMk cId="4051320779" sldId="329"/>
        </pc:sldMkLst>
        <pc:spChg chg="mod">
          <ac:chgData name="saranya s" userId="dbb37a14fee80ced" providerId="LiveId" clId="{B0BA442B-F746-467E-8386-5429453DC90E}" dt="2023-02-10T11:38:21.192" v="3593"/>
          <ac:spMkLst>
            <pc:docMk/>
            <pc:sldMk cId="4051320779" sldId="329"/>
            <ac:spMk id="2" creationId="{55ACE737-E2F5-D682-ABC8-A1FDB557822B}"/>
          </ac:spMkLst>
        </pc:spChg>
        <pc:spChg chg="mod">
          <ac:chgData name="saranya s" userId="dbb37a14fee80ced" providerId="LiveId" clId="{B0BA442B-F746-467E-8386-5429453DC90E}" dt="2023-02-10T11:38:21.192" v="3593"/>
          <ac:spMkLst>
            <pc:docMk/>
            <pc:sldMk cId="4051320779" sldId="329"/>
            <ac:spMk id="4" creationId="{D1F6ED52-1CC3-5259-F6D5-A431367D2599}"/>
          </ac:spMkLst>
        </pc:spChg>
        <pc:spChg chg="del mod">
          <ac:chgData name="saranya s" userId="dbb37a14fee80ced" providerId="LiveId" clId="{B0BA442B-F746-467E-8386-5429453DC90E}" dt="2023-02-10T11:32:47.212" v="3539" actId="478"/>
          <ac:spMkLst>
            <pc:docMk/>
            <pc:sldMk cId="4051320779" sldId="329"/>
            <ac:spMk id="5" creationId="{30271AF5-69A7-259B-AE1A-874FC4EA2D98}"/>
          </ac:spMkLst>
        </pc:spChg>
        <pc:spChg chg="mod">
          <ac:chgData name="saranya s" userId="dbb37a14fee80ced" providerId="LiveId" clId="{B0BA442B-F746-467E-8386-5429453DC90E}" dt="2023-02-10T11:38:21.192" v="3593"/>
          <ac:spMkLst>
            <pc:docMk/>
            <pc:sldMk cId="4051320779" sldId="329"/>
            <ac:spMk id="6" creationId="{75715076-D29D-2603-A506-CC6E5A47AA5C}"/>
          </ac:spMkLst>
        </pc:spChg>
        <pc:spChg chg="add mod">
          <ac:chgData name="saranya s" userId="dbb37a14fee80ced" providerId="LiveId" clId="{B0BA442B-F746-467E-8386-5429453DC90E}" dt="2023-02-10T11:43:11.808" v="3641" actId="14100"/>
          <ac:spMkLst>
            <pc:docMk/>
            <pc:sldMk cId="4051320779" sldId="329"/>
            <ac:spMk id="7" creationId="{2D4C7C6D-C39F-835F-D558-AB899CB68A6E}"/>
          </ac:spMkLst>
        </pc:spChg>
        <pc:graphicFrameChg chg="add mod modGraphic">
          <ac:chgData name="saranya s" userId="dbb37a14fee80ced" providerId="LiveId" clId="{B0BA442B-F746-467E-8386-5429453DC90E}" dt="2023-02-04T08:00:00.947" v="3131" actId="14734"/>
          <ac:graphicFrameMkLst>
            <pc:docMk/>
            <pc:sldMk cId="4051320779" sldId="329"/>
            <ac:graphicFrameMk id="3" creationId="{FC8D47B5-D4FA-B3C1-D51D-05D1E9F48ACE}"/>
          </ac:graphicFrameMkLst>
        </pc:graphicFrameChg>
        <pc:picChg chg="del mod">
          <ac:chgData name="saranya s" userId="dbb37a14fee80ced" providerId="LiveId" clId="{B0BA442B-F746-467E-8386-5429453DC90E}" dt="2023-02-04T07:59:42.283" v="3127" actId="478"/>
          <ac:picMkLst>
            <pc:docMk/>
            <pc:sldMk cId="4051320779" sldId="329"/>
            <ac:picMk id="11" creationId="{905B95C1-8053-5CE4-C6C9-0F4EF61C15C9}"/>
          </ac:picMkLst>
        </pc:picChg>
      </pc:sldChg>
      <pc:sldChg chg="addSp delSp modSp new mod modTransition setBg setClrOvrMap delDesignElem chgLayout">
        <pc:chgData name="saranya s" userId="dbb37a14fee80ced" providerId="LiveId" clId="{B0BA442B-F746-467E-8386-5429453DC90E}" dt="2023-02-10T11:47:39.909" v="3660"/>
        <pc:sldMkLst>
          <pc:docMk/>
          <pc:sldMk cId="462596287" sldId="330"/>
        </pc:sldMkLst>
        <pc:spChg chg="del">
          <ac:chgData name="saranya s" userId="dbb37a14fee80ced" providerId="LiveId" clId="{B0BA442B-F746-467E-8386-5429453DC90E}" dt="2023-02-10T11:20:49.429" v="3287" actId="478"/>
          <ac:spMkLst>
            <pc:docMk/>
            <pc:sldMk cId="462596287" sldId="330"/>
            <ac:spMk id="2" creationId="{A7085551-DDD9-27A0-A618-D7A7C9EC77A4}"/>
          </ac:spMkLst>
        </pc:spChg>
        <pc:spChg chg="del">
          <ac:chgData name="saranya s" userId="dbb37a14fee80ced" providerId="LiveId" clId="{B0BA442B-F746-467E-8386-5429453DC90E}" dt="2023-02-10T11:20:54.280" v="3288" actId="478"/>
          <ac:spMkLst>
            <pc:docMk/>
            <pc:sldMk cId="462596287" sldId="330"/>
            <ac:spMk id="3" creationId="{F9CA0975-A875-A88F-7CFB-C7E3231338D0}"/>
          </ac:spMkLst>
        </pc:spChg>
        <pc:spChg chg="del mod ord">
          <ac:chgData name="saranya s" userId="dbb37a14fee80ced" providerId="LiveId" clId="{B0BA442B-F746-467E-8386-5429453DC90E}" dt="2023-02-10T11:24:23.280" v="3340" actId="21"/>
          <ac:spMkLst>
            <pc:docMk/>
            <pc:sldMk cId="462596287" sldId="330"/>
            <ac:spMk id="4" creationId="{70723385-D9D4-46A2-0501-4B1EC3A76A7A}"/>
          </ac:spMkLst>
        </pc:spChg>
        <pc:spChg chg="del mod ord">
          <ac:chgData name="saranya s" userId="dbb37a14fee80ced" providerId="LiveId" clId="{B0BA442B-F746-467E-8386-5429453DC90E}" dt="2023-02-10T11:24:18.424" v="3338" actId="21"/>
          <ac:spMkLst>
            <pc:docMk/>
            <pc:sldMk cId="462596287" sldId="330"/>
            <ac:spMk id="5" creationId="{BF9E0B56-D7B2-0A6C-374C-4DA42F1757B8}"/>
          </ac:spMkLst>
        </pc:spChg>
        <pc:spChg chg="del mod ord">
          <ac:chgData name="saranya s" userId="dbb37a14fee80ced" providerId="LiveId" clId="{B0BA442B-F746-467E-8386-5429453DC90E}" dt="2023-02-10T11:24:12.630" v="3336" actId="21"/>
          <ac:spMkLst>
            <pc:docMk/>
            <pc:sldMk cId="462596287" sldId="330"/>
            <ac:spMk id="6" creationId="{57A4F9EF-6593-3CC5-2CE0-FFB0CBEE860F}"/>
          </ac:spMkLst>
        </pc:spChg>
        <pc:spChg chg="add del mod ord">
          <ac:chgData name="saranya s" userId="dbb37a14fee80ced" providerId="LiveId" clId="{B0BA442B-F746-467E-8386-5429453DC90E}" dt="2023-02-10T11:24:03.014" v="3332" actId="21"/>
          <ac:spMkLst>
            <pc:docMk/>
            <pc:sldMk cId="462596287" sldId="330"/>
            <ac:spMk id="7" creationId="{9903E0F0-5A74-DD00-23AA-1E78E3DB12B3}"/>
          </ac:spMkLst>
        </pc:spChg>
        <pc:spChg chg="add del mod ord">
          <ac:chgData name="saranya s" userId="dbb37a14fee80ced" providerId="LiveId" clId="{B0BA442B-F746-467E-8386-5429453DC90E}" dt="2023-02-10T11:23:42.821" v="3328" actId="21"/>
          <ac:spMkLst>
            <pc:docMk/>
            <pc:sldMk cId="462596287" sldId="330"/>
            <ac:spMk id="8" creationId="{B4F07344-23A7-7F3B-E0C5-5B8FF177F3A3}"/>
          </ac:spMkLst>
        </pc:spChg>
        <pc:spChg chg="add del">
          <ac:chgData name="saranya s" userId="dbb37a14fee80ced" providerId="LiveId" clId="{B0BA442B-F746-467E-8386-5429453DC90E}" dt="2023-02-10T11:25:07.486" v="3346"/>
          <ac:spMkLst>
            <pc:docMk/>
            <pc:sldMk cId="462596287" sldId="330"/>
            <ac:spMk id="9" creationId="{42A4FC2C-047E-45A5-965D-8E1E3BF09BC6}"/>
          </ac:spMkLst>
        </pc:spChg>
        <pc:spChg chg="add del mod">
          <ac:chgData name="saranya s" userId="dbb37a14fee80ced" providerId="LiveId" clId="{B0BA442B-F746-467E-8386-5429453DC90E}" dt="2023-02-10T11:24:10.038" v="3335" actId="21"/>
          <ac:spMkLst>
            <pc:docMk/>
            <pc:sldMk cId="462596287" sldId="330"/>
            <ac:spMk id="11" creationId="{A75CC78F-ECFE-5100-20A5-8D140DF51253}"/>
          </ac:spMkLst>
        </pc:spChg>
        <pc:spChg chg="add del mod">
          <ac:chgData name="saranya s" userId="dbb37a14fee80ced" providerId="LiveId" clId="{B0BA442B-F746-467E-8386-5429453DC90E}" dt="2023-02-10T11:23:55.026" v="3331" actId="21"/>
          <ac:spMkLst>
            <pc:docMk/>
            <pc:sldMk cId="462596287" sldId="330"/>
            <ac:spMk id="12" creationId="{523FB587-7A18-787E-AAFC-902DF942D5D7}"/>
          </ac:spMkLst>
        </pc:spChg>
        <pc:spChg chg="add del">
          <ac:chgData name="saranya s" userId="dbb37a14fee80ced" providerId="LiveId" clId="{B0BA442B-F746-467E-8386-5429453DC90E}" dt="2023-02-10T11:23:31.754" v="3325" actId="26606"/>
          <ac:spMkLst>
            <pc:docMk/>
            <pc:sldMk cId="462596287" sldId="330"/>
            <ac:spMk id="13" creationId="{0ED05234-59F2-438F-99BB-C1D5FE6AB366}"/>
          </ac:spMkLst>
        </pc:spChg>
        <pc:spChg chg="add del">
          <ac:chgData name="saranya s" userId="dbb37a14fee80ced" providerId="LiveId" clId="{B0BA442B-F746-467E-8386-5429453DC90E}" dt="2023-02-10T11:24:38.788" v="3342"/>
          <ac:spMkLst>
            <pc:docMk/>
            <pc:sldMk cId="462596287" sldId="330"/>
            <ac:spMk id="14" creationId="{1034510A-DB30-456D-9F45-F70101243FCB}"/>
          </ac:spMkLst>
        </pc:spChg>
        <pc:spChg chg="add del">
          <ac:chgData name="saranya s" userId="dbb37a14fee80ced" providerId="LiveId" clId="{B0BA442B-F746-467E-8386-5429453DC90E}" dt="2023-02-10T11:23:31.754" v="3325" actId="26606"/>
          <ac:spMkLst>
            <pc:docMk/>
            <pc:sldMk cId="462596287" sldId="330"/>
            <ac:spMk id="21" creationId="{FD253B5F-8540-4043-8F2E-713BAFE52D54}"/>
          </ac:spMkLst>
        </pc:spChg>
        <pc:spChg chg="add del">
          <ac:chgData name="saranya s" userId="dbb37a14fee80ced" providerId="LiveId" clId="{B0BA442B-F746-467E-8386-5429453DC90E}" dt="2023-02-10T11:24:38.788" v="3342"/>
          <ac:spMkLst>
            <pc:docMk/>
            <pc:sldMk cId="462596287" sldId="330"/>
            <ac:spMk id="22" creationId="{9B6A1B59-9557-46ED-AF15-9FA7811DC074}"/>
          </ac:spMkLst>
        </pc:spChg>
        <pc:spChg chg="add del">
          <ac:chgData name="saranya s" userId="dbb37a14fee80ced" providerId="LiveId" clId="{B0BA442B-F746-467E-8386-5429453DC90E}" dt="2023-02-10T11:23:31.754" v="3325" actId="26606"/>
          <ac:spMkLst>
            <pc:docMk/>
            <pc:sldMk cId="462596287" sldId="330"/>
            <ac:spMk id="23" creationId="{F2AF0D79-4A1A-4F27-B9F0-CF252C4AC91C}"/>
          </ac:spMkLst>
        </pc:spChg>
        <pc:spChg chg="add del">
          <ac:chgData name="saranya s" userId="dbb37a14fee80ced" providerId="LiveId" clId="{B0BA442B-F746-467E-8386-5429453DC90E}" dt="2023-02-10T11:24:38.788" v="3342"/>
          <ac:spMkLst>
            <pc:docMk/>
            <pc:sldMk cId="462596287" sldId="330"/>
            <ac:spMk id="26" creationId="{6E3BF814-708D-43D6-A62D-54B2DB14DE75}"/>
          </ac:spMkLst>
        </pc:spChg>
        <pc:spChg chg="add del mod">
          <ac:chgData name="saranya s" userId="dbb37a14fee80ced" providerId="LiveId" clId="{B0BA442B-F746-467E-8386-5429453DC90E}" dt="2023-02-10T11:24:07.439" v="3334" actId="21"/>
          <ac:spMkLst>
            <pc:docMk/>
            <pc:sldMk cId="462596287" sldId="330"/>
            <ac:spMk id="29" creationId="{23F3F710-9916-0ACB-3605-65C8A50C4A99}"/>
          </ac:spMkLst>
        </pc:spChg>
        <pc:spChg chg="add mod">
          <ac:chgData name="saranya s" userId="dbb37a14fee80ced" providerId="LiveId" clId="{B0BA442B-F746-467E-8386-5429453DC90E}" dt="2023-02-10T11:27:54.304" v="3406" actId="20577"/>
          <ac:spMkLst>
            <pc:docMk/>
            <pc:sldMk cId="462596287" sldId="330"/>
            <ac:spMk id="32" creationId="{278E2A2E-8C74-21E6-44F4-28F345515CB4}"/>
          </ac:spMkLst>
        </pc:spChg>
        <pc:spChg chg="add mod">
          <ac:chgData name="saranya s" userId="dbb37a14fee80ced" providerId="LiveId" clId="{B0BA442B-F746-467E-8386-5429453DC90E}" dt="2023-02-10T11:28:07.569" v="3408"/>
          <ac:spMkLst>
            <pc:docMk/>
            <pc:sldMk cId="462596287" sldId="330"/>
            <ac:spMk id="34" creationId="{47F4E59D-7CBE-D4C5-94C1-22754423035E}"/>
          </ac:spMkLst>
        </pc:spChg>
        <pc:spChg chg="add mod">
          <ac:chgData name="saranya s" userId="dbb37a14fee80ced" providerId="LiveId" clId="{B0BA442B-F746-467E-8386-5429453DC90E}" dt="2023-02-10T11:29:18.875" v="3424" actId="1076"/>
          <ac:spMkLst>
            <pc:docMk/>
            <pc:sldMk cId="462596287" sldId="330"/>
            <ac:spMk id="35" creationId="{07C4726F-63A0-83AD-5872-0696C8B03F72}"/>
          </ac:spMkLst>
        </pc:spChg>
        <pc:spChg chg="add mod">
          <ac:chgData name="saranya s" userId="dbb37a14fee80ced" providerId="LiveId" clId="{B0BA442B-F746-467E-8386-5429453DC90E}" dt="2023-02-10T11:28:39.954" v="3418"/>
          <ac:spMkLst>
            <pc:docMk/>
            <pc:sldMk cId="462596287" sldId="330"/>
            <ac:spMk id="36" creationId="{5903456F-B9DA-B3D5-1829-23BC22FCB968}"/>
          </ac:spMkLst>
        </pc:spChg>
        <pc:spChg chg="add mod">
          <ac:chgData name="saranya s" userId="dbb37a14fee80ced" providerId="LiveId" clId="{B0BA442B-F746-467E-8386-5429453DC90E}" dt="2023-02-10T11:28:52.157" v="3420"/>
          <ac:spMkLst>
            <pc:docMk/>
            <pc:sldMk cId="462596287" sldId="330"/>
            <ac:spMk id="37" creationId="{AB8C5E6D-1149-1D84-40E6-5583F5C04C11}"/>
          </ac:spMkLst>
        </pc:spChg>
        <pc:spChg chg="add mod">
          <ac:chgData name="saranya s" userId="dbb37a14fee80ced" providerId="LiveId" clId="{B0BA442B-F746-467E-8386-5429453DC90E}" dt="2023-02-10T11:29:03.161" v="3422"/>
          <ac:spMkLst>
            <pc:docMk/>
            <pc:sldMk cId="462596287" sldId="330"/>
            <ac:spMk id="38" creationId="{21DA9842-91E2-EA03-7D6E-3438ACC2BDEF}"/>
          </ac:spMkLst>
        </pc:spChg>
        <pc:picChg chg="add del mod">
          <ac:chgData name="saranya s" userId="dbb37a14fee80ced" providerId="LiveId" clId="{B0BA442B-F746-467E-8386-5429453DC90E}" dt="2023-02-10T11:23:47.841" v="3329" actId="21"/>
          <ac:picMkLst>
            <pc:docMk/>
            <pc:sldMk cId="462596287" sldId="330"/>
            <ac:picMk id="10" creationId="{BA947D11-23F5-F51A-0B65-844A97B5A5DA}"/>
          </ac:picMkLst>
        </pc:picChg>
        <pc:picChg chg="add del">
          <ac:chgData name="saranya s" userId="dbb37a14fee80ced" providerId="LiveId" clId="{B0BA442B-F746-467E-8386-5429453DC90E}" dt="2023-02-10T11:23:31.754" v="3325" actId="26606"/>
          <ac:picMkLst>
            <pc:docMk/>
            <pc:sldMk cId="462596287" sldId="330"/>
            <ac:picMk id="15" creationId="{92AFBBF0-B883-4E26-9359-B5CECFDCD681}"/>
          </ac:picMkLst>
        </pc:picChg>
        <pc:picChg chg="add del">
          <ac:chgData name="saranya s" userId="dbb37a14fee80ced" providerId="LiveId" clId="{B0BA442B-F746-467E-8386-5429453DC90E}" dt="2023-02-10T11:24:38.788" v="3342"/>
          <ac:picMkLst>
            <pc:docMk/>
            <pc:sldMk cId="462596287" sldId="330"/>
            <ac:picMk id="16" creationId="{D9E3E4AB-D495-4E09-86D0-3C3F1CD33C2A}"/>
          </ac:picMkLst>
        </pc:picChg>
        <pc:picChg chg="add del mod">
          <ac:chgData name="saranya s" userId="dbb37a14fee80ced" providerId="LiveId" clId="{B0BA442B-F746-467E-8386-5429453DC90E}" dt="2023-02-10T11:25:45.727" v="3353" actId="21"/>
          <ac:picMkLst>
            <pc:docMk/>
            <pc:sldMk cId="462596287" sldId="330"/>
            <ac:picMk id="27" creationId="{120F9747-CE34-6C6E-EE3B-6E922AB2D7C4}"/>
          </ac:picMkLst>
        </pc:picChg>
        <pc:picChg chg="add del">
          <ac:chgData name="saranya s" userId="dbb37a14fee80ced" providerId="LiveId" clId="{B0BA442B-F746-467E-8386-5429453DC90E}" dt="2023-02-10T11:24:38.788" v="3342"/>
          <ac:picMkLst>
            <pc:docMk/>
            <pc:sldMk cId="462596287" sldId="330"/>
            <ac:picMk id="28" creationId="{80C0F1BA-2DF1-4BA9-985B-1A0126C6A64E}"/>
          </ac:picMkLst>
        </pc:picChg>
        <pc:picChg chg="add mod">
          <ac:chgData name="saranya s" userId="dbb37a14fee80ced" providerId="LiveId" clId="{B0BA442B-F746-467E-8386-5429453DC90E}" dt="2023-02-10T11:27:39.077" v="3404" actId="14100"/>
          <ac:picMkLst>
            <pc:docMk/>
            <pc:sldMk cId="462596287" sldId="330"/>
            <ac:picMk id="33" creationId="{ACFD393A-B80A-9868-97B7-325106BB6990}"/>
          </ac:picMkLst>
        </pc:picChg>
        <pc:cxnChg chg="add del">
          <ac:chgData name="saranya s" userId="dbb37a14fee80ced" providerId="LiveId" clId="{B0BA442B-F746-467E-8386-5429453DC90E}" dt="2023-02-10T11:23:31.754" v="3325" actId="26606"/>
          <ac:cxnSpMkLst>
            <pc:docMk/>
            <pc:sldMk cId="462596287" sldId="330"/>
            <ac:cxnSpMk id="17" creationId="{C156D5FE-EB26-4C38-8EC5-E5FFE1B3022E}"/>
          </ac:cxnSpMkLst>
        </pc:cxnChg>
        <pc:cxnChg chg="add del">
          <ac:chgData name="saranya s" userId="dbb37a14fee80ced" providerId="LiveId" clId="{B0BA442B-F746-467E-8386-5429453DC90E}" dt="2023-02-10T11:24:38.788" v="3342"/>
          <ac:cxnSpMkLst>
            <pc:docMk/>
            <pc:sldMk cId="462596287" sldId="330"/>
            <ac:cxnSpMk id="18" creationId="{59D48945-BEE9-473E-9443-A1CE317E2D69}"/>
          </ac:cxnSpMkLst>
        </pc:cxnChg>
        <pc:cxnChg chg="add del">
          <ac:chgData name="saranya s" userId="dbb37a14fee80ced" providerId="LiveId" clId="{B0BA442B-F746-467E-8386-5429453DC90E}" dt="2023-02-10T11:23:31.754" v="3325" actId="26606"/>
          <ac:cxnSpMkLst>
            <pc:docMk/>
            <pc:sldMk cId="462596287" sldId="330"/>
            <ac:cxnSpMk id="19" creationId="{D233C3A4-F9EE-4FCF-A088-5CE8C2A2D68E}"/>
          </ac:cxnSpMkLst>
        </pc:cxnChg>
        <pc:cxnChg chg="add del">
          <ac:chgData name="saranya s" userId="dbb37a14fee80ced" providerId="LiveId" clId="{B0BA442B-F746-467E-8386-5429453DC90E}" dt="2023-02-10T11:24:38.788" v="3342"/>
          <ac:cxnSpMkLst>
            <pc:docMk/>
            <pc:sldMk cId="462596287" sldId="330"/>
            <ac:cxnSpMk id="20" creationId="{2E8FB920-D5E3-4F09-967F-5DB75441A318}"/>
          </ac:cxnSpMkLst>
        </pc:cxnChg>
        <pc:cxnChg chg="add del">
          <ac:chgData name="saranya s" userId="dbb37a14fee80ced" providerId="LiveId" clId="{B0BA442B-F746-467E-8386-5429453DC90E}" dt="2023-02-10T11:24:38.788" v="3342"/>
          <ac:cxnSpMkLst>
            <pc:docMk/>
            <pc:sldMk cId="462596287" sldId="330"/>
            <ac:cxnSpMk id="24" creationId="{84169457-B7C6-4D50-8B14-C9A373623846}"/>
          </ac:cxnSpMkLst>
        </pc:cxnChg>
        <pc:cxnChg chg="add del">
          <ac:chgData name="saranya s" userId="dbb37a14fee80ced" providerId="LiveId" clId="{B0BA442B-F746-467E-8386-5429453DC90E}" dt="2023-02-10T11:23:31.754" v="3325" actId="26606"/>
          <ac:cxnSpMkLst>
            <pc:docMk/>
            <pc:sldMk cId="462596287" sldId="330"/>
            <ac:cxnSpMk id="25" creationId="{8E83266B-97F8-4AB9-818F-3A70E8D8580D}"/>
          </ac:cxnSpMkLst>
        </pc:cxnChg>
        <pc:cxnChg chg="add del">
          <ac:chgData name="saranya s" userId="dbb37a14fee80ced" providerId="LiveId" clId="{B0BA442B-F746-467E-8386-5429453DC90E}" dt="2023-02-10T11:24:38.788" v="3342"/>
          <ac:cxnSpMkLst>
            <pc:docMk/>
            <pc:sldMk cId="462596287" sldId="330"/>
            <ac:cxnSpMk id="30" creationId="{DB4CC650-F3AE-47ED-96D9-DD4CB94CA834}"/>
          </ac:cxnSpMkLst>
        </pc:cxnChg>
      </pc:sldChg>
      <pc:sldChg chg="addSp delSp modSp new mod modTransition setBg modClrScheme delDesignElem chgLayout">
        <pc:chgData name="saranya s" userId="dbb37a14fee80ced" providerId="LiveId" clId="{B0BA442B-F746-467E-8386-5429453DC90E}" dt="2023-02-10T11:50:01.009" v="3681"/>
        <pc:sldMkLst>
          <pc:docMk/>
          <pc:sldMk cId="3475773603" sldId="331"/>
        </pc:sldMkLst>
        <pc:spChg chg="del mod ord">
          <ac:chgData name="saranya s" userId="dbb37a14fee80ced" providerId="LiveId" clId="{B0BA442B-F746-467E-8386-5429453DC90E}" dt="2023-02-10T11:44:44.399" v="3649" actId="478"/>
          <ac:spMkLst>
            <pc:docMk/>
            <pc:sldMk cId="3475773603" sldId="331"/>
            <ac:spMk id="2" creationId="{1EEFF442-A8AD-B62F-B7ED-6478411FD958}"/>
          </ac:spMkLst>
        </pc:spChg>
        <pc:spChg chg="del mod ord">
          <ac:chgData name="saranya s" userId="dbb37a14fee80ced" providerId="LiveId" clId="{B0BA442B-F746-467E-8386-5429453DC90E}" dt="2023-02-10T11:44:37.008" v="3648" actId="478"/>
          <ac:spMkLst>
            <pc:docMk/>
            <pc:sldMk cId="3475773603" sldId="331"/>
            <ac:spMk id="3" creationId="{14E8E175-FE3C-B62A-3370-BA076EE7D02A}"/>
          </ac:spMkLst>
        </pc:spChg>
        <pc:spChg chg="del mod ord">
          <ac:chgData name="saranya s" userId="dbb37a14fee80ced" providerId="LiveId" clId="{B0BA442B-F746-467E-8386-5429453DC90E}" dt="2023-02-10T11:44:31.062" v="3646" actId="478"/>
          <ac:spMkLst>
            <pc:docMk/>
            <pc:sldMk cId="3475773603" sldId="331"/>
            <ac:spMk id="4" creationId="{0B6B7384-783C-B118-2996-34B4AFEFA33F}"/>
          </ac:spMkLst>
        </pc:spChg>
        <pc:spChg chg="add mod ord">
          <ac:chgData name="saranya s" userId="dbb37a14fee80ced" providerId="LiveId" clId="{B0BA442B-F746-467E-8386-5429453DC90E}" dt="2023-02-10T11:44:26.324" v="3645" actId="26606"/>
          <ac:spMkLst>
            <pc:docMk/>
            <pc:sldMk cId="3475773603" sldId="331"/>
            <ac:spMk id="5" creationId="{E054D1F2-BD44-7C32-C86D-2328F91D03C0}"/>
          </ac:spMkLst>
        </pc:spChg>
        <pc:spChg chg="add del mod ord">
          <ac:chgData name="saranya s" userId="dbb37a14fee80ced" providerId="LiveId" clId="{B0BA442B-F746-467E-8386-5429453DC90E}" dt="2023-02-10T11:35:37.063" v="3568" actId="478"/>
          <ac:spMkLst>
            <pc:docMk/>
            <pc:sldMk cId="3475773603" sldId="331"/>
            <ac:spMk id="6" creationId="{35702237-1F70-4870-C20C-1AA42B048437}"/>
          </ac:spMkLst>
        </pc:spChg>
        <pc:spChg chg="add">
          <ac:chgData name="saranya s" userId="dbb37a14fee80ced" providerId="LiveId" clId="{B0BA442B-F746-467E-8386-5429453DC90E}" dt="2023-02-10T11:44:26.324" v="3645" actId="26606"/>
          <ac:spMkLst>
            <pc:docMk/>
            <pc:sldMk cId="3475773603" sldId="331"/>
            <ac:spMk id="11" creationId="{8BC298DB-2D5C-40A1-9A78-6B4A12198A9B}"/>
          </ac:spMkLst>
        </pc:spChg>
        <pc:spChg chg="add del">
          <ac:chgData name="saranya s" userId="dbb37a14fee80ced" providerId="LiveId" clId="{B0BA442B-F746-467E-8386-5429453DC90E}" dt="2023-02-10T11:38:21.192" v="3593"/>
          <ac:spMkLst>
            <pc:docMk/>
            <pc:sldMk cId="3475773603" sldId="331"/>
            <ac:spMk id="12" creationId="{AE220058-3FCE-496E-ADF2-D8A6961F39F6}"/>
          </ac:spMkLst>
        </pc:spChg>
        <pc:spChg chg="add">
          <ac:chgData name="saranya s" userId="dbb37a14fee80ced" providerId="LiveId" clId="{B0BA442B-F746-467E-8386-5429453DC90E}" dt="2023-02-10T11:44:26.324" v="3645" actId="26606"/>
          <ac:spMkLst>
            <pc:docMk/>
            <pc:sldMk cId="3475773603" sldId="331"/>
            <ac:spMk id="13" creationId="{35C2355B-7CE9-4192-9142-A41CA0A0C08B}"/>
          </ac:spMkLst>
        </pc:spChg>
        <pc:spChg chg="add del">
          <ac:chgData name="saranya s" userId="dbb37a14fee80ced" providerId="LiveId" clId="{B0BA442B-F746-467E-8386-5429453DC90E}" dt="2023-02-10T11:38:21.192" v="3593"/>
          <ac:spMkLst>
            <pc:docMk/>
            <pc:sldMk cId="3475773603" sldId="331"/>
            <ac:spMk id="16" creationId="{3E9C5090-7D25-41E3-A6D3-CCAEE505E785}"/>
          </ac:spMkLst>
        </pc:spChg>
        <pc:spChg chg="add del">
          <ac:chgData name="saranya s" userId="dbb37a14fee80ced" providerId="LiveId" clId="{B0BA442B-F746-467E-8386-5429453DC90E}" dt="2023-02-10T11:38:21.192" v="3593"/>
          <ac:spMkLst>
            <pc:docMk/>
            <pc:sldMk cId="3475773603" sldId="331"/>
            <ac:spMk id="18" creationId="{11BF8809-0DAC-41E5-A212-ACB4A01BE95B}"/>
          </ac:spMkLst>
        </pc:spChg>
        <pc:picChg chg="add mod">
          <ac:chgData name="saranya s" userId="dbb37a14fee80ced" providerId="LiveId" clId="{B0BA442B-F746-467E-8386-5429453DC90E}" dt="2023-02-10T11:44:26.324" v="3645" actId="26606"/>
          <ac:picMkLst>
            <pc:docMk/>
            <pc:sldMk cId="3475773603" sldId="331"/>
            <ac:picMk id="9" creationId="{17CADC52-2660-0EDD-4B11-DE8D7CA3A620}"/>
          </ac:picMkLst>
        </pc:picChg>
        <pc:picChg chg="add">
          <ac:chgData name="saranya s" userId="dbb37a14fee80ced" providerId="LiveId" clId="{B0BA442B-F746-467E-8386-5429453DC90E}" dt="2023-02-10T11:44:26.324" v="3645" actId="26606"/>
          <ac:picMkLst>
            <pc:docMk/>
            <pc:sldMk cId="3475773603" sldId="331"/>
            <ac:picMk id="20" creationId="{45CE2E7C-6AA3-4710-825D-4CDDF788C7BC}"/>
          </ac:picMkLst>
        </pc:picChg>
        <pc:cxnChg chg="add del">
          <ac:chgData name="saranya s" userId="dbb37a14fee80ced" providerId="LiveId" clId="{B0BA442B-F746-467E-8386-5429453DC90E}" dt="2023-02-10T11:38:21.192" v="3593"/>
          <ac:cxnSpMkLst>
            <pc:docMk/>
            <pc:sldMk cId="3475773603" sldId="331"/>
            <ac:cxnSpMk id="14" creationId="{E193F809-7E50-4AAD-8E26-878207931CB5}"/>
          </ac:cxnSpMkLst>
        </pc:cxnChg>
        <pc:cxnChg chg="add">
          <ac:chgData name="saranya s" userId="dbb37a14fee80ced" providerId="LiveId" clId="{B0BA442B-F746-467E-8386-5429453DC90E}" dt="2023-02-10T11:44:26.324" v="3645" actId="26606"/>
          <ac:cxnSpMkLst>
            <pc:docMk/>
            <pc:sldMk cId="3475773603" sldId="331"/>
            <ac:cxnSpMk id="15" creationId="{06D05ED8-39E4-42F8-92CB-704C2BD0D215}"/>
          </ac:cxnSpMkLst>
        </pc:cxnChg>
        <pc:cxnChg chg="add">
          <ac:chgData name="saranya s" userId="dbb37a14fee80ced" providerId="LiveId" clId="{B0BA442B-F746-467E-8386-5429453DC90E}" dt="2023-02-10T11:44:26.324" v="3645" actId="26606"/>
          <ac:cxnSpMkLst>
            <pc:docMk/>
            <pc:sldMk cId="3475773603" sldId="331"/>
            <ac:cxnSpMk id="22" creationId="{3256C6C3-0EDC-4651-AB37-9F26CFAA6C86}"/>
          </ac:cxnSpMkLst>
        </pc:cxnChg>
      </pc:sldChg>
      <pc:sldChg chg="new del">
        <pc:chgData name="saranya s" userId="dbb37a14fee80ced" providerId="LiveId" clId="{B0BA442B-F746-467E-8386-5429453DC90E}" dt="2023-02-10T11:22:36.269" v="3323" actId="2696"/>
        <pc:sldMkLst>
          <pc:docMk/>
          <pc:sldMk cId="3711564646" sldId="331"/>
        </pc:sldMkLst>
      </pc:sldChg>
      <pc:sldMasterChg chg="setBg modSldLayout">
        <pc:chgData name="saranya s" userId="dbb37a14fee80ced" providerId="LiveId" clId="{B0BA442B-F746-467E-8386-5429453DC90E}" dt="2023-02-10T11:10:18.942" v="3227"/>
        <pc:sldMasterMkLst>
          <pc:docMk/>
          <pc:sldMasterMk cId="946754946" sldId="2147483660"/>
        </pc:sldMasterMkLst>
        <pc:sldLayoutChg chg="setBg">
          <pc:chgData name="saranya s" userId="dbb37a14fee80ced" providerId="LiveId" clId="{B0BA442B-F746-467E-8386-5429453DC90E}" dt="2023-02-10T11:10:18.942" v="3227"/>
          <pc:sldLayoutMkLst>
            <pc:docMk/>
            <pc:sldMasterMk cId="946754946" sldId="2147483660"/>
            <pc:sldLayoutMk cId="1718549498" sldId="2147483661"/>
          </pc:sldLayoutMkLst>
        </pc:sldLayoutChg>
        <pc:sldLayoutChg chg="setBg">
          <pc:chgData name="saranya s" userId="dbb37a14fee80ced" providerId="LiveId" clId="{B0BA442B-F746-467E-8386-5429453DC90E}" dt="2023-02-10T11:10:18.942" v="3227"/>
          <pc:sldLayoutMkLst>
            <pc:docMk/>
            <pc:sldMasterMk cId="946754946" sldId="2147483660"/>
            <pc:sldLayoutMk cId="2185836540" sldId="2147483662"/>
          </pc:sldLayoutMkLst>
        </pc:sldLayoutChg>
        <pc:sldLayoutChg chg="setBg">
          <pc:chgData name="saranya s" userId="dbb37a14fee80ced" providerId="LiveId" clId="{B0BA442B-F746-467E-8386-5429453DC90E}" dt="2023-02-10T11:10:18.942" v="3227"/>
          <pc:sldLayoutMkLst>
            <pc:docMk/>
            <pc:sldMasterMk cId="3301485285" sldId="2147483963"/>
            <pc:sldLayoutMk cId="1335655537" sldId="2147483663"/>
          </pc:sldLayoutMkLst>
        </pc:sldLayoutChg>
      </pc:sldMasterChg>
      <pc:sldMasterChg chg="addSp">
        <pc:chgData name="saranya s" userId="dbb37a14fee80ced" providerId="LiveId" clId="{B0BA442B-F746-467E-8386-5429453DC90E}" dt="2023-02-10T11:11:30.469" v="3235"/>
        <pc:sldMasterMkLst>
          <pc:docMk/>
          <pc:sldMasterMk cId="3167896465" sldId="2147483664"/>
        </pc:sldMasterMkLst>
        <pc:spChg chg="add">
          <ac:chgData name="saranya s" userId="dbb37a14fee80ced" providerId="LiveId" clId="{B0BA442B-F746-467E-8386-5429453DC90E}" dt="2023-02-10T11:11:30.469" v="3235"/>
          <ac:spMkLst>
            <pc:docMk/>
            <pc:sldMasterMk cId="3167896465" sldId="2147483664"/>
            <ac:spMk id="9" creationId="{BBDAE0B4-D675-1815-F95A-645C2A6160F5}"/>
          </ac:spMkLst>
        </pc:spChg>
        <pc:cxnChg chg="add">
          <ac:chgData name="saranya s" userId="dbb37a14fee80ced" providerId="LiveId" clId="{B0BA442B-F746-467E-8386-5429453DC90E}" dt="2023-02-10T11:11:30.469" v="3235"/>
          <ac:cxnSpMkLst>
            <pc:docMk/>
            <pc:sldMasterMk cId="3167896465" sldId="2147483664"/>
            <ac:cxnSpMk id="11" creationId="{F51EEF78-874E-8CB9-390C-46FD8C6A64D6}"/>
          </ac:cxnSpMkLst>
        </pc:cxnChg>
      </pc:sldMasterChg>
      <pc:sldMasterChg chg="addSp">
        <pc:chgData name="saranya s" userId="dbb37a14fee80ced" providerId="LiveId" clId="{B0BA442B-F746-467E-8386-5429453DC90E}" dt="2023-02-10T11:11:33.349" v="3237"/>
        <pc:sldMasterMkLst>
          <pc:docMk/>
          <pc:sldMasterMk cId="3256464238" sldId="2147483678"/>
        </pc:sldMasterMkLst>
        <pc:spChg chg="add">
          <ac:chgData name="saranya s" userId="dbb37a14fee80ced" providerId="LiveId" clId="{B0BA442B-F746-467E-8386-5429453DC90E}" dt="2023-02-10T11:11:33.349" v="3237"/>
          <ac:spMkLst>
            <pc:docMk/>
            <pc:sldMasterMk cId="3256464238" sldId="2147483678"/>
            <ac:spMk id="9" creationId="{1CA4D079-FE80-5A3D-6556-ACA2999264FD}"/>
          </ac:spMkLst>
        </pc:spChg>
        <pc:cxnChg chg="add">
          <ac:chgData name="saranya s" userId="dbb37a14fee80ced" providerId="LiveId" clId="{B0BA442B-F746-467E-8386-5429453DC90E}" dt="2023-02-10T11:11:33.349" v="3237"/>
          <ac:cxnSpMkLst>
            <pc:docMk/>
            <pc:sldMasterMk cId="3256464238" sldId="2147483678"/>
            <ac:cxnSpMk id="11" creationId="{CB49BCAF-4214-BF8C-F7B6-2E66AE04FA1D}"/>
          </ac:cxnSpMkLst>
        </pc:cxnChg>
      </pc:sldMasterChg>
      <pc:sldMasterChg chg="addSp">
        <pc:chgData name="saranya s" userId="dbb37a14fee80ced" providerId="LiveId" clId="{B0BA442B-F746-467E-8386-5429453DC90E}" dt="2023-02-10T11:11:33.842" v="3238"/>
        <pc:sldMasterMkLst>
          <pc:docMk/>
          <pc:sldMasterMk cId="3428920997" sldId="2147483692"/>
        </pc:sldMasterMkLst>
        <pc:spChg chg="add">
          <ac:chgData name="saranya s" userId="dbb37a14fee80ced" providerId="LiveId" clId="{B0BA442B-F746-467E-8386-5429453DC90E}" dt="2023-02-10T11:11:33.842" v="3238"/>
          <ac:spMkLst>
            <pc:docMk/>
            <pc:sldMasterMk cId="3428920997" sldId="2147483692"/>
            <ac:spMk id="9" creationId="{77ED8135-4673-7A29-0974-C07ABC23B72D}"/>
          </ac:spMkLst>
        </pc:spChg>
        <pc:cxnChg chg="add">
          <ac:chgData name="saranya s" userId="dbb37a14fee80ced" providerId="LiveId" clId="{B0BA442B-F746-467E-8386-5429453DC90E}" dt="2023-02-10T11:11:33.842" v="3238"/>
          <ac:cxnSpMkLst>
            <pc:docMk/>
            <pc:sldMasterMk cId="3428920997" sldId="2147483692"/>
            <ac:cxnSpMk id="11" creationId="{AF1A4E0B-258C-803D-FA1D-FF0CF37BF71D}"/>
          </ac:cxnSpMkLst>
        </pc:cxnChg>
      </pc:sldMasterChg>
      <pc:sldMasterChg chg="addSp">
        <pc:chgData name="saranya s" userId="dbb37a14fee80ced" providerId="LiveId" clId="{B0BA442B-F746-467E-8386-5429453DC90E}" dt="2023-02-10T11:21:39.805" v="3318"/>
        <pc:sldMasterMkLst>
          <pc:docMk/>
          <pc:sldMasterMk cId="2732302467" sldId="2147483706"/>
        </pc:sldMasterMkLst>
        <pc:spChg chg="add">
          <ac:chgData name="saranya s" userId="dbb37a14fee80ced" providerId="LiveId" clId="{B0BA442B-F746-467E-8386-5429453DC90E}" dt="2023-02-10T11:21:39.805" v="3318"/>
          <ac:spMkLst>
            <pc:docMk/>
            <pc:sldMasterMk cId="2732302467" sldId="2147483706"/>
            <ac:spMk id="9" creationId="{E5EC7971-9CE0-C495-D6CD-737E9B45ACCF}"/>
          </ac:spMkLst>
        </pc:spChg>
        <pc:cxnChg chg="add">
          <ac:chgData name="saranya s" userId="dbb37a14fee80ced" providerId="LiveId" clId="{B0BA442B-F746-467E-8386-5429453DC90E}" dt="2023-02-10T11:21:39.805" v="3318"/>
          <ac:cxnSpMkLst>
            <pc:docMk/>
            <pc:sldMasterMk cId="2732302467" sldId="2147483706"/>
            <ac:cxnSpMk id="11" creationId="{4F617F97-FEA4-470E-B90C-E84F47F93F72}"/>
          </ac:cxnSpMkLst>
        </pc:cxnChg>
      </pc:sldMasterChg>
      <pc:sldMasterChg chg="addSp">
        <pc:chgData name="saranya s" userId="dbb37a14fee80ced" providerId="LiveId" clId="{B0BA442B-F746-467E-8386-5429453DC90E}" dt="2023-02-10T11:21:40.409" v="3319"/>
        <pc:sldMasterMkLst>
          <pc:docMk/>
          <pc:sldMasterMk cId="2990290734" sldId="2147483719"/>
        </pc:sldMasterMkLst>
        <pc:spChg chg="add">
          <ac:chgData name="saranya s" userId="dbb37a14fee80ced" providerId="LiveId" clId="{B0BA442B-F746-467E-8386-5429453DC90E}" dt="2023-02-10T11:21:40.409" v="3319"/>
          <ac:spMkLst>
            <pc:docMk/>
            <pc:sldMasterMk cId="2990290734" sldId="2147483719"/>
            <ac:spMk id="9" creationId="{E84E3105-8DA4-D924-A89A-9B86984559CD}"/>
          </ac:spMkLst>
        </pc:spChg>
        <pc:cxnChg chg="add">
          <ac:chgData name="saranya s" userId="dbb37a14fee80ced" providerId="LiveId" clId="{B0BA442B-F746-467E-8386-5429453DC90E}" dt="2023-02-10T11:21:40.409" v="3319"/>
          <ac:cxnSpMkLst>
            <pc:docMk/>
            <pc:sldMasterMk cId="2990290734" sldId="2147483719"/>
            <ac:cxnSpMk id="11" creationId="{3C14F2F5-556A-D4D0-00EF-B6A82CDD0A0A}"/>
          </ac:cxnSpMkLst>
        </pc:cxnChg>
      </pc:sldMasterChg>
      <pc:sldMasterChg chg="addSp">
        <pc:chgData name="saranya s" userId="dbb37a14fee80ced" providerId="LiveId" clId="{B0BA442B-F746-467E-8386-5429453DC90E}" dt="2023-02-10T11:22:08.383" v="3320"/>
        <pc:sldMasterMkLst>
          <pc:docMk/>
          <pc:sldMasterMk cId="2470349245" sldId="2147483732"/>
        </pc:sldMasterMkLst>
        <pc:spChg chg="add">
          <ac:chgData name="saranya s" userId="dbb37a14fee80ced" providerId="LiveId" clId="{B0BA442B-F746-467E-8386-5429453DC90E}" dt="2023-02-10T11:22:08.383" v="3320"/>
          <ac:spMkLst>
            <pc:docMk/>
            <pc:sldMasterMk cId="2470349245" sldId="2147483732"/>
            <ac:spMk id="8" creationId="{8DD92AF3-D85D-D1D9-DB6F-EC48285379CC}"/>
          </ac:spMkLst>
        </pc:spChg>
        <pc:cxnChg chg="add">
          <ac:chgData name="saranya s" userId="dbb37a14fee80ced" providerId="LiveId" clId="{B0BA442B-F746-467E-8386-5429453DC90E}" dt="2023-02-10T11:22:08.383" v="3320"/>
          <ac:cxnSpMkLst>
            <pc:docMk/>
            <pc:sldMasterMk cId="2470349245" sldId="2147483732"/>
            <ac:cxnSpMk id="10" creationId="{8BFC6B94-7C41-EF6E-95AD-2A82F9507994}"/>
          </ac:cxnSpMkLst>
        </pc:cxnChg>
      </pc:sldMasterChg>
      <pc:sldMasterChg chg="addSp">
        <pc:chgData name="saranya s" userId="dbb37a14fee80ced" providerId="LiveId" clId="{B0BA442B-F746-467E-8386-5429453DC90E}" dt="2023-02-10T11:22:09.785" v="3321"/>
        <pc:sldMasterMkLst>
          <pc:docMk/>
          <pc:sldMasterMk cId="943514477" sldId="2147483745"/>
        </pc:sldMasterMkLst>
        <pc:spChg chg="add">
          <ac:chgData name="saranya s" userId="dbb37a14fee80ced" providerId="LiveId" clId="{B0BA442B-F746-467E-8386-5429453DC90E}" dt="2023-02-10T11:22:09.785" v="3321"/>
          <ac:spMkLst>
            <pc:docMk/>
            <pc:sldMasterMk cId="943514477" sldId="2147483745"/>
            <ac:spMk id="8" creationId="{35CF61EF-4BB5-D0CE-AE56-BA627D49DE0A}"/>
          </ac:spMkLst>
        </pc:spChg>
        <pc:cxnChg chg="add">
          <ac:chgData name="saranya s" userId="dbb37a14fee80ced" providerId="LiveId" clId="{B0BA442B-F746-467E-8386-5429453DC90E}" dt="2023-02-10T11:22:09.785" v="3321"/>
          <ac:cxnSpMkLst>
            <pc:docMk/>
            <pc:sldMasterMk cId="943514477" sldId="2147483745"/>
            <ac:cxnSpMk id="10" creationId="{A5D3D1FD-AB29-8C6B-DC96-FC837389EB9A}"/>
          </ac:cxnSpMkLst>
        </pc:cxnChg>
      </pc:sldMasterChg>
      <pc:sldMasterChg chg="addSp">
        <pc:chgData name="saranya s" userId="dbb37a14fee80ced" providerId="LiveId" clId="{B0BA442B-F746-467E-8386-5429453DC90E}" dt="2023-02-10T11:24:38.788" v="3342"/>
        <pc:sldMasterMkLst>
          <pc:docMk/>
          <pc:sldMasterMk cId="3350517990" sldId="2147483758"/>
        </pc:sldMasterMkLst>
        <pc:spChg chg="add">
          <ac:chgData name="saranya s" userId="dbb37a14fee80ced" providerId="LiveId" clId="{B0BA442B-F746-467E-8386-5429453DC90E}" dt="2023-02-10T11:24:38.788" v="3342"/>
          <ac:spMkLst>
            <pc:docMk/>
            <pc:sldMasterMk cId="3350517990" sldId="2147483758"/>
            <ac:spMk id="9" creationId="{3045EC5C-E1F4-FC14-F0EB-0D049027AD72}"/>
          </ac:spMkLst>
        </pc:spChg>
        <pc:cxnChg chg="add">
          <ac:chgData name="saranya s" userId="dbb37a14fee80ced" providerId="LiveId" clId="{B0BA442B-F746-467E-8386-5429453DC90E}" dt="2023-02-10T11:24:38.788" v="3342"/>
          <ac:cxnSpMkLst>
            <pc:docMk/>
            <pc:sldMasterMk cId="3350517990" sldId="2147483758"/>
            <ac:cxnSpMk id="11" creationId="{445DEE99-2A03-D093-D037-BAE549BBB8B8}"/>
          </ac:cxnSpMkLst>
        </pc:cxnChg>
      </pc:sldMasterChg>
      <pc:sldMasterChg chg="addSp">
        <pc:chgData name="saranya s" userId="dbb37a14fee80ced" providerId="LiveId" clId="{B0BA442B-F746-467E-8386-5429453DC90E}" dt="2023-02-10T11:24:49.572" v="3343"/>
        <pc:sldMasterMkLst>
          <pc:docMk/>
          <pc:sldMasterMk cId="1039135624" sldId="2147483771"/>
        </pc:sldMasterMkLst>
        <pc:spChg chg="add">
          <ac:chgData name="saranya s" userId="dbb37a14fee80ced" providerId="LiveId" clId="{B0BA442B-F746-467E-8386-5429453DC90E}" dt="2023-02-10T11:24:49.572" v="3343"/>
          <ac:spMkLst>
            <pc:docMk/>
            <pc:sldMasterMk cId="1039135624" sldId="2147483771"/>
            <ac:spMk id="7" creationId="{6F0DD1C8-5295-8308-BD92-80B9C2C1E384}"/>
          </ac:spMkLst>
        </pc:spChg>
        <pc:cxnChg chg="add">
          <ac:chgData name="saranya s" userId="dbb37a14fee80ced" providerId="LiveId" clId="{B0BA442B-F746-467E-8386-5429453DC90E}" dt="2023-02-10T11:24:49.572" v="3343"/>
          <ac:cxnSpMkLst>
            <pc:docMk/>
            <pc:sldMasterMk cId="1039135624" sldId="2147483771"/>
            <ac:cxnSpMk id="8" creationId="{B04A4DFA-1E70-2610-DAFB-EAAB7481E787}"/>
          </ac:cxnSpMkLst>
        </pc:cxnChg>
      </pc:sldMasterChg>
      <pc:sldMasterChg chg="addSp">
        <pc:chgData name="saranya s" userId="dbb37a14fee80ced" providerId="LiveId" clId="{B0BA442B-F746-467E-8386-5429453DC90E}" dt="2023-02-10T11:25:07.486" v="3346"/>
        <pc:sldMasterMkLst>
          <pc:docMk/>
          <pc:sldMasterMk cId="371226120" sldId="2147483784"/>
        </pc:sldMasterMkLst>
        <pc:spChg chg="add">
          <ac:chgData name="saranya s" userId="dbb37a14fee80ced" providerId="LiveId" clId="{B0BA442B-F746-467E-8386-5429453DC90E}" dt="2023-02-10T11:25:07.486" v="3346"/>
          <ac:spMkLst>
            <pc:docMk/>
            <pc:sldMasterMk cId="371226120" sldId="2147483784"/>
            <ac:spMk id="12" creationId="{44292745-BDD5-A0A2-161C-8D8FEEA3BA9C}"/>
          </ac:spMkLst>
        </pc:spChg>
        <pc:cxnChg chg="add">
          <ac:chgData name="saranya s" userId="dbb37a14fee80ced" providerId="LiveId" clId="{B0BA442B-F746-467E-8386-5429453DC90E}" dt="2023-02-10T11:25:07.486" v="3346"/>
          <ac:cxnSpMkLst>
            <pc:docMk/>
            <pc:sldMasterMk cId="371226120" sldId="2147483784"/>
            <ac:cxnSpMk id="13" creationId="{A2856030-352F-1C2C-CED9-0DCA3ADB6F87}"/>
          </ac:cxnSpMkLst>
        </pc:cxnChg>
      </pc:sldMasterChg>
      <pc:sldMasterChg chg="addSp">
        <pc:chgData name="saranya s" userId="dbb37a14fee80ced" providerId="LiveId" clId="{B0BA442B-F746-467E-8386-5429453DC90E}" dt="2023-02-10T11:25:18.424" v="3348"/>
        <pc:sldMasterMkLst>
          <pc:docMk/>
          <pc:sldMasterMk cId="2652484133" sldId="2147483803"/>
        </pc:sldMasterMkLst>
        <pc:spChg chg="add">
          <ac:chgData name="saranya s" userId="dbb37a14fee80ced" providerId="LiveId" clId="{B0BA442B-F746-467E-8386-5429453DC90E}" dt="2023-02-10T11:25:18.424" v="3348"/>
          <ac:spMkLst>
            <pc:docMk/>
            <pc:sldMasterMk cId="2652484133" sldId="2147483803"/>
            <ac:spMk id="8" creationId="{427053B9-9A4E-30FB-F52E-5DC3ED940696}"/>
          </ac:spMkLst>
        </pc:spChg>
        <pc:cxnChg chg="add">
          <ac:chgData name="saranya s" userId="dbb37a14fee80ced" providerId="LiveId" clId="{B0BA442B-F746-467E-8386-5429453DC90E}" dt="2023-02-10T11:25:18.424" v="3348"/>
          <ac:cxnSpMkLst>
            <pc:docMk/>
            <pc:sldMasterMk cId="2652484133" sldId="2147483803"/>
            <ac:cxnSpMk id="9" creationId="{7145EFE5-2B1D-84D2-2D2D-6AFB1BA27584}"/>
          </ac:cxnSpMkLst>
        </pc:cxnChg>
      </pc:sldMasterChg>
      <pc:sldMasterChg chg="addSp">
        <pc:chgData name="saranya s" userId="dbb37a14fee80ced" providerId="LiveId" clId="{B0BA442B-F746-467E-8386-5429453DC90E}" dt="2023-02-10T11:25:25.200" v="3349"/>
        <pc:sldMasterMkLst>
          <pc:docMk/>
          <pc:sldMasterMk cId="902826566" sldId="2147483822"/>
        </pc:sldMasterMkLst>
        <pc:spChg chg="add">
          <ac:chgData name="saranya s" userId="dbb37a14fee80ced" providerId="LiveId" clId="{B0BA442B-F746-467E-8386-5429453DC90E}" dt="2023-02-10T11:25:25.200" v="3349"/>
          <ac:spMkLst>
            <pc:docMk/>
            <pc:sldMasterMk cId="902826566" sldId="2147483822"/>
            <ac:spMk id="8" creationId="{7045D5C1-BCD9-8CAD-4C50-40CE07C10CB2}"/>
          </ac:spMkLst>
        </pc:spChg>
        <pc:cxnChg chg="add">
          <ac:chgData name="saranya s" userId="dbb37a14fee80ced" providerId="LiveId" clId="{B0BA442B-F746-467E-8386-5429453DC90E}" dt="2023-02-10T11:25:25.200" v="3349"/>
          <ac:cxnSpMkLst>
            <pc:docMk/>
            <pc:sldMasterMk cId="902826566" sldId="2147483822"/>
            <ac:cxnSpMk id="9" creationId="{9A1376B0-2637-C64B-419C-624C1A2A7E15}"/>
          </ac:cxnSpMkLst>
        </pc:cxnChg>
      </pc:sldMasterChg>
      <pc:sldMasterChg chg="addSp">
        <pc:chgData name="saranya s" userId="dbb37a14fee80ced" providerId="LiveId" clId="{B0BA442B-F746-467E-8386-5429453DC90E}" dt="2023-02-10T11:25:38.321" v="3350"/>
        <pc:sldMasterMkLst>
          <pc:docMk/>
          <pc:sldMasterMk cId="593659418" sldId="2147483841"/>
        </pc:sldMasterMkLst>
        <pc:spChg chg="add">
          <ac:chgData name="saranya s" userId="dbb37a14fee80ced" providerId="LiveId" clId="{B0BA442B-F746-467E-8386-5429453DC90E}" dt="2023-02-10T11:25:38.321" v="3350"/>
          <ac:spMkLst>
            <pc:docMk/>
            <pc:sldMasterMk cId="593659418" sldId="2147483841"/>
            <ac:spMk id="8" creationId="{BD1B9010-15D0-4F5F-6128-3CBE4AB45487}"/>
          </ac:spMkLst>
        </pc:spChg>
        <pc:cxnChg chg="add">
          <ac:chgData name="saranya s" userId="dbb37a14fee80ced" providerId="LiveId" clId="{B0BA442B-F746-467E-8386-5429453DC90E}" dt="2023-02-10T11:25:38.321" v="3350"/>
          <ac:cxnSpMkLst>
            <pc:docMk/>
            <pc:sldMasterMk cId="593659418" sldId="2147483841"/>
            <ac:cxnSpMk id="11" creationId="{44839280-8F2C-7837-C3CA-2C04B1E04177}"/>
          </ac:cxnSpMkLst>
        </pc:cxnChg>
      </pc:sldMasterChg>
      <pc:sldMasterChg chg="addSp">
        <pc:chgData name="saranya s" userId="dbb37a14fee80ced" providerId="LiveId" clId="{B0BA442B-F746-467E-8386-5429453DC90E}" dt="2023-02-10T11:33:35.947" v="3545"/>
        <pc:sldMasterMkLst>
          <pc:docMk/>
          <pc:sldMasterMk cId="3354506056" sldId="2147483854"/>
        </pc:sldMasterMkLst>
        <pc:spChg chg="add">
          <ac:chgData name="saranya s" userId="dbb37a14fee80ced" providerId="LiveId" clId="{B0BA442B-F746-467E-8386-5429453DC90E}" dt="2023-02-10T11:33:35.947" v="3545"/>
          <ac:spMkLst>
            <pc:docMk/>
            <pc:sldMasterMk cId="3354506056" sldId="2147483854"/>
            <ac:spMk id="9" creationId="{3B1D3952-4E3D-FE5E-8AE8-758C93561252}"/>
          </ac:spMkLst>
        </pc:spChg>
        <pc:cxnChg chg="add">
          <ac:chgData name="saranya s" userId="dbb37a14fee80ced" providerId="LiveId" clId="{B0BA442B-F746-467E-8386-5429453DC90E}" dt="2023-02-10T11:33:35.947" v="3545"/>
          <ac:cxnSpMkLst>
            <pc:docMk/>
            <pc:sldMasterMk cId="3354506056" sldId="2147483854"/>
            <ac:cxnSpMk id="11" creationId="{4CA777CE-615E-9A4B-1E1C-2AAC5BD38630}"/>
          </ac:cxnSpMkLst>
        </pc:cxnChg>
      </pc:sldMasterChg>
      <pc:sldMasterChg chg="addSp">
        <pc:chgData name="saranya s" userId="dbb37a14fee80ced" providerId="LiveId" clId="{B0BA442B-F746-467E-8386-5429453DC90E}" dt="2023-02-10T11:33:42.787" v="3546"/>
        <pc:sldMasterMkLst>
          <pc:docMk/>
          <pc:sldMasterMk cId="1899766976" sldId="2147483867"/>
        </pc:sldMasterMkLst>
        <pc:spChg chg="add">
          <ac:chgData name="saranya s" userId="dbb37a14fee80ced" providerId="LiveId" clId="{B0BA442B-F746-467E-8386-5429453DC90E}" dt="2023-02-10T11:33:42.787" v="3546"/>
          <ac:spMkLst>
            <pc:docMk/>
            <pc:sldMasterMk cId="1899766976" sldId="2147483867"/>
            <ac:spMk id="12" creationId="{1E2FD7CB-E8A7-568F-98F4-79037C207D0F}"/>
          </ac:spMkLst>
        </pc:spChg>
        <pc:cxnChg chg="add">
          <ac:chgData name="saranya s" userId="dbb37a14fee80ced" providerId="LiveId" clId="{B0BA442B-F746-467E-8386-5429453DC90E}" dt="2023-02-10T11:33:42.787" v="3546"/>
          <ac:cxnSpMkLst>
            <pc:docMk/>
            <pc:sldMasterMk cId="1899766976" sldId="2147483867"/>
            <ac:cxnSpMk id="13" creationId="{92E63540-7293-F844-31FC-82869ABE40F0}"/>
          </ac:cxnSpMkLst>
        </pc:cxnChg>
      </pc:sldMasterChg>
      <pc:sldMasterChg chg="addSp">
        <pc:chgData name="saranya s" userId="dbb37a14fee80ced" providerId="LiveId" clId="{B0BA442B-F746-467E-8386-5429453DC90E}" dt="2023-02-10T11:34:03.380" v="3548"/>
        <pc:sldMasterMkLst>
          <pc:docMk/>
          <pc:sldMasterMk cId="2989629251" sldId="2147483886"/>
        </pc:sldMasterMkLst>
        <pc:spChg chg="add">
          <ac:chgData name="saranya s" userId="dbb37a14fee80ced" providerId="LiveId" clId="{B0BA442B-F746-467E-8386-5429453DC90E}" dt="2023-02-10T11:34:03.380" v="3548"/>
          <ac:spMkLst>
            <pc:docMk/>
            <pc:sldMasterMk cId="2989629251" sldId="2147483886"/>
            <ac:spMk id="9" creationId="{1B0EA088-E545-0AFA-4C0E-00288D4227D5}"/>
          </ac:spMkLst>
        </pc:spChg>
        <pc:cxnChg chg="add">
          <ac:chgData name="saranya s" userId="dbb37a14fee80ced" providerId="LiveId" clId="{B0BA442B-F746-467E-8386-5429453DC90E}" dt="2023-02-10T11:34:03.380" v="3548"/>
          <ac:cxnSpMkLst>
            <pc:docMk/>
            <pc:sldMasterMk cId="2989629251" sldId="2147483886"/>
            <ac:cxnSpMk id="10" creationId="{CABB9EFF-60E1-E6EF-5CA3-9A6B657C6EF4}"/>
          </ac:cxnSpMkLst>
        </pc:cxnChg>
      </pc:sldMasterChg>
      <pc:sldMasterChg chg="addSp">
        <pc:chgData name="saranya s" userId="dbb37a14fee80ced" providerId="LiveId" clId="{B0BA442B-F746-467E-8386-5429453DC90E}" dt="2023-02-10T11:34:46.850" v="3551"/>
        <pc:sldMasterMkLst>
          <pc:docMk/>
          <pc:sldMasterMk cId="181509154" sldId="2147483905"/>
        </pc:sldMasterMkLst>
        <pc:spChg chg="add">
          <ac:chgData name="saranya s" userId="dbb37a14fee80ced" providerId="LiveId" clId="{B0BA442B-F746-467E-8386-5429453DC90E}" dt="2023-02-10T11:34:46.850" v="3551"/>
          <ac:spMkLst>
            <pc:docMk/>
            <pc:sldMasterMk cId="181509154" sldId="2147483905"/>
            <ac:spMk id="9" creationId="{CB6A4E77-882B-EBC8-3D08-0D59A46BE8C9}"/>
          </ac:spMkLst>
        </pc:spChg>
        <pc:cxnChg chg="add">
          <ac:chgData name="saranya s" userId="dbb37a14fee80ced" providerId="LiveId" clId="{B0BA442B-F746-467E-8386-5429453DC90E}" dt="2023-02-10T11:34:46.850" v="3551"/>
          <ac:cxnSpMkLst>
            <pc:docMk/>
            <pc:sldMasterMk cId="181509154" sldId="2147483905"/>
            <ac:cxnSpMk id="11" creationId="{60C3B0D4-A167-04CA-FCBB-8B5EACBDCBCB}"/>
          </ac:cxnSpMkLst>
        </pc:cxnChg>
      </pc:sldMasterChg>
      <pc:sldMasterChg chg="addSp">
        <pc:chgData name="saranya s" userId="dbb37a14fee80ced" providerId="LiveId" clId="{B0BA442B-F746-467E-8386-5429453DC90E}" dt="2023-02-10T11:34:53.625" v="3552"/>
        <pc:sldMasterMkLst>
          <pc:docMk/>
          <pc:sldMasterMk cId="1604399495" sldId="2147483918"/>
        </pc:sldMasterMkLst>
        <pc:spChg chg="add">
          <ac:chgData name="saranya s" userId="dbb37a14fee80ced" providerId="LiveId" clId="{B0BA442B-F746-467E-8386-5429453DC90E}" dt="2023-02-10T11:34:53.625" v="3552"/>
          <ac:spMkLst>
            <pc:docMk/>
            <pc:sldMasterMk cId="1604399495" sldId="2147483918"/>
            <ac:spMk id="9" creationId="{10304F86-8CA3-B4D0-F052-2A927673DB6C}"/>
          </ac:spMkLst>
        </pc:spChg>
        <pc:cxnChg chg="add">
          <ac:chgData name="saranya s" userId="dbb37a14fee80ced" providerId="LiveId" clId="{B0BA442B-F746-467E-8386-5429453DC90E}" dt="2023-02-10T11:34:53.625" v="3552"/>
          <ac:cxnSpMkLst>
            <pc:docMk/>
            <pc:sldMasterMk cId="1604399495" sldId="2147483918"/>
            <ac:cxnSpMk id="11" creationId="{2BB3FEA9-8DD1-CB4A-2B9D-3736E091BBCF}"/>
          </ac:cxnSpMkLst>
        </pc:cxnChg>
      </pc:sldMasterChg>
      <pc:sldMasterChg chg="addSp">
        <pc:chgData name="saranya s" userId="dbb37a14fee80ced" providerId="LiveId" clId="{B0BA442B-F746-467E-8386-5429453DC90E}" dt="2023-02-10T11:35:01.242" v="3553"/>
        <pc:sldMasterMkLst>
          <pc:docMk/>
          <pc:sldMasterMk cId="453509131" sldId="2147483931"/>
        </pc:sldMasterMkLst>
        <pc:spChg chg="add">
          <ac:chgData name="saranya s" userId="dbb37a14fee80ced" providerId="LiveId" clId="{B0BA442B-F746-467E-8386-5429453DC90E}" dt="2023-02-10T11:35:01.242" v="3553"/>
          <ac:spMkLst>
            <pc:docMk/>
            <pc:sldMasterMk cId="453509131" sldId="2147483931"/>
            <ac:spMk id="12" creationId="{6974D311-7781-2F24-8FF1-E4769638C1CC}"/>
          </ac:spMkLst>
        </pc:spChg>
        <pc:cxnChg chg="add">
          <ac:chgData name="saranya s" userId="dbb37a14fee80ced" providerId="LiveId" clId="{B0BA442B-F746-467E-8386-5429453DC90E}" dt="2023-02-10T11:35:01.242" v="3553"/>
          <ac:cxnSpMkLst>
            <pc:docMk/>
            <pc:sldMasterMk cId="453509131" sldId="2147483931"/>
            <ac:cxnSpMk id="13" creationId="{08280027-36FA-5379-0F36-9793411820E1}"/>
          </ac:cxnSpMkLst>
        </pc:cxnChg>
      </pc:sldMasterChg>
      <pc:sldMasterChg chg="addSp">
        <pc:chgData name="saranya s" userId="dbb37a14fee80ced" providerId="LiveId" clId="{B0BA442B-F746-467E-8386-5429453DC90E}" dt="2023-02-10T11:35:04.436" v="3555"/>
        <pc:sldMasterMkLst>
          <pc:docMk/>
          <pc:sldMasterMk cId="4092524151" sldId="2147483950"/>
        </pc:sldMasterMkLst>
        <pc:spChg chg="add">
          <ac:chgData name="saranya s" userId="dbb37a14fee80ced" providerId="LiveId" clId="{B0BA442B-F746-467E-8386-5429453DC90E}" dt="2023-02-10T11:35:04.436" v="3555"/>
          <ac:spMkLst>
            <pc:docMk/>
            <pc:sldMasterMk cId="4092524151" sldId="2147483950"/>
            <ac:spMk id="8" creationId="{A2895A30-7CB4-57E2-2789-388B8578C1DA}"/>
          </ac:spMkLst>
        </pc:spChg>
        <pc:cxnChg chg="add">
          <ac:chgData name="saranya s" userId="dbb37a14fee80ced" providerId="LiveId" clId="{B0BA442B-F746-467E-8386-5429453DC90E}" dt="2023-02-10T11:35:04.436" v="3555"/>
          <ac:cxnSpMkLst>
            <pc:docMk/>
            <pc:sldMasterMk cId="4092524151" sldId="2147483950"/>
            <ac:cxnSpMk id="11" creationId="{67D24ACF-A441-D770-4438-0EF9985930A5}"/>
          </ac:cxnSpMkLst>
        </pc:cxnChg>
      </pc:sldMasterChg>
      <pc:sldMasterChg chg="addSp">
        <pc:chgData name="saranya s" userId="dbb37a14fee80ced" providerId="LiveId" clId="{B0BA442B-F746-467E-8386-5429453DC90E}" dt="2023-02-10T11:38:21.192" v="3593"/>
        <pc:sldMasterMkLst>
          <pc:docMk/>
          <pc:sldMasterMk cId="3301485285" sldId="2147483963"/>
        </pc:sldMasterMkLst>
        <pc:spChg chg="add">
          <ac:chgData name="saranya s" userId="dbb37a14fee80ced" providerId="LiveId" clId="{B0BA442B-F746-467E-8386-5429453DC90E}" dt="2023-02-10T11:38:21.192" v="3593"/>
          <ac:spMkLst>
            <pc:docMk/>
            <pc:sldMasterMk cId="3301485285" sldId="2147483963"/>
            <ac:spMk id="9" creationId="{20C11973-E93C-6346-1C71-0349D77B0C7D}"/>
          </ac:spMkLst>
        </pc:spChg>
        <pc:cxnChg chg="add">
          <ac:chgData name="saranya s" userId="dbb37a14fee80ced" providerId="LiveId" clId="{B0BA442B-F746-467E-8386-5429453DC90E}" dt="2023-02-10T11:38:21.192" v="3593"/>
          <ac:cxnSpMkLst>
            <pc:docMk/>
            <pc:sldMasterMk cId="3301485285" sldId="2147483963"/>
            <ac:cxnSpMk id="11" creationId="{A3138D62-37CB-B7A0-34BA-7D2BDB30EBAF}"/>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6520DC-D91C-4210-AAE1-483A71A0AD98}" type="datetime1">
              <a:rPr lang="en-IN" smtClean="0"/>
              <a:t>10-02-2023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0E85-213C-4EEC-889B-75B968AB8288}" type="datetime1">
              <a:rPr lang="en-IN" smtClean="0"/>
              <a:t>10-02-2023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10-02-2023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Eco-Fertilization</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9860EDB8-5305-433F-BE41-D7A86D811DB3}"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48503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10-02-2023</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59242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10-02-2023</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616825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DEF1BF11-E4B8-465D-9EAD-FAA4D320ABEB}" type="datetime1">
              <a:rPr lang="en-IN" smtClean="0"/>
              <a:t>10-02-2023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784280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3821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10-02-2023</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704318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0D3D5-4A6C-44EE-A8DC-3E702259EB8C}" type="datetime1">
              <a:rPr lang="en-IN" smtClean="0"/>
              <a:t>10-02-2023</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5993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40D3D5-4A6C-44EE-A8DC-3E702259EB8C}" type="datetime1">
              <a:rPr lang="en-IN" smtClean="0"/>
              <a:t>10-02-2023</a:t>
            </a:fld>
            <a:endParaRPr lang="en-US" dirty="0"/>
          </a:p>
        </p:txBody>
      </p:sp>
      <p:sp>
        <p:nvSpPr>
          <p:cNvPr id="6" name="Footer Placeholder 5"/>
          <p:cNvSpPr>
            <a:spLocks noGrp="1"/>
          </p:cNvSpPr>
          <p:nvPr>
            <p:ph type="ftr" sz="quarter" idx="11"/>
          </p:nvPr>
        </p:nvSpPr>
        <p:spPr/>
        <p:txBody>
          <a:bodyPr/>
          <a:lstStyle/>
          <a:p>
            <a:r>
              <a:rPr lang="en-US"/>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96193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0D3D5-4A6C-44EE-A8DC-3E702259EB8C}" type="datetime1">
              <a:rPr lang="en-IN" smtClean="0"/>
              <a:t>10-02-2023</a:t>
            </a:fld>
            <a:endParaRPr lang="en-US" dirty="0"/>
          </a:p>
        </p:txBody>
      </p:sp>
      <p:sp>
        <p:nvSpPr>
          <p:cNvPr id="8" name="Footer Placeholder 7"/>
          <p:cNvSpPr>
            <a:spLocks noGrp="1"/>
          </p:cNvSpPr>
          <p:nvPr>
            <p:ph type="ftr" sz="quarter" idx="11"/>
          </p:nvPr>
        </p:nvSpPr>
        <p:spPr/>
        <p:txBody>
          <a:bodyPr/>
          <a:lstStyle/>
          <a:p>
            <a:r>
              <a:rPr lang="en-US"/>
              <a:t>Eco-Fertilization</a:t>
            </a:r>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97878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0D3D5-4A6C-44EE-A8DC-3E702259EB8C}" type="datetime1">
              <a:rPr lang="en-IN" smtClean="0"/>
              <a:t>10-02-2023</a:t>
            </a:fld>
            <a:endParaRPr lang="en-US" dirty="0"/>
          </a:p>
        </p:txBody>
      </p:sp>
      <p:sp>
        <p:nvSpPr>
          <p:cNvPr id="4" name="Footer Placeholder 3"/>
          <p:cNvSpPr>
            <a:spLocks noGrp="1"/>
          </p:cNvSpPr>
          <p:nvPr>
            <p:ph type="ftr" sz="quarter" idx="11"/>
          </p:nvPr>
        </p:nvSpPr>
        <p:spPr/>
        <p:txBody>
          <a:bodyPr/>
          <a:lstStyle/>
          <a:p>
            <a:r>
              <a:rPr lang="en-US"/>
              <a:t>Eco-Fertilization</a:t>
            </a:r>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520479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0D3D5-4A6C-44EE-A8DC-3E702259EB8C}" type="datetime1">
              <a:rPr lang="en-IN" smtClean="0"/>
              <a:t>10-02-2023</a:t>
            </a:fld>
            <a:endParaRPr lang="en-US" dirty="0"/>
          </a:p>
        </p:txBody>
      </p:sp>
      <p:sp>
        <p:nvSpPr>
          <p:cNvPr id="3" name="Footer Placeholder 2"/>
          <p:cNvSpPr>
            <a:spLocks noGrp="1"/>
          </p:cNvSpPr>
          <p:nvPr>
            <p:ph type="ftr" sz="quarter" idx="11"/>
          </p:nvPr>
        </p:nvSpPr>
        <p:spPr/>
        <p:txBody>
          <a:bodyPr/>
          <a:lstStyle/>
          <a:p>
            <a:r>
              <a:rPr lang="en-US"/>
              <a:t>Eco-Fertilization</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5763464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0D3D5-4A6C-44EE-A8DC-3E702259EB8C}" type="datetime1">
              <a:rPr lang="en-IN" smtClean="0"/>
              <a:t>10-02-2023</a:t>
            </a:fld>
            <a:endParaRPr lang="en-US" dirty="0"/>
          </a:p>
        </p:txBody>
      </p:sp>
      <p:sp>
        <p:nvSpPr>
          <p:cNvPr id="6" name="Footer Placeholder 5"/>
          <p:cNvSpPr>
            <a:spLocks noGrp="1"/>
          </p:cNvSpPr>
          <p:nvPr>
            <p:ph type="ftr" sz="quarter" idx="11"/>
          </p:nvPr>
        </p:nvSpPr>
        <p:spPr/>
        <p:txBody>
          <a:bodyPr/>
          <a:lstStyle/>
          <a:p>
            <a:r>
              <a:rPr lang="en-US"/>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8729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940D3D5-4A6C-44EE-A8DC-3E702259EB8C}" type="datetime1">
              <a:rPr lang="en-IN" smtClean="0"/>
              <a:t>10-02-2023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055154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940D3D5-4A6C-44EE-A8DC-3E702259EB8C}" type="datetime1">
              <a:rPr lang="en-IN" smtClean="0"/>
              <a:t>10-02-2023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Eco-Fertilization</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860EDB8-5305-433F-BE41-D7A86D811DB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0C11973-E93C-6346-1C71-0349D77B0C7D}"/>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a:extLst>
              <a:ext uri="{FF2B5EF4-FFF2-40B4-BE49-F238E27FC236}">
                <a16:creationId xmlns:a16="http://schemas.microsoft.com/office/drawing/2014/main" id="{A3138D62-37CB-B7A0-34BA-7D2BDB30EBAF}"/>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485285"/>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705" r:id="rId13"/>
    <p:sldLayoutId id="2147483663" r:id="rId14"/>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technofaq.org/posts/2021/05/7-mind-blowing-tips-to-choose-the-best-software-development-company/" TargetMode="External"/><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78E2A2E-8C74-21E6-44F4-28F345515CB4}"/>
              </a:ext>
            </a:extLst>
          </p:cNvPr>
          <p:cNvSpPr txBox="1"/>
          <p:nvPr/>
        </p:nvSpPr>
        <p:spPr>
          <a:xfrm>
            <a:off x="3079102" y="83975"/>
            <a:ext cx="7709418" cy="1815882"/>
          </a:xfrm>
          <a:prstGeom prst="rect">
            <a:avLst/>
          </a:prstGeom>
          <a:noFill/>
        </p:spPr>
        <p:txBody>
          <a:bodyPr wrap="square">
            <a:spAutoFit/>
          </a:bodyPr>
          <a:lstStyle/>
          <a:p>
            <a:r>
              <a:rPr lang="en-IN" altLang="en-US" sz="5400" b="1" dirty="0">
                <a:latin typeface="Adobe Garamond Pro Bold" pitchFamily="18" charset="0"/>
              </a:rPr>
              <a:t>VEL TECH HIGH TECH </a:t>
            </a:r>
            <a:br>
              <a:rPr lang="en-IN" altLang="en-US" sz="900" dirty="0">
                <a:latin typeface="Adobe Garamond Pro Bold" pitchFamily="18" charset="0"/>
              </a:rPr>
            </a:br>
            <a:r>
              <a:rPr lang="en-IN" altLang="en-US" sz="900" dirty="0">
                <a:latin typeface="Adobe Garamond Pro Bold" pitchFamily="18" charset="0"/>
              </a:rPr>
              <a:t>        </a:t>
            </a:r>
            <a:r>
              <a:rPr lang="en-IN" altLang="en-US" sz="1800" b="1" dirty="0" err="1">
                <a:latin typeface="Adobe Garamond Pro Bold" pitchFamily="18" charset="0"/>
              </a:rPr>
              <a:t>Dr.</a:t>
            </a:r>
            <a:r>
              <a:rPr lang="en-IN" altLang="en-US" sz="1800" b="1" dirty="0">
                <a:latin typeface="Adobe Garamond Pro Bold" pitchFamily="18" charset="0"/>
              </a:rPr>
              <a:t> RANGARAJAN </a:t>
            </a:r>
            <a:r>
              <a:rPr lang="en-IN" altLang="en-US" sz="1800" b="1" dirty="0" err="1">
                <a:latin typeface="Adobe Garamond Pro Bold" pitchFamily="18" charset="0"/>
              </a:rPr>
              <a:t>Dr.</a:t>
            </a:r>
            <a:r>
              <a:rPr lang="en-IN" altLang="en-US" sz="1800" b="1" dirty="0">
                <a:latin typeface="Adobe Garamond Pro Bold" pitchFamily="18" charset="0"/>
              </a:rPr>
              <a:t> SAKUNTHALA ENGINEERING COLLEGE</a:t>
            </a:r>
            <a:br>
              <a:rPr lang="en-IN" altLang="en-US" sz="4000" dirty="0">
                <a:latin typeface="Adobe Garamond Pro Bold" pitchFamily="18" charset="0"/>
              </a:rPr>
            </a:br>
            <a:r>
              <a:rPr lang="en-IN" altLang="en-US" sz="4000" dirty="0">
                <a:latin typeface="Adobe Garamond Pro Bold" pitchFamily="18" charset="0"/>
              </a:rPr>
              <a:t>		       </a:t>
            </a:r>
            <a:r>
              <a:rPr lang="en-IN" altLang="en-US" sz="1800" b="1" dirty="0">
                <a:latin typeface="Adobe Garamond Pro Bold" pitchFamily="18" charset="0"/>
              </a:rPr>
              <a:t>An Autonomous Institution</a:t>
            </a:r>
            <a:endParaRPr lang="en-IN" dirty="0"/>
          </a:p>
        </p:txBody>
      </p:sp>
      <p:pic>
        <p:nvPicPr>
          <p:cNvPr id="33" name="Picture 2" descr="C:\Users\Priya\Desktop\logo.jpg">
            <a:extLst>
              <a:ext uri="{FF2B5EF4-FFF2-40B4-BE49-F238E27FC236}">
                <a16:creationId xmlns:a16="http://schemas.microsoft.com/office/drawing/2014/main" id="{ACFD393A-B80A-9868-97B7-325106BB6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083" y="247804"/>
            <a:ext cx="1054358" cy="89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Subtitle 2">
            <a:extLst>
              <a:ext uri="{FF2B5EF4-FFF2-40B4-BE49-F238E27FC236}">
                <a16:creationId xmlns:a16="http://schemas.microsoft.com/office/drawing/2014/main" id="{47F4E59D-7CBE-D4C5-94C1-22754423035E}"/>
              </a:ext>
            </a:extLst>
          </p:cNvPr>
          <p:cNvSpPr txBox="1">
            <a:spLocks/>
          </p:cNvSpPr>
          <p:nvPr/>
        </p:nvSpPr>
        <p:spPr bwMode="auto">
          <a:xfrm>
            <a:off x="1737360" y="1920428"/>
            <a:ext cx="91440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r>
              <a:rPr lang="en-IN" altLang="en-US" sz="2800" dirty="0">
                <a:latin typeface="Adobe Garamond Pro Bold" pitchFamily="18" charset="0"/>
              </a:rPr>
              <a:t>Department of Computer Science and  Engineering</a:t>
            </a:r>
          </a:p>
        </p:txBody>
      </p:sp>
      <p:sp>
        <p:nvSpPr>
          <p:cNvPr id="35" name="Subtitle 2">
            <a:extLst>
              <a:ext uri="{FF2B5EF4-FFF2-40B4-BE49-F238E27FC236}">
                <a16:creationId xmlns:a16="http://schemas.microsoft.com/office/drawing/2014/main" id="{07C4726F-63A0-83AD-5872-0696C8B03F72}"/>
              </a:ext>
            </a:extLst>
          </p:cNvPr>
          <p:cNvSpPr txBox="1">
            <a:spLocks/>
          </p:cNvSpPr>
          <p:nvPr/>
        </p:nvSpPr>
        <p:spPr>
          <a:xfrm>
            <a:off x="1608377" y="2309534"/>
            <a:ext cx="9144000" cy="5000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r>
              <a:rPr lang="en-IN" altLang="en-US" sz="2800" dirty="0">
                <a:latin typeface="Adobe Garamond Pro Bold" pitchFamily="18" charset="0"/>
              </a:rPr>
              <a:t>Project Review-I</a:t>
            </a:r>
          </a:p>
        </p:txBody>
      </p:sp>
      <p:sp>
        <p:nvSpPr>
          <p:cNvPr id="36" name="Subtitle 2">
            <a:extLst>
              <a:ext uri="{FF2B5EF4-FFF2-40B4-BE49-F238E27FC236}">
                <a16:creationId xmlns:a16="http://schemas.microsoft.com/office/drawing/2014/main" id="{5903456F-B9DA-B3D5-1829-23BC22FCB968}"/>
              </a:ext>
            </a:extLst>
          </p:cNvPr>
          <p:cNvSpPr txBox="1">
            <a:spLocks/>
          </p:cNvSpPr>
          <p:nvPr/>
        </p:nvSpPr>
        <p:spPr bwMode="auto">
          <a:xfrm>
            <a:off x="335902" y="3284884"/>
            <a:ext cx="1162749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475"/>
              </a:spcBef>
              <a:buClr>
                <a:srgbClr val="1F497D"/>
              </a:buClr>
              <a:buSzPts val="2400"/>
            </a:pPr>
            <a:r>
              <a:rPr lang="en-US" altLang="en-US" sz="3200" b="1" dirty="0">
                <a:solidFill>
                  <a:srgbClr val="1F497D"/>
                </a:solidFill>
                <a:latin typeface="Times New Roman" panose="02020603050405020304" pitchFamily="18" charset="0"/>
                <a:cs typeface="Times New Roman" panose="02020603050405020304" pitchFamily="18" charset="0"/>
                <a:sym typeface="Times New Roman" panose="02020603050405020304" pitchFamily="18" charset="0"/>
              </a:rPr>
              <a:t>MACHINE LEARNING BASED NUTRIENT RECOMMENDATION SYSTEM FOR SOIL FERTILISATION</a:t>
            </a:r>
            <a:endParaRPr lang="en-US" altLang="en-US" sz="3200" dirty="0"/>
          </a:p>
        </p:txBody>
      </p:sp>
      <p:sp>
        <p:nvSpPr>
          <p:cNvPr id="37" name="Subtitle 2">
            <a:extLst>
              <a:ext uri="{FF2B5EF4-FFF2-40B4-BE49-F238E27FC236}">
                <a16:creationId xmlns:a16="http://schemas.microsoft.com/office/drawing/2014/main" id="{AB8C5E6D-1149-1D84-40E6-5583F5C04C11}"/>
              </a:ext>
            </a:extLst>
          </p:cNvPr>
          <p:cNvSpPr txBox="1">
            <a:spLocks/>
          </p:cNvSpPr>
          <p:nvPr/>
        </p:nvSpPr>
        <p:spPr>
          <a:xfrm>
            <a:off x="350520" y="4672628"/>
            <a:ext cx="4922520" cy="1606252"/>
          </a:xfrm>
          <a:prstGeom prst="rect">
            <a:avLst/>
          </a:prstGeom>
        </p:spPr>
        <p:txBody>
          <a:bodyPr>
            <a:normAutofit fontScale="25000" lnSpcReduction="20000"/>
          </a:bodyPr>
          <a:lstStyle/>
          <a:p>
            <a:pPr algn="ctr" fontAlgn="auto">
              <a:spcBef>
                <a:spcPct val="20000"/>
              </a:spcBef>
              <a:spcAft>
                <a:spcPts val="0"/>
              </a:spcAft>
              <a:defRPr/>
            </a:pPr>
            <a:r>
              <a:rPr lang="en-IN" sz="7200" dirty="0">
                <a:latin typeface="Adobe Garamond Pro Bold" pitchFamily="18" charset="0"/>
                <a:cs typeface="+mn-cs"/>
              </a:rPr>
              <a:t>SARANYA.S (VH10020)</a:t>
            </a:r>
          </a:p>
          <a:p>
            <a:pPr algn="ctr" fontAlgn="auto">
              <a:spcBef>
                <a:spcPct val="20000"/>
              </a:spcBef>
              <a:spcAft>
                <a:spcPts val="0"/>
              </a:spcAft>
              <a:defRPr/>
            </a:pPr>
            <a:r>
              <a:rPr lang="en-IN" sz="7200" dirty="0">
                <a:latin typeface="Adobe Garamond Pro Bold" pitchFamily="18" charset="0"/>
                <a:cs typeface="+mn-cs"/>
              </a:rPr>
              <a:t>SRIPONBALA.K(VH10027 )</a:t>
            </a:r>
          </a:p>
          <a:p>
            <a:pPr algn="ctr" fontAlgn="auto">
              <a:spcBef>
                <a:spcPct val="20000"/>
              </a:spcBef>
              <a:spcAft>
                <a:spcPts val="0"/>
              </a:spcAft>
              <a:defRPr/>
            </a:pPr>
            <a:r>
              <a:rPr lang="en-IN" sz="7200" dirty="0">
                <a:latin typeface="Adobe Garamond Pro Bold" pitchFamily="18" charset="0"/>
                <a:cs typeface="+mn-cs"/>
              </a:rPr>
              <a:t>SARANGAM SAI INDU(VH10019 )</a:t>
            </a:r>
          </a:p>
          <a:p>
            <a:pPr algn="ctr" fontAlgn="auto">
              <a:spcBef>
                <a:spcPct val="20000"/>
              </a:spcBef>
              <a:spcAft>
                <a:spcPts val="0"/>
              </a:spcAft>
              <a:defRPr/>
            </a:pPr>
            <a:r>
              <a:rPr lang="en-IN" sz="7200" dirty="0">
                <a:latin typeface="Adobe Garamond Pro Bold" pitchFamily="18" charset="0"/>
                <a:cs typeface="+mn-cs"/>
              </a:rPr>
              <a:t>SWATHI.A (VH10031)</a:t>
            </a:r>
          </a:p>
          <a:p>
            <a:pPr algn="ctr" fontAlgn="auto">
              <a:spcBef>
                <a:spcPct val="20000"/>
              </a:spcBef>
              <a:spcAft>
                <a:spcPts val="0"/>
              </a:spcAft>
              <a:defRPr/>
            </a:pPr>
            <a:r>
              <a:rPr lang="en-IN" sz="7200" dirty="0">
                <a:latin typeface="Adobe Garamond Pro Bold" pitchFamily="18" charset="0"/>
                <a:cs typeface="+mn-cs"/>
              </a:rPr>
              <a:t>IV Year, Computer Science Engineering</a:t>
            </a:r>
          </a:p>
          <a:p>
            <a:pPr algn="ctr" fontAlgn="auto">
              <a:spcBef>
                <a:spcPct val="20000"/>
              </a:spcBef>
              <a:spcAft>
                <a:spcPts val="0"/>
              </a:spcAft>
              <a:defRPr/>
            </a:pPr>
            <a:r>
              <a:rPr lang="en-IN" sz="7200" dirty="0">
                <a:latin typeface="Adobe Garamond Pro Bold" pitchFamily="18" charset="0"/>
                <a:cs typeface="+mn-cs"/>
              </a:rPr>
              <a:t>Date:</a:t>
            </a:r>
            <a:r>
              <a:rPr lang="en-IN" sz="7200" dirty="0">
                <a:latin typeface="Adobe Garamond Pro Bold" pitchFamily="18" charset="0"/>
              </a:rPr>
              <a:t>11</a:t>
            </a:r>
            <a:r>
              <a:rPr lang="en-IN" sz="7200" dirty="0">
                <a:latin typeface="Adobe Garamond Pro Bold" pitchFamily="18" charset="0"/>
                <a:cs typeface="+mn-cs"/>
              </a:rPr>
              <a:t>.02.2023</a:t>
            </a:r>
          </a:p>
          <a:p>
            <a:pPr algn="ctr" fontAlgn="auto">
              <a:spcBef>
                <a:spcPct val="20000"/>
              </a:spcBef>
              <a:spcAft>
                <a:spcPts val="0"/>
              </a:spcAft>
              <a:defRPr/>
            </a:pPr>
            <a:endParaRPr lang="en-IN" sz="2400" dirty="0">
              <a:latin typeface="Adobe Garamond Pro Bold" pitchFamily="18" charset="0"/>
              <a:cs typeface="+mn-cs"/>
            </a:endParaRPr>
          </a:p>
          <a:p>
            <a:pPr algn="ctr" fontAlgn="auto">
              <a:spcBef>
                <a:spcPct val="20000"/>
              </a:spcBef>
              <a:spcAft>
                <a:spcPts val="0"/>
              </a:spcAft>
              <a:defRPr/>
            </a:pPr>
            <a:endParaRPr lang="en-IN" sz="2400" dirty="0">
              <a:latin typeface="Adobe Garamond Pro Bold" pitchFamily="18" charset="0"/>
              <a:cs typeface="+mn-cs"/>
            </a:endParaRPr>
          </a:p>
        </p:txBody>
      </p:sp>
      <p:sp>
        <p:nvSpPr>
          <p:cNvPr id="38" name="Subtitle 2">
            <a:extLst>
              <a:ext uri="{FF2B5EF4-FFF2-40B4-BE49-F238E27FC236}">
                <a16:creationId xmlns:a16="http://schemas.microsoft.com/office/drawing/2014/main" id="{21DA9842-91E2-EA03-7D6E-3438ACC2BDEF}"/>
              </a:ext>
            </a:extLst>
          </p:cNvPr>
          <p:cNvSpPr txBox="1">
            <a:spLocks/>
          </p:cNvSpPr>
          <p:nvPr/>
        </p:nvSpPr>
        <p:spPr bwMode="auto">
          <a:xfrm>
            <a:off x="7462838" y="4668384"/>
            <a:ext cx="450056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r>
              <a:rPr lang="en-IN" altLang="en-US" sz="2000" u="sng" dirty="0">
                <a:latin typeface="Adobe Garamond Pro Bold" pitchFamily="18" charset="0"/>
                <a:ea typeface="Adobe Fan Heiti Std B" pitchFamily="34" charset="-128"/>
              </a:rPr>
              <a:t>Supervisor</a:t>
            </a:r>
          </a:p>
          <a:p>
            <a:pPr algn="ctr" eaLnBrk="1" hangingPunct="1">
              <a:spcBef>
                <a:spcPct val="20000"/>
              </a:spcBef>
              <a:buFont typeface="Arial" panose="020B0604020202020204" pitchFamily="34" charset="0"/>
              <a:buNone/>
            </a:pPr>
            <a:r>
              <a:rPr lang="en-IN" altLang="en-US" dirty="0">
                <a:latin typeface="Adobe Garamond Pro Bold" pitchFamily="18" charset="0"/>
              </a:rPr>
              <a:t>J.S.SOWMIYA </a:t>
            </a:r>
            <a:r>
              <a:rPr lang="en-IN" altLang="en-US" dirty="0" err="1">
                <a:latin typeface="Adobe Garamond Pro Bold" pitchFamily="18" charset="0"/>
              </a:rPr>
              <a:t>B.Tech.,M.E</a:t>
            </a:r>
            <a:endParaRPr lang="en-IN" altLang="en-US" dirty="0">
              <a:latin typeface="Adobe Garamond Pro Bold" pitchFamily="18" charset="0"/>
            </a:endParaRPr>
          </a:p>
          <a:p>
            <a:pPr algn="ctr" eaLnBrk="1" hangingPunct="1">
              <a:spcBef>
                <a:spcPct val="20000"/>
              </a:spcBef>
              <a:buFont typeface="Arial" panose="020B0604020202020204" pitchFamily="34" charset="0"/>
              <a:buNone/>
            </a:pPr>
            <a:r>
              <a:rPr lang="en-IN" altLang="en-US" dirty="0">
                <a:latin typeface="Adobe Garamond Pro Bold" pitchFamily="18" charset="0"/>
              </a:rPr>
              <a:t>ASSISTANT PROFESSOR</a:t>
            </a:r>
          </a:p>
          <a:p>
            <a:pPr algn="ctr" eaLnBrk="1" hangingPunct="1">
              <a:spcBef>
                <a:spcPct val="20000"/>
              </a:spcBef>
              <a:buFont typeface="Arial" panose="020B0604020202020204" pitchFamily="34" charset="0"/>
              <a:buNone/>
            </a:pPr>
            <a:r>
              <a:rPr lang="en-IN" altLang="en-US" dirty="0">
                <a:latin typeface="Adobe Garamond Pro Bold" pitchFamily="18" charset="0"/>
              </a:rPr>
              <a:t>Computer Science Engineering</a:t>
            </a:r>
          </a:p>
        </p:txBody>
      </p:sp>
    </p:spTree>
    <p:extLst>
      <p:ext uri="{BB962C8B-B14F-4D97-AF65-F5344CB8AC3E}">
        <p14:creationId xmlns:p14="http://schemas.microsoft.com/office/powerpoint/2010/main" val="46259628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cs typeface="Segoe UI Light" panose="020B0502040204020203" pitchFamily="34" charset="0"/>
              </a:rPr>
              <a:t>Literature Review</a:t>
            </a:r>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0CE18F12-D00C-4231-A672-6D7AAF3EE0B9}" type="datetime1">
              <a:rPr lang="en-IN" sz="1000" smtClean="0"/>
              <a:t>10-02-2023</a:t>
            </a:fld>
            <a:endParaRPr lang="en-US" sz="1000"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9</a:t>
            </a:fld>
            <a:endParaRPr lang="en-US" sz="1000" dirty="0"/>
          </a:p>
        </p:txBody>
      </p:sp>
      <p:graphicFrame>
        <p:nvGraphicFramePr>
          <p:cNvPr id="2" name="Table 5">
            <a:extLst>
              <a:ext uri="{FF2B5EF4-FFF2-40B4-BE49-F238E27FC236}">
                <a16:creationId xmlns:a16="http://schemas.microsoft.com/office/drawing/2014/main" id="{A960090C-C747-E552-76D2-B2E278551675}"/>
              </a:ext>
            </a:extLst>
          </p:cNvPr>
          <p:cNvGraphicFramePr>
            <a:graphicFrameLocks noGrp="1"/>
          </p:cNvGraphicFramePr>
          <p:nvPr>
            <p:extLst>
              <p:ext uri="{D42A27DB-BD31-4B8C-83A1-F6EECF244321}">
                <p14:modId xmlns:p14="http://schemas.microsoft.com/office/powerpoint/2010/main" val="2646548657"/>
              </p:ext>
            </p:extLst>
          </p:nvPr>
        </p:nvGraphicFramePr>
        <p:xfrm>
          <a:off x="385011" y="1315453"/>
          <a:ext cx="11429996" cy="3260291"/>
        </p:xfrm>
        <a:graphic>
          <a:graphicData uri="http://schemas.openxmlformats.org/drawingml/2006/table">
            <a:tbl>
              <a:tblPr firstRow="1" bandRow="1">
                <a:tableStyleId>{5C22544A-7EE6-4342-B048-85BDC9FD1C3A}</a:tableStyleId>
              </a:tblPr>
              <a:tblGrid>
                <a:gridCol w="781871">
                  <a:extLst>
                    <a:ext uri="{9D8B030D-6E8A-4147-A177-3AD203B41FA5}">
                      <a16:colId xmlns:a16="http://schemas.microsoft.com/office/drawing/2014/main" val="2441431700"/>
                    </a:ext>
                  </a:extLst>
                </a:gridCol>
                <a:gridCol w="2075629">
                  <a:extLst>
                    <a:ext uri="{9D8B030D-6E8A-4147-A177-3AD203B41FA5}">
                      <a16:colId xmlns:a16="http://schemas.microsoft.com/office/drawing/2014/main" val="224904448"/>
                    </a:ext>
                  </a:extLst>
                </a:gridCol>
                <a:gridCol w="1428750">
                  <a:extLst>
                    <a:ext uri="{9D8B030D-6E8A-4147-A177-3AD203B41FA5}">
                      <a16:colId xmlns:a16="http://schemas.microsoft.com/office/drawing/2014/main" val="1201164458"/>
                    </a:ext>
                  </a:extLst>
                </a:gridCol>
                <a:gridCol w="520941">
                  <a:extLst>
                    <a:ext uri="{9D8B030D-6E8A-4147-A177-3AD203B41FA5}">
                      <a16:colId xmlns:a16="http://schemas.microsoft.com/office/drawing/2014/main" val="968223790"/>
                    </a:ext>
                  </a:extLst>
                </a:gridCol>
                <a:gridCol w="1006842">
                  <a:extLst>
                    <a:ext uri="{9D8B030D-6E8A-4147-A177-3AD203B41FA5}">
                      <a16:colId xmlns:a16="http://schemas.microsoft.com/office/drawing/2014/main" val="2136870042"/>
                    </a:ext>
                  </a:extLst>
                </a:gridCol>
                <a:gridCol w="1799109">
                  <a:extLst>
                    <a:ext uri="{9D8B030D-6E8A-4147-A177-3AD203B41FA5}">
                      <a16:colId xmlns:a16="http://schemas.microsoft.com/office/drawing/2014/main" val="1911342303"/>
                    </a:ext>
                  </a:extLst>
                </a:gridCol>
                <a:gridCol w="1518515">
                  <a:extLst>
                    <a:ext uri="{9D8B030D-6E8A-4147-A177-3AD203B41FA5}">
                      <a16:colId xmlns:a16="http://schemas.microsoft.com/office/drawing/2014/main" val="2857755356"/>
                    </a:ext>
                  </a:extLst>
                </a:gridCol>
                <a:gridCol w="2298339">
                  <a:extLst>
                    <a:ext uri="{9D8B030D-6E8A-4147-A177-3AD203B41FA5}">
                      <a16:colId xmlns:a16="http://schemas.microsoft.com/office/drawing/2014/main" val="1244306496"/>
                    </a:ext>
                  </a:extLst>
                </a:gridCol>
              </a:tblGrid>
              <a:tr h="382336">
                <a:tc>
                  <a:txBody>
                    <a:bodyPr/>
                    <a:lstStyle/>
                    <a:p>
                      <a:r>
                        <a:rPr lang="en-US" sz="1000" dirty="0"/>
                        <a:t>S.NO</a:t>
                      </a:r>
                      <a:endParaRPr lang="en-IN" sz="1000" dirty="0"/>
                    </a:p>
                  </a:txBody>
                  <a:tcPr/>
                </a:tc>
                <a:tc>
                  <a:txBody>
                    <a:bodyPr/>
                    <a:lstStyle/>
                    <a:p>
                      <a:r>
                        <a:rPr lang="en-US" sz="1000" dirty="0"/>
                        <a:t>TITLE</a:t>
                      </a:r>
                      <a:endParaRPr lang="en-IN" sz="1000" dirty="0"/>
                    </a:p>
                  </a:txBody>
                  <a:tcPr/>
                </a:tc>
                <a:tc>
                  <a:txBody>
                    <a:bodyPr/>
                    <a:lstStyle/>
                    <a:p>
                      <a:r>
                        <a:rPr lang="en-US" sz="1000" dirty="0"/>
                        <a:t>AUTHOR</a:t>
                      </a:r>
                      <a:endParaRPr lang="en-IN" sz="1000" dirty="0"/>
                    </a:p>
                  </a:txBody>
                  <a:tcPr/>
                </a:tc>
                <a:tc>
                  <a:txBody>
                    <a:bodyPr/>
                    <a:lstStyle/>
                    <a:p>
                      <a:r>
                        <a:rPr lang="en-US" sz="1000" dirty="0"/>
                        <a:t>YEAR</a:t>
                      </a:r>
                      <a:endParaRPr lang="en-IN" sz="1000" dirty="0"/>
                    </a:p>
                  </a:txBody>
                  <a:tcPr/>
                </a:tc>
                <a:tc>
                  <a:txBody>
                    <a:bodyPr/>
                    <a:lstStyle/>
                    <a:p>
                      <a:r>
                        <a:rPr lang="en-US" sz="1000" dirty="0"/>
                        <a:t>SOFTWARE/HARDWARE</a:t>
                      </a:r>
                      <a:endParaRPr lang="en-IN" sz="1000" dirty="0"/>
                    </a:p>
                  </a:txBody>
                  <a:tcPr/>
                </a:tc>
                <a:tc>
                  <a:txBody>
                    <a:bodyPr/>
                    <a:lstStyle/>
                    <a:p>
                      <a:r>
                        <a:rPr lang="en-US" sz="1000" dirty="0"/>
                        <a:t>METHODOLOGY</a:t>
                      </a:r>
                      <a:endParaRPr lang="en-IN" sz="1000" dirty="0"/>
                    </a:p>
                  </a:txBody>
                  <a:tcPr/>
                </a:tc>
                <a:tc>
                  <a:txBody>
                    <a:bodyPr/>
                    <a:lstStyle/>
                    <a:p>
                      <a:r>
                        <a:rPr lang="en-US" sz="1000" dirty="0"/>
                        <a:t>KEYPOINTS</a:t>
                      </a:r>
                      <a:endParaRPr lang="en-IN" sz="1000" dirty="0"/>
                    </a:p>
                  </a:txBody>
                  <a:tcPr/>
                </a:tc>
                <a:tc>
                  <a:txBody>
                    <a:bodyPr/>
                    <a:lstStyle/>
                    <a:p>
                      <a:r>
                        <a:rPr lang="en-US" sz="1000" dirty="0"/>
                        <a:t>INFERENCE</a:t>
                      </a:r>
                      <a:endParaRPr lang="en-IN" sz="1000" dirty="0"/>
                    </a:p>
                  </a:txBody>
                  <a:tcPr/>
                </a:tc>
                <a:extLst>
                  <a:ext uri="{0D108BD9-81ED-4DB2-BD59-A6C34878D82A}">
                    <a16:rowId xmlns:a16="http://schemas.microsoft.com/office/drawing/2014/main" val="3110208219"/>
                  </a:ext>
                </a:extLst>
              </a:tr>
              <a:tr h="1117600">
                <a:tc>
                  <a:txBody>
                    <a:bodyPr/>
                    <a:lstStyle/>
                    <a:p>
                      <a:r>
                        <a:rPr lang="en-US" sz="1000" dirty="0"/>
                        <a:t>19.</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Fuzzy decision support system for improving the crop productivity and efficient use of fertilizers </a:t>
                      </a:r>
                    </a:p>
                    <a:p>
                      <a:pPr algn="l"/>
                      <a:endParaRPr lang="en-IN" sz="1000" b="0" i="0" u="none" strike="noStrike" dirty="0">
                        <a:solidFill>
                          <a:srgbClr val="505050"/>
                        </a:solidFill>
                        <a:effectLs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effectLst/>
                          <a:latin typeface="+mn-lt"/>
                          <a:ea typeface="Times New Roman" panose="02020603050405020304" pitchFamily="18" charset="0"/>
                          <a:cs typeface="Times New Roman" panose="02020603050405020304" pitchFamily="18" charset="0"/>
                        </a:rPr>
                        <a:t>G. </a:t>
                      </a:r>
                      <a:r>
                        <a:rPr lang="en-IN" sz="1000" dirty="0" err="1">
                          <a:effectLst/>
                          <a:latin typeface="+mn-lt"/>
                          <a:ea typeface="Times New Roman" panose="02020603050405020304" pitchFamily="18" charset="0"/>
                          <a:cs typeface="Times New Roman" panose="02020603050405020304" pitchFamily="18" charset="0"/>
                        </a:rPr>
                        <a:t>Prabakaran,D</a:t>
                      </a:r>
                      <a:r>
                        <a:rPr lang="en-IN" sz="1000" dirty="0">
                          <a:effectLst/>
                          <a:latin typeface="+mn-lt"/>
                          <a:ea typeface="Times New Roman" panose="02020603050405020304" pitchFamily="18" charset="0"/>
                          <a:cs typeface="Times New Roman" panose="02020603050405020304" pitchFamily="18" charset="0"/>
                        </a:rPr>
                        <a:t>. </a:t>
                      </a:r>
                      <a:r>
                        <a:rPr lang="en-IN" sz="1000" dirty="0" err="1">
                          <a:effectLst/>
                          <a:latin typeface="+mn-lt"/>
                          <a:ea typeface="Times New Roman" panose="02020603050405020304" pitchFamily="18" charset="0"/>
                          <a:cs typeface="Times New Roman" panose="02020603050405020304" pitchFamily="18" charset="0"/>
                        </a:rPr>
                        <a:t>Vaithiyanathan</a:t>
                      </a:r>
                      <a:r>
                        <a:rPr lang="en-IN" sz="1000" dirty="0">
                          <a:effectLst/>
                          <a:latin typeface="+mn-lt"/>
                          <a:ea typeface="Times New Roman" panose="02020603050405020304" pitchFamily="18" charset="0"/>
                          <a:cs typeface="Times New Roman" panose="02020603050405020304" pitchFamily="18" charset="0"/>
                        </a:rPr>
                        <a:t>, Madhavi Ganesan </a:t>
                      </a:r>
                    </a:p>
                    <a:p>
                      <a:pPr algn="l"/>
                      <a:endParaRPr lang="en-IN" sz="1000" b="0" i="0" u="none" strike="noStrike" dirty="0">
                        <a:solidFill>
                          <a:schemeClr val="tx1"/>
                        </a:solidFill>
                        <a:effectLst/>
                        <a:latin typeface="+mn-lt"/>
                      </a:endParaRPr>
                    </a:p>
                  </a:txBody>
                  <a:tcPr/>
                </a:tc>
                <a:tc>
                  <a:txBody>
                    <a:bodyPr/>
                    <a:lstStyle/>
                    <a:p>
                      <a:r>
                        <a:rPr lang="en-US" sz="1000" dirty="0"/>
                        <a:t>2019</a:t>
                      </a:r>
                      <a:endParaRPr lang="en-IN" sz="1000" dirty="0"/>
                    </a:p>
                  </a:txBody>
                  <a:tcPr/>
                </a:tc>
                <a:tc>
                  <a:txBody>
                    <a:bodyPr/>
                    <a:lstStyle/>
                    <a:p>
                      <a:r>
                        <a:rPr lang="en-IN" sz="1000" dirty="0"/>
                        <a:t>MATLAB</a:t>
                      </a:r>
                    </a:p>
                  </a:txBody>
                  <a:tcPr/>
                </a:tc>
                <a:tc>
                  <a:txBody>
                    <a:bodyPr/>
                    <a:lstStyle/>
                    <a:p>
                      <a:r>
                        <a:rPr lang="en-US" sz="1000" dirty="0"/>
                        <a:t>The fuzzy logic system developed in this research as part of the Decision Support System, concentrates on maximizing crop productivity while minimizing fertilizer usage.</a:t>
                      </a:r>
                      <a:endParaRPr lang="en-IN" sz="1000" dirty="0"/>
                    </a:p>
                  </a:txBody>
                  <a:tcPr/>
                </a:tc>
                <a:tc>
                  <a:txBody>
                    <a:bodyPr/>
                    <a:lstStyle/>
                    <a:p>
                      <a:r>
                        <a:rPr lang="en-US" sz="1000" dirty="0"/>
                        <a:t>Establish feasibility rules for decision support systems for the crops.</a:t>
                      </a:r>
                      <a:endParaRPr lang="en-IN" sz="10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This paper explores the process of using fuzzy logic systems to reduce fertilizer consumption and improve crop productivity. </a:t>
                      </a:r>
                    </a:p>
                    <a:p>
                      <a:pPr algn="just">
                        <a:lnSpc>
                          <a:spcPct val="100000"/>
                        </a:lnSpc>
                      </a:pPr>
                      <a:endParaRPr lang="en-US" sz="1000" dirty="0"/>
                    </a:p>
                  </a:txBody>
                  <a:tcPr/>
                </a:tc>
                <a:extLst>
                  <a:ext uri="{0D108BD9-81ED-4DB2-BD59-A6C34878D82A}">
                    <a16:rowId xmlns:a16="http://schemas.microsoft.com/office/drawing/2014/main" val="4221941462"/>
                  </a:ext>
                </a:extLst>
              </a:tr>
              <a:tr h="1705811">
                <a:tc>
                  <a:txBody>
                    <a:bodyPr/>
                    <a:lstStyle/>
                    <a:p>
                      <a:r>
                        <a:rPr lang="en-US" sz="1000" dirty="0"/>
                        <a:t>20.</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Prediction of Crop Fertilizer Consumption</a:t>
                      </a:r>
                    </a:p>
                    <a:p>
                      <a:pPr algn="l"/>
                      <a:endParaRPr lang="en-IN" sz="1000" b="0" i="0" u="none" strike="noStrike" dirty="0">
                        <a:solidFill>
                          <a:srgbClr val="505050"/>
                        </a:solidFill>
                        <a:effectLst/>
                        <a:latin typeface="+mn-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err="1"/>
                        <a:t>Krutika</a:t>
                      </a:r>
                      <a:r>
                        <a:rPr lang="en-US" sz="1000" dirty="0"/>
                        <a:t> </a:t>
                      </a:r>
                      <a:r>
                        <a:rPr lang="en-US" sz="1000" dirty="0" err="1"/>
                        <a:t>Hampannavar</a:t>
                      </a:r>
                      <a:r>
                        <a:rPr lang="en-US" sz="1000" dirty="0"/>
                        <a: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t>Vijay </a:t>
                      </a:r>
                      <a:r>
                        <a:rPr lang="en-US" sz="1000" dirty="0" err="1"/>
                        <a:t>Bhajantri</a:t>
                      </a:r>
                      <a:endParaRPr lang="en-US" sz="10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t>Shashikumar G. </a:t>
                      </a:r>
                      <a:r>
                        <a:rPr lang="en-US" sz="1000" dirty="0" err="1"/>
                        <a:t>Totad</a:t>
                      </a:r>
                      <a:endParaRPr lang="en-US" sz="1000" dirty="0"/>
                    </a:p>
                    <a:p>
                      <a:pPr algn="l"/>
                      <a:endParaRPr lang="en-IN" sz="1000" b="0" i="0" u="none" strike="noStrike" dirty="0">
                        <a:solidFill>
                          <a:schemeClr val="tx1"/>
                        </a:solidFill>
                        <a:effectLst/>
                        <a:latin typeface="+mn-lt"/>
                      </a:endParaRPr>
                    </a:p>
                  </a:txBody>
                  <a:tcPr/>
                </a:tc>
                <a:tc>
                  <a:txBody>
                    <a:bodyPr/>
                    <a:lstStyle/>
                    <a:p>
                      <a:r>
                        <a:rPr lang="en-US" sz="1000" dirty="0"/>
                        <a:t>2019</a:t>
                      </a:r>
                      <a:endParaRPr lang="en-IN" sz="1000" dirty="0"/>
                    </a:p>
                  </a:txBody>
                  <a:tcPr/>
                </a:tc>
                <a:tc>
                  <a:txBody>
                    <a:bodyPr/>
                    <a:lstStyle/>
                    <a:p>
                      <a:r>
                        <a:rPr lang="en-IN" sz="1000" dirty="0" err="1"/>
                        <a:t>Jupyter</a:t>
                      </a:r>
                      <a:r>
                        <a:rPr lang="en-IN" sz="1000" dirty="0"/>
                        <a:t> notebook</a:t>
                      </a:r>
                    </a:p>
                  </a:txBody>
                  <a:tcPr/>
                </a:tc>
                <a:tc>
                  <a:txBody>
                    <a:bodyPr/>
                    <a:lstStyle/>
                    <a:p>
                      <a:r>
                        <a:rPr lang="en-US" sz="1000" dirty="0"/>
                        <a:t>The system consists of phases such as: Image acquisition, converting of input image to gray scale image, plotting of histogram, segregating plants into healthy and nitrogen deficient plants determining the affected region and fertilizer consumption.</a:t>
                      </a:r>
                      <a:endParaRPr lang="en-IN" sz="1000" dirty="0"/>
                    </a:p>
                  </a:txBody>
                  <a:tcPr/>
                </a:tc>
                <a:tc>
                  <a:txBody>
                    <a:bodyPr/>
                    <a:lstStyle/>
                    <a:p>
                      <a:r>
                        <a:rPr lang="en-US" sz="1000" dirty="0"/>
                        <a:t>The identification of nutrient deficiency is helpful to farmer for proper monitoring of crop growth and optimum usage of fertilizers.</a:t>
                      </a:r>
                      <a:endParaRPr lang="en-IN" sz="10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Prediction of fertilizer consumption can prevent the toxicity and deficiency in plants to certain extent and this can help farmers to get proper yield without much wastage.</a:t>
                      </a:r>
                    </a:p>
                    <a:p>
                      <a:pPr algn="just">
                        <a:lnSpc>
                          <a:spcPct val="100000"/>
                        </a:lnSpc>
                      </a:pPr>
                      <a:endParaRPr lang="en-US" sz="1000" dirty="0"/>
                    </a:p>
                  </a:txBody>
                  <a:tcPr/>
                </a:tc>
                <a:extLst>
                  <a:ext uri="{0D108BD9-81ED-4DB2-BD59-A6C34878D82A}">
                    <a16:rowId xmlns:a16="http://schemas.microsoft.com/office/drawing/2014/main" val="4200975490"/>
                  </a:ext>
                </a:extLst>
              </a:tr>
            </a:tbl>
          </a:graphicData>
        </a:graphic>
      </p:graphicFrame>
      <p:sp>
        <p:nvSpPr>
          <p:cNvPr id="3" name="Footer Placeholder 5">
            <a:extLst>
              <a:ext uri="{FF2B5EF4-FFF2-40B4-BE49-F238E27FC236}">
                <a16:creationId xmlns:a16="http://schemas.microsoft.com/office/drawing/2014/main" id="{F8B041C4-76D8-645C-DC73-BE26C650E8AE}"/>
              </a:ext>
            </a:extLst>
          </p:cNvPr>
          <p:cNvSpPr txBox="1">
            <a:spLocks/>
          </p:cNvSpPr>
          <p:nvPr/>
        </p:nvSpPr>
        <p:spPr>
          <a:xfrm>
            <a:off x="3377682" y="6213283"/>
            <a:ext cx="6055567"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204784074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cs typeface="Segoe UI Light" panose="020B0502040204020203" pitchFamily="34" charset="0"/>
              </a:rPr>
              <a:t>Objectives</a:t>
            </a:r>
          </a:p>
        </p:txBody>
      </p:sp>
      <p:sp>
        <p:nvSpPr>
          <p:cNvPr id="8" name="Date Placeholder 7">
            <a:extLst>
              <a:ext uri="{FF2B5EF4-FFF2-40B4-BE49-F238E27FC236}">
                <a16:creationId xmlns:a16="http://schemas.microsoft.com/office/drawing/2014/main" id="{C59CB76A-3502-6747-BF31-25B3FF49C0E4}"/>
              </a:ext>
            </a:extLst>
          </p:cNvPr>
          <p:cNvSpPr>
            <a:spLocks noGrp="1"/>
          </p:cNvSpPr>
          <p:nvPr>
            <p:ph type="dt" sz="half" idx="2"/>
          </p:nvPr>
        </p:nvSpPr>
        <p:spPr/>
        <p:txBody>
          <a:bodyPr/>
          <a:lstStyle/>
          <a:p>
            <a:fld id="{E525D836-05EC-46D9-B8B2-466ED32A22A3}" type="datetime1">
              <a:rPr lang="en-IN" sz="1000" smtClean="0"/>
              <a:t>10-02-2023</a:t>
            </a:fld>
            <a:endParaRPr lang="en-US" sz="1000" dirty="0"/>
          </a:p>
        </p:txBody>
      </p:sp>
      <p:sp>
        <p:nvSpPr>
          <p:cNvPr id="7" name="Slide Number Placeholder 6">
            <a:extLst>
              <a:ext uri="{FF2B5EF4-FFF2-40B4-BE49-F238E27FC236}">
                <a16:creationId xmlns:a16="http://schemas.microsoft.com/office/drawing/2014/main" id="{36FFD78E-450C-5540-9C70-7068863D6D74}"/>
              </a:ext>
            </a:extLst>
          </p:cNvPr>
          <p:cNvSpPr>
            <a:spLocks noGrp="1"/>
          </p:cNvSpPr>
          <p:nvPr>
            <p:ph type="sldNum" sz="quarter" idx="4"/>
          </p:nvPr>
        </p:nvSpPr>
        <p:spPr/>
        <p:txBody>
          <a:bodyPr/>
          <a:lstStyle/>
          <a:p>
            <a:fld id="{9860EDB8-5305-433F-BE41-D7A86D811DB3}" type="slidenum">
              <a:rPr lang="en-US" sz="1000" smtClean="0"/>
              <a:pPr/>
              <a:t>10</a:t>
            </a:fld>
            <a:endParaRPr lang="en-US" sz="1000" dirty="0"/>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260379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2564652"/>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To provide useful information for fertilizer use in terms of nutrients (NPK) by considering weather forecasts. </a:t>
            </a:r>
          </a:p>
          <a:p>
            <a:pPr marL="0" lvl="0" indent="0">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 </a:t>
            </a:r>
            <a:endParaRPr lang="en-US" sz="14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349005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3491845"/>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To reduce water pollution by slowing down the process of leaching.</a:t>
            </a:r>
          </a:p>
        </p:txBody>
      </p:sp>
      <p:pic>
        <p:nvPicPr>
          <p:cNvPr id="23" name="Picture 22"/>
          <p:cNvPicPr>
            <a:picLocks noChangeAspect="1"/>
          </p:cNvPicPr>
          <p:nvPr/>
        </p:nvPicPr>
        <p:blipFill>
          <a:blip r:embed="rId2"/>
          <a:srcRect l="4128" r="4128"/>
          <a:stretch/>
        </p:blipFill>
        <p:spPr>
          <a:xfrm>
            <a:off x="6099997" y="1799043"/>
            <a:ext cx="5052467" cy="367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ooter Placeholder 5">
            <a:extLst>
              <a:ext uri="{FF2B5EF4-FFF2-40B4-BE49-F238E27FC236}">
                <a16:creationId xmlns:a16="http://schemas.microsoft.com/office/drawing/2014/main" id="{61687F58-FCEC-B286-50F7-396E1E7EB752}"/>
              </a:ext>
            </a:extLst>
          </p:cNvPr>
          <p:cNvSpPr txBox="1">
            <a:spLocks/>
          </p:cNvSpPr>
          <p:nvPr/>
        </p:nvSpPr>
        <p:spPr>
          <a:xfrm>
            <a:off x="3442997" y="6213283"/>
            <a:ext cx="5971592"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37693985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p:txBody>
          <a:bodyPr/>
          <a:lstStyle/>
          <a:p>
            <a:r>
              <a:rPr lang="en-US" dirty="0"/>
              <a:t>Block Diagram</a:t>
            </a:r>
            <a:endParaRPr lang="en-IN" dirty="0"/>
          </a:p>
        </p:txBody>
      </p:sp>
      <p:pic>
        <p:nvPicPr>
          <p:cNvPr id="11" name="Content Placeholder 10">
            <a:extLst>
              <a:ext uri="{FF2B5EF4-FFF2-40B4-BE49-F238E27FC236}">
                <a16:creationId xmlns:a16="http://schemas.microsoft.com/office/drawing/2014/main" id="{722A70BD-F71D-643A-6B68-8E74E6490273}"/>
              </a:ext>
            </a:extLst>
          </p:cNvPr>
          <p:cNvPicPr>
            <a:picLocks noGrp="1" noChangeAspect="1"/>
          </p:cNvPicPr>
          <p:nvPr>
            <p:ph sz="quarter" idx="10"/>
          </p:nvPr>
        </p:nvPicPr>
        <p:blipFill>
          <a:blip r:embed="rId2"/>
          <a:stretch/>
        </p:blipFill>
        <p:spPr>
          <a:xfrm>
            <a:off x="5979498" y="1362272"/>
            <a:ext cx="5618454" cy="4320072"/>
          </a:xfrm>
        </p:spPr>
      </p:pic>
      <p:sp>
        <p:nvSpPr>
          <p:cNvPr id="4" name="Date Placeholder 3">
            <a:extLst>
              <a:ext uri="{FF2B5EF4-FFF2-40B4-BE49-F238E27FC236}">
                <a16:creationId xmlns:a16="http://schemas.microsoft.com/office/drawing/2014/main" id="{144FF2EA-E217-22B4-7E4A-8A4B54244C7D}"/>
              </a:ext>
            </a:extLst>
          </p:cNvPr>
          <p:cNvSpPr>
            <a:spLocks noGrp="1"/>
          </p:cNvSpPr>
          <p:nvPr>
            <p:ph type="dt" sz="half" idx="2"/>
          </p:nvPr>
        </p:nvSpPr>
        <p:spPr/>
        <p:txBody>
          <a:bodyPr/>
          <a:lstStyle/>
          <a:p>
            <a:fld id="{4880D018-FA17-47B7-94A1-32CD38160D48}" type="datetime1">
              <a:rPr lang="en-IN" sz="1000" smtClean="0"/>
              <a:t>10-02-2023</a:t>
            </a:fld>
            <a:endParaRPr lang="en-US" sz="1000" dirty="0"/>
          </a:p>
        </p:txBody>
      </p:sp>
      <p:sp>
        <p:nvSpPr>
          <p:cNvPr id="6" name="Slide Number Placeholder 5">
            <a:extLst>
              <a:ext uri="{FF2B5EF4-FFF2-40B4-BE49-F238E27FC236}">
                <a16:creationId xmlns:a16="http://schemas.microsoft.com/office/drawing/2014/main" id="{E6B83847-A48D-2E77-96AB-98A1F5AA8AF4}"/>
              </a:ext>
            </a:extLst>
          </p:cNvPr>
          <p:cNvSpPr>
            <a:spLocks noGrp="1"/>
          </p:cNvSpPr>
          <p:nvPr>
            <p:ph type="sldNum" sz="quarter" idx="4"/>
          </p:nvPr>
        </p:nvSpPr>
        <p:spPr/>
        <p:txBody>
          <a:bodyPr/>
          <a:lstStyle/>
          <a:p>
            <a:fld id="{9860EDB8-5305-433F-BE41-D7A86D811DB3}" type="slidenum">
              <a:rPr lang="en-US" sz="1000" smtClean="0"/>
              <a:pPr/>
              <a:t>11</a:t>
            </a:fld>
            <a:endParaRPr lang="en-US" sz="1000" dirty="0"/>
          </a:p>
        </p:txBody>
      </p:sp>
      <p:pic>
        <p:nvPicPr>
          <p:cNvPr id="3" name="Content Placeholder 10">
            <a:extLst>
              <a:ext uri="{FF2B5EF4-FFF2-40B4-BE49-F238E27FC236}">
                <a16:creationId xmlns:a16="http://schemas.microsoft.com/office/drawing/2014/main" id="{4D8F5D8C-CF2E-061C-9820-EED5FB62C1CB}"/>
              </a:ext>
            </a:extLst>
          </p:cNvPr>
          <p:cNvPicPr>
            <a:picLocks noChangeAspect="1"/>
          </p:cNvPicPr>
          <p:nvPr/>
        </p:nvPicPr>
        <p:blipFill>
          <a:blip r:embed="rId3"/>
          <a:srcRect/>
          <a:stretch/>
        </p:blipFill>
        <p:spPr>
          <a:xfrm>
            <a:off x="1037304" y="1627291"/>
            <a:ext cx="5198657" cy="3701608"/>
          </a:xfrm>
          <a:prstGeom prst="rect">
            <a:avLst/>
          </a:prstGeom>
        </p:spPr>
      </p:pic>
      <p:sp>
        <p:nvSpPr>
          <p:cNvPr id="7" name="Footer Placeholder 5">
            <a:extLst>
              <a:ext uri="{FF2B5EF4-FFF2-40B4-BE49-F238E27FC236}">
                <a16:creationId xmlns:a16="http://schemas.microsoft.com/office/drawing/2014/main" id="{EE3AD4F9-C00D-2FDA-1AF9-4A2BDCB3C534}"/>
              </a:ext>
            </a:extLst>
          </p:cNvPr>
          <p:cNvSpPr txBox="1">
            <a:spLocks/>
          </p:cNvSpPr>
          <p:nvPr/>
        </p:nvSpPr>
        <p:spPr>
          <a:xfrm>
            <a:off x="3554963" y="6213283"/>
            <a:ext cx="593427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264511464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cs typeface="Segoe UI Light" panose="020B0502040204020203" pitchFamily="34" charset="0"/>
              </a:rPr>
              <a:t>Methodology</a:t>
            </a:r>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5AB88423-7226-4779-A374-DA5E6D624AD9}" type="datetime1">
              <a:rPr lang="en-IN" sz="1000" smtClean="0"/>
              <a:t>10-02-2023</a:t>
            </a:fld>
            <a:endParaRPr lang="en-US" sz="1000" dirty="0"/>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z="1000" smtClean="0"/>
              <a:pPr/>
              <a:t>12</a:t>
            </a:fld>
            <a:endParaRPr lang="en-US" sz="1000" dirty="0"/>
          </a:p>
        </p:txBody>
      </p:sp>
      <p:sp>
        <p:nvSpPr>
          <p:cNvPr id="2" name="Rectangle 1">
            <a:extLst>
              <a:ext uri="{FF2B5EF4-FFF2-40B4-BE49-F238E27FC236}">
                <a16:creationId xmlns:a16="http://schemas.microsoft.com/office/drawing/2014/main" id="{E88DC89F-1D5C-E950-95F4-11C69C5CF597}"/>
              </a:ext>
            </a:extLst>
          </p:cNvPr>
          <p:cNvSpPr/>
          <p:nvPr/>
        </p:nvSpPr>
        <p:spPr>
          <a:xfrm>
            <a:off x="704903" y="1277597"/>
            <a:ext cx="4968110" cy="4801314"/>
          </a:xfrm>
          <a:prstGeom prst="rect">
            <a:avLst/>
          </a:prstGeom>
        </p:spPr>
        <p:txBody>
          <a:bodyPr wrap="square">
            <a:spAutoFit/>
          </a:bodyPr>
          <a:lstStyle/>
          <a:p>
            <a:pPr algn="just">
              <a:spcAft>
                <a:spcPts val="600"/>
              </a:spcAft>
            </a:pPr>
            <a:endParaRPr lang="en-IN" sz="1100" b="1" dirty="0">
              <a:solidFill>
                <a:srgbClr val="202124"/>
              </a:solidFill>
              <a:latin typeface="Segoe UI" panose="020B0502040204020203" pitchFamily="34" charset="0"/>
              <a:cs typeface="Segoe UI" panose="020B0502040204020203" pitchFamily="34" charset="0"/>
            </a:endParaRPr>
          </a:p>
          <a:p>
            <a:pPr marL="171450" indent="-171450" algn="just">
              <a:spcAft>
                <a:spcPts val="600"/>
              </a:spcAft>
              <a:buFont typeface="Arial" panose="020B0604020202020204" pitchFamily="34" charset="0"/>
              <a:buChar char="•"/>
            </a:pPr>
            <a:r>
              <a:rPr lang="en-IN" sz="2000" dirty="0">
                <a:solidFill>
                  <a:srgbClr val="202124"/>
                </a:solidFill>
                <a:latin typeface="Segoe UI" panose="020B0502040204020203" pitchFamily="34" charset="0"/>
                <a:cs typeface="Segoe UI" panose="020B0502040204020203" pitchFamily="34" charset="0"/>
              </a:rPr>
              <a:t>In this study, a predictive model for the nutrients required for crops was obtained using Machine learning algorithms.</a:t>
            </a:r>
          </a:p>
          <a:p>
            <a:pPr algn="just">
              <a:spcAft>
                <a:spcPts val="600"/>
              </a:spcAft>
            </a:pPr>
            <a:endParaRPr lang="en-IN" sz="2000" dirty="0">
              <a:solidFill>
                <a:srgbClr val="202124"/>
              </a:solidFill>
              <a:latin typeface="Segoe UI" panose="020B0502040204020203" pitchFamily="34" charset="0"/>
              <a:cs typeface="Segoe UI" panose="020B0502040204020203" pitchFamily="34" charset="0"/>
            </a:endParaRPr>
          </a:p>
          <a:p>
            <a:pPr marL="171450" indent="-171450" algn="just">
              <a:spcAft>
                <a:spcPts val="600"/>
              </a:spcAft>
              <a:buFont typeface="Arial" panose="020B0604020202020204" pitchFamily="34" charset="0"/>
              <a:buChar char="•"/>
            </a:pPr>
            <a:r>
              <a:rPr lang="en-IN" sz="2000" dirty="0">
                <a:solidFill>
                  <a:srgbClr val="202124"/>
                </a:solidFill>
                <a:latin typeface="Segoe UI" panose="020B0502040204020203" pitchFamily="34" charset="0"/>
                <a:cs typeface="Segoe UI" panose="020B0502040204020203" pitchFamily="34" charset="0"/>
              </a:rPr>
              <a:t>The algorithm requires input from the user (such as location and cropping). The location is fed to the Weather API which will return certain characteristics (e.g. temperature, humidity, rainfall) and if there is a possibility of heavy rainfall, a precautionary message is displayed to the user, otherwise the proposed algorithm is followed.</a:t>
            </a:r>
          </a:p>
        </p:txBody>
      </p:sp>
      <p:sp>
        <p:nvSpPr>
          <p:cNvPr id="4" name="Footer Placeholder 5">
            <a:extLst>
              <a:ext uri="{FF2B5EF4-FFF2-40B4-BE49-F238E27FC236}">
                <a16:creationId xmlns:a16="http://schemas.microsoft.com/office/drawing/2014/main" id="{151872AB-4C88-46FD-450C-79C518F0493E}"/>
              </a:ext>
            </a:extLst>
          </p:cNvPr>
          <p:cNvSpPr txBox="1">
            <a:spLocks/>
          </p:cNvSpPr>
          <p:nvPr/>
        </p:nvSpPr>
        <p:spPr>
          <a:xfrm>
            <a:off x="3489649" y="6213283"/>
            <a:ext cx="5915608"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pic>
        <p:nvPicPr>
          <p:cNvPr id="5" name="Picture 4">
            <a:extLst>
              <a:ext uri="{FF2B5EF4-FFF2-40B4-BE49-F238E27FC236}">
                <a16:creationId xmlns:a16="http://schemas.microsoft.com/office/drawing/2014/main" id="{40CF0E63-468A-E509-86CA-6F4C543AD54E}"/>
              </a:ext>
            </a:extLst>
          </p:cNvPr>
          <p:cNvPicPr>
            <a:picLocks noChangeAspect="1"/>
          </p:cNvPicPr>
          <p:nvPr/>
        </p:nvPicPr>
        <p:blipFill>
          <a:blip r:embed="rId2"/>
          <a:stretch>
            <a:fillRect/>
          </a:stretch>
        </p:blipFill>
        <p:spPr>
          <a:xfrm>
            <a:off x="4511869" y="326571"/>
            <a:ext cx="8924212" cy="6242180"/>
          </a:xfrm>
          <a:prstGeom prst="rect">
            <a:avLst/>
          </a:prstGeom>
        </p:spPr>
      </p:pic>
    </p:spTree>
    <p:extLst>
      <p:ext uri="{BB962C8B-B14F-4D97-AF65-F5344CB8AC3E}">
        <p14:creationId xmlns:p14="http://schemas.microsoft.com/office/powerpoint/2010/main" val="233774200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cs typeface="Segoe UI Light" panose="020B0502040204020203" pitchFamily="34" charset="0"/>
              </a:rPr>
              <a:t>Requirements</a:t>
            </a:r>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5AB88423-7226-4779-A374-DA5E6D624AD9}" type="datetime1">
              <a:rPr lang="en-IN" sz="1000" smtClean="0"/>
              <a:t>10-02-2023</a:t>
            </a:fld>
            <a:endParaRPr lang="en-US" sz="1000" dirty="0"/>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z="1000" smtClean="0"/>
              <a:pPr/>
              <a:t>13</a:t>
            </a:fld>
            <a:endParaRPr lang="en-US" sz="1000" dirty="0"/>
          </a:p>
        </p:txBody>
      </p:sp>
      <p:sp>
        <p:nvSpPr>
          <p:cNvPr id="15" name="Content Placeholder 17">
            <a:extLst>
              <a:ext uri="{FF2B5EF4-FFF2-40B4-BE49-F238E27FC236}">
                <a16:creationId xmlns:a16="http://schemas.microsoft.com/office/drawing/2014/main" id="{4803CB66-D772-B245-8217-B6A7D2EA4C7E}"/>
              </a:ext>
            </a:extLst>
          </p:cNvPr>
          <p:cNvSpPr txBox="1">
            <a:spLocks/>
          </p:cNvSpPr>
          <p:nvPr/>
        </p:nvSpPr>
        <p:spPr>
          <a:xfrm>
            <a:off x="541610" y="4398961"/>
            <a:ext cx="4585731" cy="95584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a:spcAft>
                <a:spcPts val="600"/>
              </a:spcAft>
              <a:buFont typeface="Wingdings" panose="05000000000000000000" pitchFamily="2" charset="2"/>
              <a:buChar char="v"/>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Content Placeholder 4">
            <a:extLst>
              <a:ext uri="{FF2B5EF4-FFF2-40B4-BE49-F238E27FC236}">
                <a16:creationId xmlns:a16="http://schemas.microsoft.com/office/drawing/2014/main" id="{F84C9E99-8AC4-FBAA-E27E-F511B6DFE284}"/>
              </a:ext>
            </a:extLst>
          </p:cNvPr>
          <p:cNvSpPr txBox="1">
            <a:spLocks/>
          </p:cNvSpPr>
          <p:nvPr/>
        </p:nvSpPr>
        <p:spPr>
          <a:xfrm>
            <a:off x="635214" y="1485255"/>
            <a:ext cx="4521457" cy="479088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just">
              <a:lnSpc>
                <a:spcPts val="1800"/>
              </a:lnSpc>
              <a:spcAft>
                <a:spcPts val="600"/>
              </a:spcAft>
            </a:pPr>
            <a:r>
              <a:rPr lang="en-IN" sz="2800" b="1" dirty="0">
                <a:solidFill>
                  <a:srgbClr val="202124"/>
                </a:solidFill>
                <a:cs typeface="Segoe UI" panose="020B0502040204020203" pitchFamily="34" charset="0"/>
              </a:rPr>
              <a:t>Tools &amp; Technologies :</a:t>
            </a:r>
          </a:p>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p:txBody>
      </p:sp>
      <p:sp>
        <p:nvSpPr>
          <p:cNvPr id="12" name="Content Placeholder 17">
            <a:extLst>
              <a:ext uri="{FF2B5EF4-FFF2-40B4-BE49-F238E27FC236}">
                <a16:creationId xmlns:a16="http://schemas.microsoft.com/office/drawing/2014/main" id="{30C817BF-A3E8-3B16-1398-4DBD678FB0BE}"/>
              </a:ext>
            </a:extLst>
          </p:cNvPr>
          <p:cNvSpPr txBox="1">
            <a:spLocks/>
          </p:cNvSpPr>
          <p:nvPr/>
        </p:nvSpPr>
        <p:spPr>
          <a:xfrm>
            <a:off x="635214" y="2003518"/>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 typeface="Wingdings" panose="05000000000000000000" pitchFamily="2" charset="2"/>
              <a:buChar char="v"/>
            </a:pPr>
            <a:r>
              <a:rPr lang="en-US" sz="2400" dirty="0">
                <a:solidFill>
                  <a:prstClr val="black">
                    <a:lumMod val="75000"/>
                    <a:lumOff val="25000"/>
                  </a:prstClr>
                </a:solidFill>
                <a:latin typeface="Segoe UI" panose="020B0502040204020203" pitchFamily="34" charset="0"/>
                <a:cs typeface="Segoe UI" panose="020B0502040204020203" pitchFamily="34" charset="0"/>
              </a:rPr>
              <a:t>Jupyter Notebook</a:t>
            </a:r>
          </a:p>
          <a:p>
            <a:pPr>
              <a:lnSpc>
                <a:spcPct val="100000"/>
              </a:lnSpc>
              <a:spcAft>
                <a:spcPts val="600"/>
              </a:spcAft>
              <a:buFont typeface="Wingdings" panose="05000000000000000000" pitchFamily="2" charset="2"/>
              <a:buChar char="v"/>
            </a:pPr>
            <a:r>
              <a:rPr lang="en-US" sz="2400" dirty="0">
                <a:solidFill>
                  <a:prstClr val="black">
                    <a:lumMod val="75000"/>
                    <a:lumOff val="25000"/>
                  </a:prstClr>
                </a:solidFill>
                <a:latin typeface="Segoe UI" panose="020B0502040204020203" pitchFamily="34" charset="0"/>
                <a:cs typeface="Segoe UI" panose="020B0502040204020203" pitchFamily="34" charset="0"/>
              </a:rPr>
              <a:t>Python</a:t>
            </a:r>
          </a:p>
          <a:p>
            <a:pPr>
              <a:lnSpc>
                <a:spcPct val="100000"/>
              </a:lnSpc>
              <a:spcAft>
                <a:spcPts val="600"/>
              </a:spcAft>
              <a:buFont typeface="Wingdings" panose="05000000000000000000" pitchFamily="2" charset="2"/>
              <a:buChar char="v"/>
            </a:pPr>
            <a:r>
              <a:rPr lang="en-US" sz="2400" dirty="0">
                <a:solidFill>
                  <a:prstClr val="black">
                    <a:lumMod val="75000"/>
                    <a:lumOff val="25000"/>
                  </a:prstClr>
                </a:solidFill>
                <a:latin typeface="Segoe UI" panose="020B0502040204020203" pitchFamily="34" charset="0"/>
                <a:cs typeface="Segoe UI" panose="020B0502040204020203" pitchFamily="34" charset="0"/>
              </a:rPr>
              <a:t>Matplotlib</a:t>
            </a:r>
          </a:p>
          <a:p>
            <a:pPr>
              <a:lnSpc>
                <a:spcPct val="100000"/>
              </a:lnSpc>
              <a:spcAft>
                <a:spcPts val="600"/>
              </a:spcAft>
              <a:buFont typeface="Wingdings" panose="05000000000000000000" pitchFamily="2" charset="2"/>
              <a:buChar char="v"/>
            </a:pPr>
            <a:r>
              <a:rPr lang="en-US" sz="2400" dirty="0">
                <a:solidFill>
                  <a:prstClr val="black">
                    <a:lumMod val="75000"/>
                    <a:lumOff val="25000"/>
                  </a:prstClr>
                </a:solidFill>
                <a:latin typeface="Segoe UI" panose="020B0502040204020203" pitchFamily="34" charset="0"/>
                <a:cs typeface="Segoe UI" panose="020B0502040204020203" pitchFamily="34" charset="0"/>
              </a:rPr>
              <a:t>HTML / CSS</a:t>
            </a:r>
          </a:p>
          <a:p>
            <a:pPr>
              <a:lnSpc>
                <a:spcPct val="100000"/>
              </a:lnSpc>
              <a:spcAft>
                <a:spcPts val="600"/>
              </a:spcAft>
              <a:buFont typeface="Wingdings" panose="05000000000000000000" pitchFamily="2" charset="2"/>
              <a:buChar char="v"/>
            </a:pPr>
            <a:r>
              <a:rPr lang="en-US" sz="2400" dirty="0">
                <a:solidFill>
                  <a:prstClr val="black">
                    <a:lumMod val="75000"/>
                    <a:lumOff val="25000"/>
                  </a:prstClr>
                </a:solidFill>
                <a:latin typeface="Segoe UI" panose="020B0502040204020203" pitchFamily="34" charset="0"/>
                <a:cs typeface="Segoe UI" panose="020B0502040204020203" pitchFamily="34" charset="0"/>
              </a:rPr>
              <a:t>Flask</a:t>
            </a:r>
          </a:p>
          <a:p>
            <a:pPr>
              <a:lnSpc>
                <a:spcPct val="100000"/>
              </a:lnSpc>
              <a:spcAft>
                <a:spcPts val="600"/>
              </a:spcAft>
              <a:buFont typeface="Wingdings" panose="05000000000000000000" pitchFamily="2" charset="2"/>
              <a:buChar char="v"/>
            </a:pPr>
            <a:r>
              <a:rPr lang="en-US" sz="2400" dirty="0">
                <a:solidFill>
                  <a:prstClr val="black">
                    <a:lumMod val="75000"/>
                    <a:lumOff val="25000"/>
                  </a:prstClr>
                </a:solidFill>
                <a:latin typeface="Segoe UI" panose="020B0502040204020203" pitchFamily="34" charset="0"/>
                <a:cs typeface="Segoe UI" panose="020B0502040204020203" pitchFamily="34" charset="0"/>
              </a:rPr>
              <a:t>VS Code</a:t>
            </a:r>
          </a:p>
        </p:txBody>
      </p:sp>
      <p:sp>
        <p:nvSpPr>
          <p:cNvPr id="2" name="Footer Placeholder 5">
            <a:extLst>
              <a:ext uri="{FF2B5EF4-FFF2-40B4-BE49-F238E27FC236}">
                <a16:creationId xmlns:a16="http://schemas.microsoft.com/office/drawing/2014/main" id="{09419473-0117-AB35-F04F-37242579C856}"/>
              </a:ext>
            </a:extLst>
          </p:cNvPr>
          <p:cNvSpPr txBox="1">
            <a:spLocks/>
          </p:cNvSpPr>
          <p:nvPr/>
        </p:nvSpPr>
        <p:spPr>
          <a:xfrm>
            <a:off x="3554963" y="6213283"/>
            <a:ext cx="5859625" cy="30881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pic>
        <p:nvPicPr>
          <p:cNvPr id="7" name="Picture 6" descr="Graphical user interface, application&#10;&#10;Description automatically generated">
            <a:extLst>
              <a:ext uri="{FF2B5EF4-FFF2-40B4-BE49-F238E27FC236}">
                <a16:creationId xmlns:a16="http://schemas.microsoft.com/office/drawing/2014/main" id="{AE9E99C8-7D1A-369D-C945-62595794C6D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35486" y="2424388"/>
            <a:ext cx="3838979" cy="2231587"/>
          </a:xfrm>
          <a:prstGeom prst="rect">
            <a:avLst/>
          </a:prstGeom>
        </p:spPr>
      </p:pic>
    </p:spTree>
    <p:extLst>
      <p:ext uri="{BB962C8B-B14F-4D97-AF65-F5344CB8AC3E}">
        <p14:creationId xmlns:p14="http://schemas.microsoft.com/office/powerpoint/2010/main" val="13708096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dirty="0"/>
              <a:t>Project Cost/Budget</a:t>
            </a:r>
          </a:p>
        </p:txBody>
      </p:sp>
      <p:sp>
        <p:nvSpPr>
          <p:cNvPr id="4" name="Date Placeholder 3">
            <a:extLst>
              <a:ext uri="{FF2B5EF4-FFF2-40B4-BE49-F238E27FC236}">
                <a16:creationId xmlns:a16="http://schemas.microsoft.com/office/drawing/2014/main" id="{D1F6ED52-1CC3-5259-F6D5-A431367D2599}"/>
              </a:ext>
            </a:extLst>
          </p:cNvPr>
          <p:cNvSpPr>
            <a:spLocks noGrp="1"/>
          </p:cNvSpPr>
          <p:nvPr>
            <p:ph type="dt" sz="half" idx="2"/>
          </p:nvPr>
        </p:nvSpPr>
        <p:spPr/>
        <p:txBody>
          <a:bodyPr/>
          <a:lstStyle/>
          <a:p>
            <a:fld id="{24BFD1BD-BA78-4A12-8786-9FACFDE89896}" type="datetime1">
              <a:rPr lang="en-IN" smtClean="0"/>
              <a:t>10-02-2023</a:t>
            </a:fld>
            <a:endParaRPr lang="en-US" dirty="0"/>
          </a:p>
        </p:txBody>
      </p:sp>
      <p:sp>
        <p:nvSpPr>
          <p:cNvPr id="6" name="Slide Number Placeholder 5">
            <a:extLst>
              <a:ext uri="{FF2B5EF4-FFF2-40B4-BE49-F238E27FC236}">
                <a16:creationId xmlns:a16="http://schemas.microsoft.com/office/drawing/2014/main" id="{75715076-D29D-2603-A506-CC6E5A47AA5C}"/>
              </a:ext>
            </a:extLst>
          </p:cNvPr>
          <p:cNvSpPr>
            <a:spLocks noGrp="1"/>
          </p:cNvSpPr>
          <p:nvPr>
            <p:ph type="sldNum" sz="quarter" idx="4"/>
          </p:nvPr>
        </p:nvSpPr>
        <p:spPr/>
        <p:txBody>
          <a:bodyPr/>
          <a:lstStyle/>
          <a:p>
            <a:fld id="{9860EDB8-5305-433F-BE41-D7A86D811DB3}" type="slidenum">
              <a:rPr lang="en-US" smtClean="0"/>
              <a:pPr/>
              <a:t>14</a:t>
            </a:fld>
            <a:endParaRPr lang="en-US" dirty="0"/>
          </a:p>
        </p:txBody>
      </p:sp>
      <p:graphicFrame>
        <p:nvGraphicFramePr>
          <p:cNvPr id="12" name="Table 12">
            <a:extLst>
              <a:ext uri="{FF2B5EF4-FFF2-40B4-BE49-F238E27FC236}">
                <a16:creationId xmlns:a16="http://schemas.microsoft.com/office/drawing/2014/main" id="{682F5FD9-3428-C7DF-8528-FF8287483A69}"/>
              </a:ext>
            </a:extLst>
          </p:cNvPr>
          <p:cNvGraphicFramePr>
            <a:graphicFrameLocks noGrp="1"/>
          </p:cNvGraphicFramePr>
          <p:nvPr>
            <p:extLst>
              <p:ext uri="{D42A27DB-BD31-4B8C-83A1-F6EECF244321}">
                <p14:modId xmlns:p14="http://schemas.microsoft.com/office/powerpoint/2010/main" val="1189632479"/>
              </p:ext>
            </p:extLst>
          </p:nvPr>
        </p:nvGraphicFramePr>
        <p:xfrm>
          <a:off x="2032000" y="2452272"/>
          <a:ext cx="8127999" cy="741680"/>
        </p:xfrm>
        <a:graphic>
          <a:graphicData uri="http://schemas.openxmlformats.org/drawingml/2006/table">
            <a:tbl>
              <a:tblPr firstRow="1" bandRow="1">
                <a:tableStyleId>{5C22544A-7EE6-4342-B048-85BDC9FD1C3A}</a:tableStyleId>
              </a:tblPr>
              <a:tblGrid>
                <a:gridCol w="975292">
                  <a:extLst>
                    <a:ext uri="{9D8B030D-6E8A-4147-A177-3AD203B41FA5}">
                      <a16:colId xmlns:a16="http://schemas.microsoft.com/office/drawing/2014/main" val="1141792724"/>
                    </a:ext>
                  </a:extLst>
                </a:gridCol>
                <a:gridCol w="4443374">
                  <a:extLst>
                    <a:ext uri="{9D8B030D-6E8A-4147-A177-3AD203B41FA5}">
                      <a16:colId xmlns:a16="http://schemas.microsoft.com/office/drawing/2014/main" val="1969189671"/>
                    </a:ext>
                  </a:extLst>
                </a:gridCol>
                <a:gridCol w="2709333">
                  <a:extLst>
                    <a:ext uri="{9D8B030D-6E8A-4147-A177-3AD203B41FA5}">
                      <a16:colId xmlns:a16="http://schemas.microsoft.com/office/drawing/2014/main" val="2437334842"/>
                    </a:ext>
                  </a:extLst>
                </a:gridCol>
              </a:tblGrid>
              <a:tr h="370840">
                <a:tc>
                  <a:txBody>
                    <a:bodyPr/>
                    <a:lstStyle/>
                    <a:p>
                      <a:r>
                        <a:rPr lang="en-IN" dirty="0"/>
                        <a:t>S.NO</a:t>
                      </a:r>
                    </a:p>
                  </a:txBody>
                  <a:tcPr/>
                </a:tc>
                <a:tc>
                  <a:txBody>
                    <a:bodyPr/>
                    <a:lstStyle/>
                    <a:p>
                      <a:r>
                        <a:rPr lang="en-IN" dirty="0"/>
                        <a:t>ACTIVITY</a:t>
                      </a:r>
                    </a:p>
                  </a:txBody>
                  <a:tcPr/>
                </a:tc>
                <a:tc>
                  <a:txBody>
                    <a:bodyPr/>
                    <a:lstStyle/>
                    <a:p>
                      <a:r>
                        <a:rPr lang="en-IN" dirty="0"/>
                        <a:t>AMOUNT</a:t>
                      </a:r>
                    </a:p>
                  </a:txBody>
                  <a:tcPr/>
                </a:tc>
                <a:extLst>
                  <a:ext uri="{0D108BD9-81ED-4DB2-BD59-A6C34878D82A}">
                    <a16:rowId xmlns:a16="http://schemas.microsoft.com/office/drawing/2014/main" val="1160136580"/>
                  </a:ext>
                </a:extLst>
              </a:tr>
              <a:tr h="370840">
                <a:tc>
                  <a:txBody>
                    <a:bodyPr/>
                    <a:lstStyle/>
                    <a:p>
                      <a:r>
                        <a:rPr lang="en-IN" dirty="0"/>
                        <a:t>1.</a:t>
                      </a:r>
                    </a:p>
                  </a:txBody>
                  <a:tcPr/>
                </a:tc>
                <a:tc>
                  <a:txBody>
                    <a:bodyPr/>
                    <a:lstStyle/>
                    <a:p>
                      <a:r>
                        <a:rPr lang="en-IN" dirty="0"/>
                        <a:t>Open Source </a:t>
                      </a:r>
                      <a:r>
                        <a:rPr lang="en-IN" dirty="0" err="1"/>
                        <a:t>Softwares</a:t>
                      </a:r>
                      <a:r>
                        <a:rPr lang="en-IN" dirty="0"/>
                        <a:t> </a:t>
                      </a:r>
                    </a:p>
                  </a:txBody>
                  <a:tcPr/>
                </a:tc>
                <a:tc>
                  <a:txBody>
                    <a:bodyPr/>
                    <a:lstStyle/>
                    <a:p>
                      <a:r>
                        <a:rPr lang="en-IN" dirty="0"/>
                        <a:t>NIL</a:t>
                      </a:r>
                    </a:p>
                  </a:txBody>
                  <a:tcPr/>
                </a:tc>
                <a:extLst>
                  <a:ext uri="{0D108BD9-81ED-4DB2-BD59-A6C34878D82A}">
                    <a16:rowId xmlns:a16="http://schemas.microsoft.com/office/drawing/2014/main" val="4216207067"/>
                  </a:ext>
                </a:extLst>
              </a:tr>
            </a:tbl>
          </a:graphicData>
        </a:graphic>
      </p:graphicFrame>
      <p:sp>
        <p:nvSpPr>
          <p:cNvPr id="3" name="Footer Placeholder 5">
            <a:extLst>
              <a:ext uri="{FF2B5EF4-FFF2-40B4-BE49-F238E27FC236}">
                <a16:creationId xmlns:a16="http://schemas.microsoft.com/office/drawing/2014/main" id="{59D9F5A4-577E-E035-DDEC-B1DD19236398}"/>
              </a:ext>
            </a:extLst>
          </p:cNvPr>
          <p:cNvSpPr txBox="1">
            <a:spLocks/>
          </p:cNvSpPr>
          <p:nvPr/>
        </p:nvSpPr>
        <p:spPr>
          <a:xfrm>
            <a:off x="3470988" y="6213283"/>
            <a:ext cx="5962261"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428650990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dirty="0"/>
              <a:t>Work Plan</a:t>
            </a:r>
          </a:p>
        </p:txBody>
      </p:sp>
      <p:sp>
        <p:nvSpPr>
          <p:cNvPr id="4" name="Date Placeholder 3">
            <a:extLst>
              <a:ext uri="{FF2B5EF4-FFF2-40B4-BE49-F238E27FC236}">
                <a16:creationId xmlns:a16="http://schemas.microsoft.com/office/drawing/2014/main" id="{D1F6ED52-1CC3-5259-F6D5-A431367D2599}"/>
              </a:ext>
            </a:extLst>
          </p:cNvPr>
          <p:cNvSpPr>
            <a:spLocks noGrp="1"/>
          </p:cNvSpPr>
          <p:nvPr>
            <p:ph type="dt" sz="half" idx="2"/>
          </p:nvPr>
        </p:nvSpPr>
        <p:spPr/>
        <p:txBody>
          <a:bodyPr/>
          <a:lstStyle/>
          <a:p>
            <a:fld id="{24BFD1BD-BA78-4A12-8786-9FACFDE89896}" type="datetime1">
              <a:rPr lang="en-IN" smtClean="0"/>
              <a:t>10-02-2023</a:t>
            </a:fld>
            <a:endParaRPr lang="en-US" dirty="0"/>
          </a:p>
        </p:txBody>
      </p:sp>
      <p:sp>
        <p:nvSpPr>
          <p:cNvPr id="6" name="Slide Number Placeholder 5">
            <a:extLst>
              <a:ext uri="{FF2B5EF4-FFF2-40B4-BE49-F238E27FC236}">
                <a16:creationId xmlns:a16="http://schemas.microsoft.com/office/drawing/2014/main" id="{75715076-D29D-2603-A506-CC6E5A47AA5C}"/>
              </a:ext>
            </a:extLst>
          </p:cNvPr>
          <p:cNvSpPr>
            <a:spLocks noGrp="1"/>
          </p:cNvSpPr>
          <p:nvPr>
            <p:ph type="sldNum" sz="quarter" idx="4"/>
          </p:nvPr>
        </p:nvSpPr>
        <p:spPr/>
        <p:txBody>
          <a:bodyPr/>
          <a:lstStyle/>
          <a:p>
            <a:fld id="{9860EDB8-5305-433F-BE41-D7A86D811DB3}" type="slidenum">
              <a:rPr lang="en-US" smtClean="0"/>
              <a:pPr/>
              <a:t>15</a:t>
            </a:fld>
            <a:endParaRPr lang="en-US" dirty="0"/>
          </a:p>
        </p:txBody>
      </p:sp>
      <p:graphicFrame>
        <p:nvGraphicFramePr>
          <p:cNvPr id="3" name="Table 6">
            <a:extLst>
              <a:ext uri="{FF2B5EF4-FFF2-40B4-BE49-F238E27FC236}">
                <a16:creationId xmlns:a16="http://schemas.microsoft.com/office/drawing/2014/main" id="{FC8D47B5-D4FA-B3C1-D51D-05D1E9F48ACE}"/>
              </a:ext>
            </a:extLst>
          </p:cNvPr>
          <p:cNvGraphicFramePr>
            <a:graphicFrameLocks noGrp="1"/>
          </p:cNvGraphicFramePr>
          <p:nvPr>
            <p:extLst>
              <p:ext uri="{D42A27DB-BD31-4B8C-83A1-F6EECF244321}">
                <p14:modId xmlns:p14="http://schemas.microsoft.com/office/powerpoint/2010/main" val="289734591"/>
              </p:ext>
            </p:extLst>
          </p:nvPr>
        </p:nvGraphicFramePr>
        <p:xfrm>
          <a:off x="1268963" y="1857884"/>
          <a:ext cx="9918441" cy="2763520"/>
        </p:xfrm>
        <a:graphic>
          <a:graphicData uri="http://schemas.openxmlformats.org/drawingml/2006/table">
            <a:tbl>
              <a:tblPr firstRow="1" bandRow="1">
                <a:tableStyleId>{5C22544A-7EE6-4342-B048-85BDC9FD1C3A}</a:tableStyleId>
              </a:tblPr>
              <a:tblGrid>
                <a:gridCol w="2481943">
                  <a:extLst>
                    <a:ext uri="{9D8B030D-6E8A-4147-A177-3AD203B41FA5}">
                      <a16:colId xmlns:a16="http://schemas.microsoft.com/office/drawing/2014/main" val="3109802725"/>
                    </a:ext>
                  </a:extLst>
                </a:gridCol>
                <a:gridCol w="7436498">
                  <a:extLst>
                    <a:ext uri="{9D8B030D-6E8A-4147-A177-3AD203B41FA5}">
                      <a16:colId xmlns:a16="http://schemas.microsoft.com/office/drawing/2014/main" val="3123552165"/>
                    </a:ext>
                  </a:extLst>
                </a:gridCol>
              </a:tblGrid>
              <a:tr h="370840">
                <a:tc>
                  <a:txBody>
                    <a:bodyPr/>
                    <a:lstStyle/>
                    <a:p>
                      <a:r>
                        <a:rPr lang="en-IN" dirty="0"/>
                        <a:t>Period</a:t>
                      </a:r>
                    </a:p>
                  </a:txBody>
                  <a:tcPr/>
                </a:tc>
                <a:tc>
                  <a:txBody>
                    <a:bodyPr/>
                    <a:lstStyle/>
                    <a:p>
                      <a:r>
                        <a:rPr lang="en-IN" dirty="0"/>
                        <a:t>Activity</a:t>
                      </a:r>
                    </a:p>
                  </a:txBody>
                  <a:tcPr/>
                </a:tc>
                <a:extLst>
                  <a:ext uri="{0D108BD9-81ED-4DB2-BD59-A6C34878D82A}">
                    <a16:rowId xmlns:a16="http://schemas.microsoft.com/office/drawing/2014/main" val="714429997"/>
                  </a:ext>
                </a:extLst>
              </a:tr>
              <a:tr h="370840">
                <a:tc>
                  <a:txBody>
                    <a:bodyPr/>
                    <a:lstStyle/>
                    <a:p>
                      <a:r>
                        <a:rPr lang="en-IN" dirty="0"/>
                        <a:t>February 1</a:t>
                      </a:r>
                      <a:r>
                        <a:rPr lang="en-IN" baseline="30000" dirty="0"/>
                        <a:t>st</a:t>
                      </a:r>
                      <a:r>
                        <a:rPr lang="en-IN" dirty="0"/>
                        <a:t> week</a:t>
                      </a:r>
                    </a:p>
                  </a:txBody>
                  <a:tcPr/>
                </a:tc>
                <a:tc>
                  <a:txBody>
                    <a:bodyPr/>
                    <a:lstStyle/>
                    <a:p>
                      <a:r>
                        <a:rPr lang="en-IN" dirty="0"/>
                        <a:t>Ideation phase(Title </a:t>
                      </a:r>
                      <a:r>
                        <a:rPr lang="en-IN" dirty="0" err="1"/>
                        <a:t>identification,Literature</a:t>
                      </a:r>
                      <a:r>
                        <a:rPr lang="en-IN" dirty="0"/>
                        <a:t> </a:t>
                      </a:r>
                      <a:r>
                        <a:rPr lang="en-IN" dirty="0" err="1"/>
                        <a:t>survey,Defining</a:t>
                      </a:r>
                      <a:r>
                        <a:rPr lang="en-IN" dirty="0"/>
                        <a:t> problem </a:t>
                      </a:r>
                      <a:r>
                        <a:rPr lang="en-IN" dirty="0" err="1"/>
                        <a:t>statement,Methodology,Block</a:t>
                      </a:r>
                      <a:r>
                        <a:rPr lang="en-IN" dirty="0"/>
                        <a:t> diagram)</a:t>
                      </a:r>
                    </a:p>
                  </a:txBody>
                  <a:tcPr/>
                </a:tc>
                <a:extLst>
                  <a:ext uri="{0D108BD9-81ED-4DB2-BD59-A6C34878D82A}">
                    <a16:rowId xmlns:a16="http://schemas.microsoft.com/office/drawing/2014/main" val="2675382887"/>
                  </a:ext>
                </a:extLst>
              </a:tr>
              <a:tr h="370840">
                <a:tc>
                  <a:txBody>
                    <a:bodyPr/>
                    <a:lstStyle/>
                    <a:p>
                      <a:r>
                        <a:rPr lang="en-IN" dirty="0"/>
                        <a:t>February 2</a:t>
                      </a:r>
                      <a:r>
                        <a:rPr lang="en-IN" baseline="30000" dirty="0"/>
                        <a:t>nd</a:t>
                      </a:r>
                      <a:r>
                        <a:rPr lang="en-IN" dirty="0"/>
                        <a:t> -3</a:t>
                      </a:r>
                      <a:r>
                        <a:rPr lang="en-IN" baseline="30000" dirty="0"/>
                        <a:t>rd</a:t>
                      </a:r>
                      <a:r>
                        <a:rPr lang="en-IN" dirty="0"/>
                        <a:t> week</a:t>
                      </a:r>
                    </a:p>
                  </a:txBody>
                  <a:tcPr/>
                </a:tc>
                <a:tc>
                  <a:txBody>
                    <a:bodyPr/>
                    <a:lstStyle/>
                    <a:p>
                      <a:r>
                        <a:rPr lang="en-IN" dirty="0"/>
                        <a:t>Dataset collection and analysis</a:t>
                      </a:r>
                    </a:p>
                  </a:txBody>
                  <a:tcPr/>
                </a:tc>
                <a:extLst>
                  <a:ext uri="{0D108BD9-81ED-4DB2-BD59-A6C34878D82A}">
                    <a16:rowId xmlns:a16="http://schemas.microsoft.com/office/drawing/2014/main" val="2482337661"/>
                  </a:ext>
                </a:extLst>
              </a:tr>
              <a:tr h="370840">
                <a:tc>
                  <a:txBody>
                    <a:bodyPr/>
                    <a:lstStyle/>
                    <a:p>
                      <a:r>
                        <a:rPr lang="en-IN" dirty="0"/>
                        <a:t>February 4</a:t>
                      </a:r>
                      <a:r>
                        <a:rPr lang="en-IN" baseline="30000" dirty="0"/>
                        <a:t>th</a:t>
                      </a:r>
                      <a:r>
                        <a:rPr lang="en-IN" dirty="0"/>
                        <a:t> week – March 1</a:t>
                      </a:r>
                      <a:r>
                        <a:rPr lang="en-IN" baseline="30000" dirty="0"/>
                        <a:t>st</a:t>
                      </a:r>
                      <a:r>
                        <a:rPr lang="en-IN" dirty="0"/>
                        <a:t> week</a:t>
                      </a:r>
                    </a:p>
                  </a:txBody>
                  <a:tcPr/>
                </a:tc>
                <a:tc>
                  <a:txBody>
                    <a:bodyPr/>
                    <a:lstStyle/>
                    <a:p>
                      <a:r>
                        <a:rPr lang="en-IN" dirty="0"/>
                        <a:t>Project Development phase – I(coding and module implementation)</a:t>
                      </a:r>
                    </a:p>
                  </a:txBody>
                  <a:tcPr/>
                </a:tc>
                <a:extLst>
                  <a:ext uri="{0D108BD9-81ED-4DB2-BD59-A6C34878D82A}">
                    <a16:rowId xmlns:a16="http://schemas.microsoft.com/office/drawing/2014/main" val="1850783003"/>
                  </a:ext>
                </a:extLst>
              </a:tr>
              <a:tr h="370840">
                <a:tc>
                  <a:txBody>
                    <a:bodyPr/>
                    <a:lstStyle/>
                    <a:p>
                      <a:r>
                        <a:rPr lang="en-IN" dirty="0"/>
                        <a:t>March 2</a:t>
                      </a:r>
                      <a:r>
                        <a:rPr lang="en-IN" baseline="30000" dirty="0"/>
                        <a:t>nd</a:t>
                      </a:r>
                      <a:r>
                        <a:rPr lang="en-IN" dirty="0"/>
                        <a:t> – 3</a:t>
                      </a:r>
                      <a:r>
                        <a:rPr lang="en-IN" baseline="30000" dirty="0"/>
                        <a:t>rd</a:t>
                      </a:r>
                      <a:r>
                        <a:rPr lang="en-IN" dirty="0"/>
                        <a:t> week</a:t>
                      </a:r>
                    </a:p>
                  </a:txBody>
                  <a:tcPr/>
                </a:tc>
                <a:tc>
                  <a:txBody>
                    <a:bodyPr/>
                    <a:lstStyle/>
                    <a:p>
                      <a:r>
                        <a:rPr lang="en-IN" dirty="0"/>
                        <a:t>Project Development phase – II(Overall implementation and testing)</a:t>
                      </a:r>
                    </a:p>
                  </a:txBody>
                  <a:tcPr/>
                </a:tc>
                <a:extLst>
                  <a:ext uri="{0D108BD9-81ED-4DB2-BD59-A6C34878D82A}">
                    <a16:rowId xmlns:a16="http://schemas.microsoft.com/office/drawing/2014/main" val="1482314845"/>
                  </a:ext>
                </a:extLst>
              </a:tr>
              <a:tr h="370840">
                <a:tc>
                  <a:txBody>
                    <a:bodyPr/>
                    <a:lstStyle/>
                    <a:p>
                      <a:r>
                        <a:rPr lang="en-IN" dirty="0"/>
                        <a:t>March 4th week</a:t>
                      </a:r>
                    </a:p>
                  </a:txBody>
                  <a:tcPr/>
                </a:tc>
                <a:tc>
                  <a:txBody>
                    <a:bodyPr/>
                    <a:lstStyle/>
                    <a:p>
                      <a:r>
                        <a:rPr lang="en-IN" dirty="0"/>
                        <a:t>Documentation and journal paper draft</a:t>
                      </a:r>
                    </a:p>
                  </a:txBody>
                  <a:tcPr/>
                </a:tc>
                <a:extLst>
                  <a:ext uri="{0D108BD9-81ED-4DB2-BD59-A6C34878D82A}">
                    <a16:rowId xmlns:a16="http://schemas.microsoft.com/office/drawing/2014/main" val="2558385239"/>
                  </a:ext>
                </a:extLst>
              </a:tr>
            </a:tbl>
          </a:graphicData>
        </a:graphic>
      </p:graphicFrame>
      <p:sp>
        <p:nvSpPr>
          <p:cNvPr id="7" name="Footer Placeholder 5">
            <a:extLst>
              <a:ext uri="{FF2B5EF4-FFF2-40B4-BE49-F238E27FC236}">
                <a16:creationId xmlns:a16="http://schemas.microsoft.com/office/drawing/2014/main" id="{2D4C7C6D-C39F-835F-D558-AB899CB68A6E}"/>
              </a:ext>
            </a:extLst>
          </p:cNvPr>
          <p:cNvSpPr txBox="1">
            <a:spLocks/>
          </p:cNvSpPr>
          <p:nvPr/>
        </p:nvSpPr>
        <p:spPr>
          <a:xfrm>
            <a:off x="3573624" y="6213283"/>
            <a:ext cx="5831633"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405132077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435607"/>
            <a:ext cx="10717083" cy="4689295"/>
          </a:xfrm>
        </p:spPr>
        <p:txBody>
          <a:bodyPr>
            <a:normAutofit fontScale="92500" lnSpcReduction="20000"/>
          </a:bodyPr>
          <a:lstStyle/>
          <a:p>
            <a:pPr algn="just">
              <a:lnSpc>
                <a:spcPct val="100000"/>
              </a:lnSpc>
              <a:spcBef>
                <a:spcPts val="0"/>
              </a:spcBef>
              <a:spcAft>
                <a:spcPts val="0"/>
              </a:spcAft>
              <a:defRPr/>
            </a:pPr>
            <a:r>
              <a:rPr lang="en-US" sz="1100" dirty="0">
                <a:latin typeface="Times" pitchFamily="2" charset="0"/>
              </a:rPr>
              <a:t>[1] Krutika </a:t>
            </a:r>
            <a:r>
              <a:rPr lang="en-US" sz="1100" dirty="0" err="1">
                <a:latin typeface="Times" pitchFamily="2" charset="0"/>
              </a:rPr>
              <a:t>Hampannavar,Vijay</a:t>
            </a:r>
            <a:r>
              <a:rPr lang="en-US" sz="1100" dirty="0">
                <a:latin typeface="Times" pitchFamily="2" charset="0"/>
              </a:rPr>
              <a:t> </a:t>
            </a:r>
            <a:r>
              <a:rPr lang="en-US" sz="1100" dirty="0" err="1">
                <a:latin typeface="Times" pitchFamily="2" charset="0"/>
              </a:rPr>
              <a:t>Bhajantri,Shashikumar</a:t>
            </a:r>
            <a:r>
              <a:rPr lang="en-US" sz="1100" dirty="0">
                <a:latin typeface="Times" pitchFamily="2" charset="0"/>
              </a:rPr>
              <a:t> G. </a:t>
            </a:r>
            <a:r>
              <a:rPr lang="en-US" sz="1100" dirty="0" err="1">
                <a:latin typeface="Times" pitchFamily="2" charset="0"/>
              </a:rPr>
              <a:t>Totad</a:t>
            </a:r>
            <a:r>
              <a:rPr lang="en-US" sz="1100" dirty="0">
                <a:latin typeface="Times" pitchFamily="2" charset="0"/>
              </a:rPr>
              <a:t> , “Prediction of Crop Fertilizer Consumption,” </a:t>
            </a:r>
            <a:r>
              <a:rPr lang="en-IN" sz="1100" dirty="0">
                <a:latin typeface="Times" pitchFamily="2" charset="0"/>
              </a:rPr>
              <a:t>Fourth International Conference on Computing Communication Control and Automation (ICCUBEA)</a:t>
            </a:r>
            <a:r>
              <a:rPr lang="en-US" sz="1100" dirty="0">
                <a:latin typeface="Times" pitchFamily="2" charset="0"/>
              </a:rPr>
              <a:t>,                                  2018, PP. 1-5</a:t>
            </a:r>
          </a:p>
          <a:p>
            <a:pPr algn="just">
              <a:lnSpc>
                <a:spcPct val="100000"/>
              </a:lnSpc>
              <a:spcBef>
                <a:spcPts val="0"/>
              </a:spcBef>
              <a:spcAft>
                <a:spcPts val="0"/>
              </a:spcAft>
              <a:defRPr/>
            </a:pPr>
            <a:endParaRPr lang="en-US" sz="1100" dirty="0">
              <a:latin typeface="Times" pitchFamily="2" charset="0"/>
            </a:endParaRPr>
          </a:p>
          <a:p>
            <a:pPr algn="just">
              <a:lnSpc>
                <a:spcPct val="100000"/>
              </a:lnSpc>
              <a:spcBef>
                <a:spcPts val="0"/>
              </a:spcBef>
              <a:spcAft>
                <a:spcPts val="0"/>
              </a:spcAft>
              <a:defRPr/>
            </a:pPr>
            <a:r>
              <a:rPr lang="en-US" sz="1100" dirty="0">
                <a:latin typeface="Times" pitchFamily="2" charset="0"/>
              </a:rPr>
              <a:t>[2] G. </a:t>
            </a:r>
            <a:r>
              <a:rPr lang="en-US" sz="1100" dirty="0" err="1">
                <a:latin typeface="Times" pitchFamily="2" charset="0"/>
              </a:rPr>
              <a:t>Prabakaran,D</a:t>
            </a:r>
            <a:r>
              <a:rPr lang="en-US" sz="1100" dirty="0">
                <a:latin typeface="Times" pitchFamily="2" charset="0"/>
              </a:rPr>
              <a:t>. </a:t>
            </a:r>
            <a:r>
              <a:rPr lang="en-US" sz="1100" dirty="0" err="1">
                <a:latin typeface="Times" pitchFamily="2" charset="0"/>
              </a:rPr>
              <a:t>Vaithiyanathan</a:t>
            </a:r>
            <a:r>
              <a:rPr lang="en-US" sz="1100" dirty="0">
                <a:latin typeface="Times" pitchFamily="2" charset="0"/>
              </a:rPr>
              <a:t>, Madhavi Ganesan , “Fuzzy decision support system for improving the crop productivity and efficient use of fertilizers ,” Computers and Electronics in Agriculture, vol-150, 2018, PP. 88-97</a:t>
            </a:r>
          </a:p>
          <a:p>
            <a:pPr algn="just">
              <a:lnSpc>
                <a:spcPct val="100000"/>
              </a:lnSpc>
              <a:spcBef>
                <a:spcPts val="0"/>
              </a:spcBef>
              <a:spcAft>
                <a:spcPts val="0"/>
              </a:spcAft>
              <a:defRPr/>
            </a:pPr>
            <a:endParaRPr lang="en-US" sz="1100" dirty="0">
              <a:latin typeface="Times" pitchFamily="2" charset="0"/>
            </a:endParaRPr>
          </a:p>
          <a:p>
            <a:pPr algn="just">
              <a:lnSpc>
                <a:spcPct val="100000"/>
              </a:lnSpc>
              <a:spcBef>
                <a:spcPts val="0"/>
              </a:spcBef>
              <a:spcAft>
                <a:spcPts val="0"/>
              </a:spcAft>
              <a:defRPr/>
            </a:pPr>
            <a:r>
              <a:rPr lang="en-US" sz="1100" dirty="0">
                <a:latin typeface="Times" pitchFamily="2" charset="0"/>
              </a:rPr>
              <a:t>[3] Shital </a:t>
            </a:r>
            <a:r>
              <a:rPr lang="en-US" sz="1100" dirty="0" err="1">
                <a:latin typeface="Times" pitchFamily="2" charset="0"/>
              </a:rPr>
              <a:t>Bhojani,Nirav</a:t>
            </a:r>
            <a:r>
              <a:rPr lang="en-US" sz="1100" dirty="0">
                <a:latin typeface="Times" pitchFamily="2" charset="0"/>
              </a:rPr>
              <a:t> Bhatt, “</a:t>
            </a:r>
            <a:r>
              <a:rPr lang="en-IN" sz="1100" dirty="0">
                <a:solidFill>
                  <a:srgbClr val="111111"/>
                </a:solidFill>
                <a:latin typeface="Times" pitchFamily="2" charset="0"/>
              </a:rPr>
              <a:t>Data Mining Techniques for Crop Yield Prediction</a:t>
            </a:r>
            <a:r>
              <a:rPr lang="en-US" sz="1100" dirty="0">
                <a:latin typeface="Times" pitchFamily="2" charset="0"/>
              </a:rPr>
              <a:t>,” Computers and Electronics in Agriculture, vol-6, 2018, PP. 357-358</a:t>
            </a:r>
          </a:p>
          <a:p>
            <a:pPr algn="just">
              <a:lnSpc>
                <a:spcPct val="100000"/>
              </a:lnSpc>
              <a:spcBef>
                <a:spcPts val="0"/>
              </a:spcBef>
              <a:spcAft>
                <a:spcPts val="0"/>
              </a:spcAft>
              <a:defRPr/>
            </a:pPr>
            <a:endParaRPr lang="en-US" sz="1100" dirty="0">
              <a:latin typeface="Times" pitchFamily="2" charset="0"/>
            </a:endParaRPr>
          </a:p>
          <a:p>
            <a:pPr>
              <a:lnSpc>
                <a:spcPct val="100000"/>
              </a:lnSpc>
              <a:spcAft>
                <a:spcPts val="0"/>
              </a:spcAft>
            </a:pPr>
            <a:r>
              <a:rPr lang="en-US" sz="1100" dirty="0">
                <a:latin typeface="Times" pitchFamily="2" charset="0"/>
              </a:rPr>
              <a:t>[4] </a:t>
            </a:r>
            <a:r>
              <a:rPr lang="en-IN" sz="1100" dirty="0">
                <a:latin typeface="Times" pitchFamily="2" charset="0"/>
                <a:ea typeface="Times New Roman" panose="02020603050405020304" pitchFamily="18" charset="0"/>
                <a:cs typeface="Times New Roman" panose="02020603050405020304" pitchFamily="18" charset="0"/>
              </a:rPr>
              <a:t>Yulong Yin, Hao </a:t>
            </a:r>
            <a:r>
              <a:rPr lang="en-IN" sz="1100" dirty="0" err="1">
                <a:latin typeface="Times" pitchFamily="2" charset="0"/>
                <a:ea typeface="Times New Roman" panose="02020603050405020304" pitchFamily="18" charset="0"/>
                <a:cs typeface="Times New Roman" panose="02020603050405020304" pitchFamily="18" charset="0"/>
              </a:rPr>
              <a:t>Ying,Huifang</a:t>
            </a:r>
            <a:r>
              <a:rPr lang="en-IN" sz="1100" dirty="0">
                <a:latin typeface="Times" pitchFamily="2" charset="0"/>
                <a:ea typeface="Times New Roman" panose="02020603050405020304" pitchFamily="18" charset="0"/>
                <a:cs typeface="Times New Roman" panose="02020603050405020304" pitchFamily="18" charset="0"/>
              </a:rPr>
              <a:t> Zheng ,</a:t>
            </a:r>
            <a:r>
              <a:rPr lang="en-IN" sz="1100" dirty="0" err="1">
                <a:latin typeface="Times" pitchFamily="2" charset="0"/>
                <a:ea typeface="Times New Roman" panose="02020603050405020304" pitchFamily="18" charset="0"/>
                <a:cs typeface="Times New Roman" panose="02020603050405020304" pitchFamily="18" charset="0"/>
              </a:rPr>
              <a:t>Qingsong</a:t>
            </a:r>
            <a:r>
              <a:rPr lang="en-IN" sz="1100" dirty="0">
                <a:latin typeface="Times" pitchFamily="2" charset="0"/>
                <a:ea typeface="Times New Roman" panose="02020603050405020304" pitchFamily="18" charset="0"/>
                <a:cs typeface="Times New Roman" panose="02020603050405020304" pitchFamily="18" charset="0"/>
              </a:rPr>
              <a:t> Zhang ,</a:t>
            </a:r>
            <a:r>
              <a:rPr lang="en-IN" sz="1100" dirty="0" err="1">
                <a:latin typeface="Times" pitchFamily="2" charset="0"/>
                <a:ea typeface="Times New Roman" panose="02020603050405020304" pitchFamily="18" charset="0"/>
                <a:cs typeface="Times New Roman" panose="02020603050405020304" pitchFamily="18" charset="0"/>
              </a:rPr>
              <a:t>Yanfang</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Xue,Zhenling</a:t>
            </a:r>
            <a:r>
              <a:rPr lang="en-IN" sz="1100" dirty="0">
                <a:latin typeface="Times" pitchFamily="2" charset="0"/>
                <a:ea typeface="Times New Roman" panose="02020603050405020304" pitchFamily="18" charset="0"/>
                <a:cs typeface="Times New Roman" panose="02020603050405020304" pitchFamily="18" charset="0"/>
              </a:rPr>
              <a:t> Cui </a:t>
            </a:r>
            <a:r>
              <a:rPr lang="en-US" sz="1100" dirty="0">
                <a:latin typeface="Times" pitchFamily="2" charset="0"/>
              </a:rPr>
              <a:t>, “Estimation of NPK requirements for rice production in diverse Chinese environments under optimal fertilization rates ,” Agricultural and Forest Meteorology, vol-279, 2019, PP. 1-6</a:t>
            </a:r>
          </a:p>
          <a:p>
            <a:pPr algn="just">
              <a:lnSpc>
                <a:spcPct val="100000"/>
              </a:lnSpc>
              <a:spcBef>
                <a:spcPts val="0"/>
              </a:spcBef>
              <a:spcAft>
                <a:spcPts val="0"/>
              </a:spcAft>
              <a:defRPr/>
            </a:pPr>
            <a:endParaRPr lang="en-IN" sz="1100" dirty="0">
              <a:latin typeface="Times" pitchFamily="2" charset="0"/>
            </a:endParaRPr>
          </a:p>
          <a:p>
            <a:pPr>
              <a:lnSpc>
                <a:spcPct val="100000"/>
              </a:lnSpc>
              <a:spcAft>
                <a:spcPts val="0"/>
              </a:spcAft>
            </a:pPr>
            <a:r>
              <a:rPr lang="en-US" sz="1100" dirty="0">
                <a:latin typeface="Times" pitchFamily="2" charset="0"/>
              </a:rPr>
              <a:t>[5] </a:t>
            </a:r>
            <a:r>
              <a:rPr lang="en-IN" sz="1100" dirty="0">
                <a:latin typeface="Times" pitchFamily="2" charset="0"/>
                <a:ea typeface="Times New Roman" panose="02020603050405020304" pitchFamily="18" charset="0"/>
                <a:cs typeface="Times New Roman" panose="02020603050405020304" pitchFamily="18" charset="0"/>
              </a:rPr>
              <a:t>Laura J.T. </a:t>
            </a:r>
            <a:r>
              <a:rPr lang="en-IN" sz="1100" dirty="0" err="1">
                <a:latin typeface="Times" pitchFamily="2" charset="0"/>
                <a:ea typeface="Times New Roman" panose="02020603050405020304" pitchFamily="18" charset="0"/>
                <a:cs typeface="Times New Roman" panose="02020603050405020304" pitchFamily="18" charset="0"/>
              </a:rPr>
              <a:t>Hess,Eve</a:t>
            </a:r>
            <a:r>
              <a:rPr lang="en-IN" sz="1100" dirty="0">
                <a:latin typeface="Times" pitchFamily="2" charset="0"/>
                <a:ea typeface="Times New Roman" panose="02020603050405020304" pitchFamily="18" charset="0"/>
                <a:cs typeface="Times New Roman" panose="02020603050405020304" pitchFamily="18" charset="0"/>
              </a:rPr>
              <a:t>-Lyn S. </a:t>
            </a:r>
            <a:r>
              <a:rPr lang="en-IN" sz="1100" dirty="0" err="1">
                <a:latin typeface="Times" pitchFamily="2" charset="0"/>
                <a:ea typeface="Times New Roman" panose="02020603050405020304" pitchFamily="18" charset="0"/>
                <a:cs typeface="Times New Roman" panose="02020603050405020304" pitchFamily="18" charset="0"/>
              </a:rPr>
              <a:t>Hinckley,G</a:t>
            </a:r>
            <a:r>
              <a:rPr lang="en-IN" sz="1100" dirty="0">
                <a:latin typeface="Times" pitchFamily="2" charset="0"/>
                <a:ea typeface="Times New Roman" panose="02020603050405020304" pitchFamily="18" charset="0"/>
                <a:cs typeface="Times New Roman" panose="02020603050405020304" pitchFamily="18" charset="0"/>
              </a:rPr>
              <a:t>. Philip </a:t>
            </a:r>
            <a:r>
              <a:rPr lang="en-IN" sz="1100" dirty="0" err="1">
                <a:latin typeface="Times" pitchFamily="2" charset="0"/>
                <a:ea typeface="Times New Roman" panose="02020603050405020304" pitchFamily="18" charset="0"/>
                <a:cs typeface="Times New Roman" panose="02020603050405020304" pitchFamily="18" charset="0"/>
              </a:rPr>
              <a:t>Robertson,Pamela</a:t>
            </a:r>
            <a:r>
              <a:rPr lang="en-IN" sz="1100" dirty="0">
                <a:latin typeface="Times" pitchFamily="2" charset="0"/>
                <a:ea typeface="Times New Roman" panose="02020603050405020304" pitchFamily="18" charset="0"/>
                <a:cs typeface="Times New Roman" panose="02020603050405020304" pitchFamily="18" charset="0"/>
              </a:rPr>
              <a:t> A. Matson</a:t>
            </a:r>
            <a:r>
              <a:rPr lang="en-US" sz="1100" dirty="0">
                <a:latin typeface="Times" pitchFamily="2" charset="0"/>
              </a:rPr>
              <a:t> , “Rainfall intensification increases nitrate leaching from tilled but not no-till cropping systems in the U.S. Midwest ,” Agriculture, Ecosystems &amp; Environment, vol-290, 2020, PP. 1-10</a:t>
            </a:r>
          </a:p>
          <a:p>
            <a:pPr algn="just">
              <a:lnSpc>
                <a:spcPct val="100000"/>
              </a:lnSpc>
              <a:spcBef>
                <a:spcPts val="0"/>
              </a:spcBef>
              <a:spcAft>
                <a:spcPts val="0"/>
              </a:spcAft>
              <a:defRPr/>
            </a:pPr>
            <a:endParaRPr lang="en-IN" sz="1100" dirty="0">
              <a:latin typeface="Times" pitchFamily="2" charset="0"/>
            </a:endParaRPr>
          </a:p>
          <a:p>
            <a:pPr algn="just">
              <a:lnSpc>
                <a:spcPct val="100000"/>
              </a:lnSpc>
              <a:spcBef>
                <a:spcPts val="0"/>
              </a:spcBef>
              <a:spcAft>
                <a:spcPts val="0"/>
              </a:spcAft>
            </a:pPr>
            <a:r>
              <a:rPr lang="en-US" sz="1100" dirty="0">
                <a:latin typeface="Times" pitchFamily="2" charset="0"/>
              </a:rPr>
              <a:t>[6] </a:t>
            </a:r>
            <a:r>
              <a:rPr lang="en-IN" sz="1100" dirty="0">
                <a:solidFill>
                  <a:schemeClr val="tx1"/>
                </a:solidFill>
                <a:latin typeface="Times" pitchFamily="2" charset="0"/>
                <a:ea typeface="Calibri" panose="020F0502020204030204" pitchFamily="34" charset="0"/>
                <a:cs typeface="Times New Roman" panose="02020603050405020304" pitchFamily="18" charset="0"/>
              </a:rPr>
              <a:t>Potnuru Sai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Nishant,Pinapa</a:t>
            </a:r>
            <a:r>
              <a:rPr lang="en-IN" sz="1100" dirty="0">
                <a:solidFill>
                  <a:schemeClr val="tx1"/>
                </a:solidFill>
                <a:latin typeface="Times" pitchFamily="2" charset="0"/>
                <a:ea typeface="Calibri" panose="020F0502020204030204" pitchFamily="34" charset="0"/>
                <a:cs typeface="Times New Roman" panose="02020603050405020304" pitchFamily="18" charset="0"/>
              </a:rPr>
              <a:t> Sai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Venkat,Bollu</a:t>
            </a:r>
            <a:r>
              <a:rPr lang="en-IN" sz="1100" dirty="0">
                <a:solidFill>
                  <a:schemeClr val="tx1"/>
                </a:solidFill>
                <a:latin typeface="Times" pitchFamily="2" charset="0"/>
                <a:ea typeface="Calibri" panose="020F0502020204030204" pitchFamily="34" charset="0"/>
                <a:cs typeface="Times New Roman" panose="02020603050405020304" pitchFamily="18" charset="0"/>
              </a:rPr>
              <a:t> Lakshmi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Avinash,B</a:t>
            </a:r>
            <a:r>
              <a:rPr lang="en-IN" sz="1100" dirty="0">
                <a:solidFill>
                  <a:schemeClr val="tx1"/>
                </a:solidFill>
                <a:latin typeface="Times" pitchFamily="2" charset="0"/>
                <a:ea typeface="Calibri" panose="020F0502020204030204" pitchFamily="34" charset="0"/>
                <a:cs typeface="Times New Roman" panose="02020603050405020304" pitchFamily="18" charset="0"/>
              </a:rPr>
              <a:t>. Jabber</a:t>
            </a:r>
            <a:r>
              <a:rPr lang="en-IN" sz="1100" dirty="0">
                <a:solidFill>
                  <a:schemeClr val="tx1"/>
                </a:solidFill>
                <a:latin typeface="Times" pitchFamily="2" charset="0"/>
              </a:rPr>
              <a:t> </a:t>
            </a:r>
            <a:r>
              <a:rPr lang="en-US" sz="1100" dirty="0">
                <a:latin typeface="Times" pitchFamily="2" charset="0"/>
              </a:rPr>
              <a:t> , “</a:t>
            </a:r>
            <a:r>
              <a:rPr lang="en-IN" sz="1100" dirty="0">
                <a:solidFill>
                  <a:srgbClr val="111111"/>
                </a:solidFill>
                <a:latin typeface="Times" pitchFamily="2" charset="0"/>
              </a:rPr>
              <a:t>Crop Yield Prediction Based on Indian Agriculture using Machine Learning</a:t>
            </a:r>
            <a:r>
              <a:rPr lang="en-US" sz="1100" dirty="0">
                <a:latin typeface="Times" pitchFamily="2" charset="0"/>
              </a:rPr>
              <a:t>,” 2020 International Conference for Emerging Technology (INCET), 2020, PP. 1-4</a:t>
            </a:r>
          </a:p>
          <a:p>
            <a:pPr algn="just">
              <a:lnSpc>
                <a:spcPct val="100000"/>
              </a:lnSpc>
              <a:spcBef>
                <a:spcPts val="0"/>
              </a:spcBef>
              <a:spcAft>
                <a:spcPts val="0"/>
              </a:spcAft>
              <a:defRPr/>
            </a:pPr>
            <a:endParaRPr lang="en-US" sz="1100" dirty="0">
              <a:latin typeface="Times" pitchFamily="2" charset="0"/>
            </a:endParaRPr>
          </a:p>
          <a:p>
            <a:pPr>
              <a:lnSpc>
                <a:spcPct val="100000"/>
              </a:lnSpc>
              <a:spcAft>
                <a:spcPts val="0"/>
              </a:spcAft>
            </a:pPr>
            <a:r>
              <a:rPr lang="en-US" sz="1100" dirty="0">
                <a:latin typeface="Times" pitchFamily="2" charset="0"/>
              </a:rPr>
              <a:t>[7] </a:t>
            </a:r>
            <a:r>
              <a:rPr lang="en-IN" sz="1100" dirty="0">
                <a:solidFill>
                  <a:schemeClr val="tx1"/>
                </a:solidFill>
                <a:latin typeface="Times" pitchFamily="2" charset="0"/>
                <a:ea typeface="Calibri" panose="020F0502020204030204" pitchFamily="34" charset="0"/>
                <a:cs typeface="Times New Roman" panose="02020603050405020304" pitchFamily="18" charset="0"/>
              </a:rPr>
              <a:t>Tony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Yang,</a:t>
            </a:r>
            <a:r>
              <a:rPr lang="en-IN" sz="1100" dirty="0" err="1">
                <a:solidFill>
                  <a:schemeClr val="tx1"/>
                </a:solidFill>
                <a:latin typeface="Times" pitchFamily="2" charset="0"/>
                <a:ea typeface="Times New Roman" panose="02020603050405020304" pitchFamily="18" charset="0"/>
                <a:cs typeface="Times New Roman" panose="02020603050405020304" pitchFamily="18" charset="0"/>
              </a:rPr>
              <a:t>Kadambot</a:t>
            </a:r>
            <a:r>
              <a:rPr lang="en-IN" sz="1100" dirty="0">
                <a:solidFill>
                  <a:schemeClr val="tx1"/>
                </a:solidFill>
                <a:latin typeface="Times" pitchFamily="2" charset="0"/>
                <a:ea typeface="Times New Roman" panose="02020603050405020304" pitchFamily="18" charset="0"/>
                <a:cs typeface="Times New Roman" panose="02020603050405020304" pitchFamily="18" charset="0"/>
              </a:rPr>
              <a:t> H.M. ,</a:t>
            </a:r>
            <a:r>
              <a:rPr lang="en-IN" sz="1100" dirty="0" err="1">
                <a:solidFill>
                  <a:schemeClr val="tx1"/>
                </a:solidFill>
                <a:latin typeface="Times" pitchFamily="2" charset="0"/>
                <a:ea typeface="Times New Roman" panose="02020603050405020304" pitchFamily="18" charset="0"/>
                <a:cs typeface="Times New Roman" panose="02020603050405020304" pitchFamily="18" charset="0"/>
              </a:rPr>
              <a:t>Siddique,Kui</a:t>
            </a:r>
            <a:r>
              <a:rPr lang="en-IN" sz="1100" dirty="0">
                <a:solidFill>
                  <a:schemeClr val="tx1"/>
                </a:solidFill>
                <a:latin typeface="Times" pitchFamily="2" charset="0"/>
                <a:ea typeface="Times New Roman" panose="02020603050405020304" pitchFamily="18" charset="0"/>
                <a:cs typeface="Times New Roman" panose="02020603050405020304" pitchFamily="18" charset="0"/>
              </a:rPr>
              <a:t> Liu</a:t>
            </a:r>
            <a:r>
              <a:rPr lang="en-US" sz="1100" dirty="0">
                <a:latin typeface="Times" pitchFamily="2" charset="0"/>
              </a:rPr>
              <a:t> , “Cropping systems in agriculture and their impact on soil health ,” Global Ecology and Conservation, vol-23, year, PP. 1-13</a:t>
            </a:r>
          </a:p>
          <a:p>
            <a:pPr algn="just">
              <a:lnSpc>
                <a:spcPct val="100000"/>
              </a:lnSpc>
              <a:spcBef>
                <a:spcPts val="0"/>
              </a:spcBef>
              <a:spcAft>
                <a:spcPts val="0"/>
              </a:spcAft>
              <a:defRPr/>
            </a:pPr>
            <a:endParaRPr lang="en-IN" sz="1100" dirty="0">
              <a:latin typeface="Times" pitchFamily="2" charset="0"/>
            </a:endParaRPr>
          </a:p>
          <a:p>
            <a:pPr>
              <a:lnSpc>
                <a:spcPct val="107000"/>
              </a:lnSpc>
              <a:spcAft>
                <a:spcPts val="0"/>
              </a:spcAft>
            </a:pPr>
            <a:r>
              <a:rPr lang="en-US" sz="1100" dirty="0">
                <a:latin typeface="Times" pitchFamily="2" charset="0"/>
              </a:rPr>
              <a:t>[8] </a:t>
            </a:r>
            <a:r>
              <a:rPr lang="en-IN" sz="1100" dirty="0">
                <a:latin typeface="Times" pitchFamily="2" charset="0"/>
                <a:ea typeface="Times New Roman" panose="02020603050405020304" pitchFamily="18" charset="0"/>
                <a:cs typeface="Times New Roman" panose="02020603050405020304" pitchFamily="18" charset="0"/>
              </a:rPr>
              <a:t>János </a:t>
            </a:r>
            <a:r>
              <a:rPr lang="en-IN" sz="1100" dirty="0" err="1">
                <a:latin typeface="Times" pitchFamily="2" charset="0"/>
                <a:ea typeface="Times New Roman" panose="02020603050405020304" pitchFamily="18" charset="0"/>
                <a:cs typeface="Times New Roman" panose="02020603050405020304" pitchFamily="18" charset="0"/>
              </a:rPr>
              <a:t>Kátai,Ágnes</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Oláh</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Zsuposné,Magdolna</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Tállai,Tarek</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Alshaal</a:t>
            </a:r>
            <a:r>
              <a:rPr lang="en-US" sz="1100" dirty="0">
                <a:latin typeface="Times" pitchFamily="2" charset="0"/>
              </a:rPr>
              <a:t>, “Would fertilization history render the soil microbial communities and their activities more resistant to rainfall fluctuations? ,” Ecotoxicology and Environmental Safety, vol-201, 2020, PP. 1-11</a:t>
            </a:r>
          </a:p>
          <a:p>
            <a:pPr algn="just">
              <a:lnSpc>
                <a:spcPct val="100000"/>
              </a:lnSpc>
              <a:spcBef>
                <a:spcPts val="0"/>
              </a:spcBef>
              <a:spcAft>
                <a:spcPts val="0"/>
              </a:spcAft>
              <a:defRPr/>
            </a:pPr>
            <a:endParaRPr lang="en-IN" sz="1100" dirty="0">
              <a:latin typeface="Times" pitchFamily="2" charset="0"/>
            </a:endParaRPr>
          </a:p>
          <a:p>
            <a:pPr>
              <a:lnSpc>
                <a:spcPct val="100000"/>
              </a:lnSpc>
              <a:spcAft>
                <a:spcPts val="0"/>
              </a:spcAft>
            </a:pPr>
            <a:r>
              <a:rPr lang="en-US" sz="1100" dirty="0">
                <a:latin typeface="Times" pitchFamily="2" charset="0"/>
              </a:rPr>
              <a:t>[9] </a:t>
            </a:r>
            <a:r>
              <a:rPr lang="en-IN" sz="1100" dirty="0">
                <a:latin typeface="Times" pitchFamily="2" charset="0"/>
                <a:ea typeface="Times New Roman" panose="02020603050405020304" pitchFamily="18" charset="0"/>
                <a:cs typeface="Times New Roman" panose="02020603050405020304" pitchFamily="18" charset="0"/>
              </a:rPr>
              <a:t>Usman </a:t>
            </a:r>
            <a:r>
              <a:rPr lang="en-IN" sz="1100" dirty="0" err="1">
                <a:latin typeface="Times" pitchFamily="2" charset="0"/>
                <a:ea typeface="Times New Roman" panose="02020603050405020304" pitchFamily="18" charset="0"/>
                <a:cs typeface="Times New Roman" panose="02020603050405020304" pitchFamily="18" charset="0"/>
              </a:rPr>
              <a:t>Ahmed,Jerry</a:t>
            </a:r>
            <a:r>
              <a:rPr lang="en-IN" sz="1100" dirty="0">
                <a:latin typeface="Times" pitchFamily="2" charset="0"/>
                <a:ea typeface="Times New Roman" panose="02020603050405020304" pitchFamily="18" charset="0"/>
                <a:cs typeface="Times New Roman" panose="02020603050405020304" pitchFamily="18" charset="0"/>
              </a:rPr>
              <a:t> Chun-Wei Lin, Gautam </a:t>
            </a:r>
            <a:r>
              <a:rPr lang="en-IN" sz="1100" dirty="0" err="1">
                <a:latin typeface="Times" pitchFamily="2" charset="0"/>
                <a:ea typeface="Times New Roman" panose="02020603050405020304" pitchFamily="18" charset="0"/>
                <a:cs typeface="Times New Roman" panose="02020603050405020304" pitchFamily="18" charset="0"/>
              </a:rPr>
              <a:t>Srivastava,Youcef</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Djenouri</a:t>
            </a:r>
            <a:r>
              <a:rPr lang="en-US" sz="1100" dirty="0">
                <a:latin typeface="Times" pitchFamily="2" charset="0"/>
              </a:rPr>
              <a:t> , “</a:t>
            </a:r>
            <a:r>
              <a:rPr lang="en-IN" sz="1100" dirty="0">
                <a:solidFill>
                  <a:srgbClr val="111111"/>
                </a:solidFill>
                <a:latin typeface="Times" pitchFamily="2" charset="0"/>
              </a:rPr>
              <a:t>A nutrient recommendation system for soil fertilization based on Evolutionary Computation</a:t>
            </a:r>
            <a:r>
              <a:rPr lang="en-US" sz="1100" dirty="0">
                <a:latin typeface="Times" pitchFamily="2" charset="0"/>
              </a:rPr>
              <a:t>,” Computers and Electronics in Agriculture, vol-189, 2021, PP. 1-7</a:t>
            </a:r>
          </a:p>
          <a:p>
            <a:pPr algn="just">
              <a:lnSpc>
                <a:spcPct val="100000"/>
              </a:lnSpc>
              <a:spcBef>
                <a:spcPts val="0"/>
              </a:spcBef>
              <a:spcAft>
                <a:spcPts val="0"/>
              </a:spcAft>
              <a:defRPr/>
            </a:pPr>
            <a:endParaRPr lang="en-IN" sz="1100" dirty="0">
              <a:latin typeface="Times" pitchFamily="2" charset="0"/>
            </a:endParaRPr>
          </a:p>
          <a:p>
            <a:r>
              <a:rPr lang="en-US" sz="1100" dirty="0">
                <a:latin typeface="Times" pitchFamily="2" charset="0"/>
              </a:rPr>
              <a:t>[10] </a:t>
            </a:r>
            <a:r>
              <a:rPr lang="en-IN" sz="1100" dirty="0">
                <a:solidFill>
                  <a:schemeClr val="tx1"/>
                </a:solidFill>
                <a:latin typeface="Times" pitchFamily="2" charset="0"/>
              </a:rPr>
              <a:t>A.Hussein </a:t>
            </a:r>
            <a:r>
              <a:rPr lang="en-IN" sz="1100" baseline="30000" dirty="0">
                <a:solidFill>
                  <a:schemeClr val="tx1"/>
                </a:solidFill>
                <a:latin typeface="Times" pitchFamily="2" charset="0"/>
              </a:rPr>
              <a:t>, </a:t>
            </a:r>
            <a:r>
              <a:rPr lang="en-IN" sz="1100" dirty="0">
                <a:solidFill>
                  <a:schemeClr val="tx1"/>
                </a:solidFill>
                <a:latin typeface="Times" pitchFamily="2" charset="0"/>
              </a:rPr>
              <a:t>Diogenes L. </a:t>
            </a:r>
            <a:r>
              <a:rPr lang="en-IN" sz="1100" dirty="0" err="1">
                <a:solidFill>
                  <a:schemeClr val="tx1"/>
                </a:solidFill>
                <a:latin typeface="Times" pitchFamily="2" charset="0"/>
              </a:rPr>
              <a:t>Antille</a:t>
            </a:r>
            <a:r>
              <a:rPr lang="en-IN" sz="1100" dirty="0">
                <a:solidFill>
                  <a:schemeClr val="tx1"/>
                </a:solidFill>
                <a:latin typeface="Times" pitchFamily="2" charset="0"/>
              </a:rPr>
              <a:t> , </a:t>
            </a:r>
            <a:r>
              <a:rPr lang="en-IN" sz="1100" dirty="0" err="1">
                <a:solidFill>
                  <a:schemeClr val="tx1"/>
                </a:solidFill>
                <a:latin typeface="Times" pitchFamily="2" charset="0"/>
              </a:rPr>
              <a:t>Shreevatsa</a:t>
            </a:r>
            <a:r>
              <a:rPr lang="en-IN" sz="1100" dirty="0">
                <a:solidFill>
                  <a:schemeClr val="tx1"/>
                </a:solidFill>
                <a:latin typeface="Times" pitchFamily="2" charset="0"/>
              </a:rPr>
              <a:t> </a:t>
            </a:r>
            <a:r>
              <a:rPr lang="en-IN" sz="1100" dirty="0" err="1">
                <a:solidFill>
                  <a:schemeClr val="tx1"/>
                </a:solidFill>
                <a:latin typeface="Times" pitchFamily="2" charset="0"/>
              </a:rPr>
              <a:t>Kodur</a:t>
            </a:r>
            <a:r>
              <a:rPr lang="en-IN" sz="1100" dirty="0">
                <a:solidFill>
                  <a:schemeClr val="tx1"/>
                </a:solidFill>
                <a:latin typeface="Times" pitchFamily="2" charset="0"/>
              </a:rPr>
              <a:t> </a:t>
            </a:r>
            <a:r>
              <a:rPr lang="en-IN" sz="1100" baseline="30000" dirty="0">
                <a:solidFill>
                  <a:schemeClr val="tx1"/>
                </a:solidFill>
                <a:latin typeface="Times" pitchFamily="2" charset="0"/>
              </a:rPr>
              <a:t> , </a:t>
            </a:r>
            <a:r>
              <a:rPr lang="en-IN" sz="1100" dirty="0" err="1">
                <a:solidFill>
                  <a:schemeClr val="tx1"/>
                </a:solidFill>
                <a:latin typeface="Times" pitchFamily="2" charset="0"/>
              </a:rPr>
              <a:t>GuangnanChen,Jeff</a:t>
            </a:r>
            <a:r>
              <a:rPr lang="en-IN" sz="1100" dirty="0">
                <a:solidFill>
                  <a:schemeClr val="tx1"/>
                </a:solidFill>
                <a:latin typeface="Times" pitchFamily="2" charset="0"/>
              </a:rPr>
              <a:t> N.Tullberg</a:t>
            </a:r>
            <a:r>
              <a:rPr lang="en-US" sz="1100" dirty="0">
                <a:latin typeface="Times" pitchFamily="2" charset="0"/>
              </a:rPr>
              <a:t> , “</a:t>
            </a:r>
            <a:r>
              <a:rPr lang="en-IN" sz="1100" dirty="0">
                <a:solidFill>
                  <a:srgbClr val="505050"/>
                </a:solidFill>
                <a:latin typeface="Times" pitchFamily="2" charset="0"/>
              </a:rPr>
              <a:t>Controlled traffic farming effects on productivity of grain sorghum, rainfall and fertiliser nitrogen use efficiency</a:t>
            </a:r>
            <a:r>
              <a:rPr lang="en-US" sz="1100" dirty="0">
                <a:latin typeface="Times" pitchFamily="2" charset="0"/>
              </a:rPr>
              <a:t>,” Journal of Agriculture and Food Research, vol-3, 2021, PP. 1-17</a:t>
            </a:r>
          </a:p>
          <a:p>
            <a:pPr algn="just">
              <a:lnSpc>
                <a:spcPct val="100000"/>
              </a:lnSpc>
              <a:spcBef>
                <a:spcPts val="0"/>
              </a:spcBef>
              <a:spcAft>
                <a:spcPts val="0"/>
              </a:spcAft>
              <a:defRPr/>
            </a:pPr>
            <a:endParaRPr lang="en-IN" sz="1100" dirty="0">
              <a:latin typeface="Times" pitchFamily="2" charset="0"/>
            </a:endParaRPr>
          </a:p>
          <a:p>
            <a:pPr algn="just">
              <a:lnSpc>
                <a:spcPct val="100000"/>
              </a:lnSpc>
              <a:spcBef>
                <a:spcPts val="0"/>
              </a:spcBef>
              <a:spcAft>
                <a:spcPts val="0"/>
              </a:spcAft>
              <a:defRPr/>
            </a:pPr>
            <a:r>
              <a:rPr lang="en-US" sz="1100" dirty="0">
                <a:latin typeface="Times" pitchFamily="2" charset="0"/>
              </a:rPr>
              <a:t>[11] </a:t>
            </a:r>
            <a:r>
              <a:rPr lang="en-IN" sz="1100" dirty="0">
                <a:solidFill>
                  <a:schemeClr val="tx1"/>
                </a:solidFill>
                <a:latin typeface="Times" pitchFamily="2" charset="0"/>
              </a:rPr>
              <a:t>Zujiao Shi, </a:t>
            </a:r>
            <a:r>
              <a:rPr lang="en-IN" sz="1100" dirty="0" err="1">
                <a:solidFill>
                  <a:schemeClr val="tx1"/>
                </a:solidFill>
                <a:latin typeface="Times" pitchFamily="2" charset="0"/>
              </a:rPr>
              <a:t>Donghua</a:t>
            </a:r>
            <a:r>
              <a:rPr lang="en-IN" sz="1100" dirty="0">
                <a:solidFill>
                  <a:schemeClr val="tx1"/>
                </a:solidFill>
                <a:latin typeface="Times" pitchFamily="2" charset="0"/>
              </a:rPr>
              <a:t> Liu, Miao Liu, Muhammad Bilal Hafeez, </a:t>
            </a:r>
            <a:r>
              <a:rPr lang="en-IN" sz="1100" dirty="0" err="1">
                <a:solidFill>
                  <a:schemeClr val="tx1"/>
                </a:solidFill>
                <a:latin typeface="Times" pitchFamily="2" charset="0"/>
              </a:rPr>
              <a:t>Pengfei</a:t>
            </a:r>
            <a:r>
              <a:rPr lang="en-IN" sz="1100" dirty="0">
                <a:solidFill>
                  <a:schemeClr val="tx1"/>
                </a:solidFill>
                <a:latin typeface="Times" pitchFamily="2" charset="0"/>
              </a:rPr>
              <a:t> Wen, </a:t>
            </a:r>
            <a:r>
              <a:rPr lang="en-IN" sz="1100" dirty="0" err="1">
                <a:solidFill>
                  <a:schemeClr val="tx1"/>
                </a:solidFill>
                <a:latin typeface="Times" pitchFamily="2" charset="0"/>
              </a:rPr>
              <a:t>Xiaoli</a:t>
            </a:r>
            <a:r>
              <a:rPr lang="en-IN" sz="1100" dirty="0">
                <a:solidFill>
                  <a:schemeClr val="tx1"/>
                </a:solidFill>
                <a:latin typeface="Times" pitchFamily="2" charset="0"/>
              </a:rPr>
              <a:t> Wang, Rui Wang, </a:t>
            </a:r>
            <a:r>
              <a:rPr lang="en-IN" sz="1100" dirty="0" err="1">
                <a:solidFill>
                  <a:schemeClr val="tx1"/>
                </a:solidFill>
                <a:latin typeface="Times" pitchFamily="2" charset="0"/>
              </a:rPr>
              <a:t>Xudong</a:t>
            </a:r>
            <a:r>
              <a:rPr lang="en-IN" sz="1100" dirty="0">
                <a:solidFill>
                  <a:schemeClr val="tx1"/>
                </a:solidFill>
                <a:latin typeface="Times" pitchFamily="2" charset="0"/>
              </a:rPr>
              <a:t> Zhang, Jun Li </a:t>
            </a:r>
            <a:r>
              <a:rPr lang="en-US" sz="1100" dirty="0">
                <a:latin typeface="Times" pitchFamily="2" charset="0"/>
              </a:rPr>
              <a:t>, “</a:t>
            </a:r>
            <a:r>
              <a:rPr lang="en-IN" sz="1100" dirty="0">
                <a:solidFill>
                  <a:srgbClr val="505050"/>
                </a:solidFill>
                <a:latin typeface="Times" pitchFamily="2" charset="0"/>
              </a:rPr>
              <a:t>Optimized fertilizer recommendation method for nitrate residue control in a wheat–maize double cropping system in dryland farming </a:t>
            </a:r>
            <a:r>
              <a:rPr lang="en-US" sz="1100" dirty="0">
                <a:latin typeface="Times" pitchFamily="2" charset="0"/>
              </a:rPr>
              <a:t>,” Field Crops Research , vol-271, 2021, PP. 1-10</a:t>
            </a:r>
          </a:p>
          <a:p>
            <a:pPr algn="just">
              <a:lnSpc>
                <a:spcPct val="100000"/>
              </a:lnSpc>
              <a:spcBef>
                <a:spcPts val="0"/>
              </a:spcBef>
              <a:spcAft>
                <a:spcPts val="0"/>
              </a:spcAft>
              <a:defRPr/>
            </a:pPr>
            <a:endParaRPr lang="en-IN" sz="1000" dirty="0"/>
          </a:p>
        </p:txBody>
      </p:sp>
      <p:sp>
        <p:nvSpPr>
          <p:cNvPr id="4" name="Date Placeholder 3">
            <a:extLst>
              <a:ext uri="{FF2B5EF4-FFF2-40B4-BE49-F238E27FC236}">
                <a16:creationId xmlns:a16="http://schemas.microsoft.com/office/drawing/2014/main" id="{D1F6ED52-1CC3-5259-F6D5-A431367D2599}"/>
              </a:ext>
            </a:extLst>
          </p:cNvPr>
          <p:cNvSpPr>
            <a:spLocks noGrp="1"/>
          </p:cNvSpPr>
          <p:nvPr>
            <p:ph type="dt" sz="half" idx="2"/>
          </p:nvPr>
        </p:nvSpPr>
        <p:spPr/>
        <p:txBody>
          <a:bodyPr/>
          <a:lstStyle/>
          <a:p>
            <a:fld id="{24BFD1BD-BA78-4A12-8786-9FACFDE89896}" type="datetime1">
              <a:rPr lang="en-IN" smtClean="0"/>
              <a:t>10-02-2023</a:t>
            </a:fld>
            <a:endParaRPr lang="en-US" dirty="0"/>
          </a:p>
        </p:txBody>
      </p:sp>
      <p:sp>
        <p:nvSpPr>
          <p:cNvPr id="6" name="Slide Number Placeholder 5">
            <a:extLst>
              <a:ext uri="{FF2B5EF4-FFF2-40B4-BE49-F238E27FC236}">
                <a16:creationId xmlns:a16="http://schemas.microsoft.com/office/drawing/2014/main" id="{75715076-D29D-2603-A506-CC6E5A47AA5C}"/>
              </a:ext>
            </a:extLst>
          </p:cNvPr>
          <p:cNvSpPr>
            <a:spLocks noGrp="1"/>
          </p:cNvSpPr>
          <p:nvPr>
            <p:ph type="sldNum" sz="quarter" idx="4"/>
          </p:nvPr>
        </p:nvSpPr>
        <p:spPr/>
        <p:txBody>
          <a:bodyPr/>
          <a:lstStyle/>
          <a:p>
            <a:fld id="{9860EDB8-5305-433F-BE41-D7A86D811DB3}" type="slidenum">
              <a:rPr lang="en-US" smtClean="0"/>
              <a:pPr/>
              <a:t>16</a:t>
            </a:fld>
            <a:endParaRPr lang="en-US" dirty="0"/>
          </a:p>
        </p:txBody>
      </p:sp>
      <p:sp>
        <p:nvSpPr>
          <p:cNvPr id="7" name="Footer Placeholder 5">
            <a:extLst>
              <a:ext uri="{FF2B5EF4-FFF2-40B4-BE49-F238E27FC236}">
                <a16:creationId xmlns:a16="http://schemas.microsoft.com/office/drawing/2014/main" id="{4A6C67D7-824D-DFAE-29F8-13D5D9367640}"/>
              </a:ext>
            </a:extLst>
          </p:cNvPr>
          <p:cNvSpPr txBox="1">
            <a:spLocks/>
          </p:cNvSpPr>
          <p:nvPr/>
        </p:nvSpPr>
        <p:spPr>
          <a:xfrm>
            <a:off x="3545633" y="6213283"/>
            <a:ext cx="5896947"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16645801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435607"/>
            <a:ext cx="10717083" cy="4689295"/>
          </a:xfrm>
        </p:spPr>
        <p:txBody>
          <a:bodyPr>
            <a:noAutofit/>
          </a:bodyPr>
          <a:lstStyle/>
          <a:p>
            <a:pPr algn="just">
              <a:lnSpc>
                <a:spcPct val="100000"/>
              </a:lnSpc>
              <a:spcBef>
                <a:spcPts val="0"/>
              </a:spcBef>
              <a:spcAft>
                <a:spcPts val="0"/>
              </a:spcAft>
              <a:defRPr/>
            </a:pPr>
            <a:r>
              <a:rPr lang="en-US" sz="1000" dirty="0">
                <a:latin typeface="Times" pitchFamily="2" charset="0"/>
              </a:rPr>
              <a:t>[12] </a:t>
            </a:r>
            <a:r>
              <a:rPr lang="en-IN" sz="1000" dirty="0">
                <a:solidFill>
                  <a:schemeClr val="tx1"/>
                </a:solidFill>
                <a:latin typeface="Times" pitchFamily="2" charset="0"/>
              </a:rPr>
              <a:t>Janmejay Pant, R.P. Pant, Manoj Kumar Singh, Devesh Pratap Singh, Himanshu Pant </a:t>
            </a:r>
            <a:r>
              <a:rPr lang="en-US" sz="1000" dirty="0">
                <a:latin typeface="Times" pitchFamily="2" charset="0"/>
              </a:rPr>
              <a:t>, “</a:t>
            </a:r>
            <a:r>
              <a:rPr lang="en-IN" sz="1000" dirty="0">
                <a:solidFill>
                  <a:srgbClr val="505050"/>
                </a:solidFill>
                <a:latin typeface="Times" pitchFamily="2" charset="0"/>
              </a:rPr>
              <a:t>Analysis of agricultural crop yield prediction using statistical techniques of machine learning </a:t>
            </a:r>
            <a:r>
              <a:rPr lang="en-US" sz="1000" dirty="0">
                <a:latin typeface="Times" pitchFamily="2" charset="0"/>
              </a:rPr>
              <a:t>,” Materials Today: Proceedings, vol-46, 2021, PP. 1-10</a:t>
            </a:r>
          </a:p>
          <a:p>
            <a:pPr algn="just">
              <a:lnSpc>
                <a:spcPct val="100000"/>
              </a:lnSpc>
              <a:spcBef>
                <a:spcPts val="0"/>
              </a:spcBef>
              <a:spcAft>
                <a:spcPts val="0"/>
              </a:spcAft>
              <a:defRPr/>
            </a:pPr>
            <a:endParaRPr lang="en-IN" sz="1000" dirty="0">
              <a:latin typeface="Times" pitchFamily="2" charset="0"/>
            </a:endParaRPr>
          </a:p>
          <a:p>
            <a:pPr fontAlgn="t"/>
            <a:r>
              <a:rPr lang="en-US" sz="1000" dirty="0">
                <a:latin typeface="Times" pitchFamily="2" charset="0"/>
              </a:rPr>
              <a:t>[13] </a:t>
            </a:r>
            <a:r>
              <a:rPr lang="en-IN" sz="1000" dirty="0">
                <a:latin typeface="Times" pitchFamily="2" charset="0"/>
              </a:rPr>
              <a:t>Benny Antony , “Prediction of the production of crops with respect to rainfall.,” </a:t>
            </a:r>
            <a:r>
              <a:rPr lang="en-US" sz="1000" dirty="0">
                <a:latin typeface="Times" pitchFamily="2" charset="0"/>
              </a:rPr>
              <a:t>Environmental Research, vol-202, 2021, PP. 1-5</a:t>
            </a:r>
          </a:p>
          <a:p>
            <a:pPr algn="just">
              <a:lnSpc>
                <a:spcPct val="100000"/>
              </a:lnSpc>
              <a:spcBef>
                <a:spcPts val="0"/>
              </a:spcBef>
              <a:spcAft>
                <a:spcPts val="0"/>
              </a:spcAft>
              <a:defRPr/>
            </a:pPr>
            <a:endParaRPr lang="en-IN" sz="1000" dirty="0">
              <a:latin typeface="Times" pitchFamily="2" charset="0"/>
            </a:endParaRPr>
          </a:p>
          <a:p>
            <a:pPr algn="just">
              <a:lnSpc>
                <a:spcPct val="100000"/>
              </a:lnSpc>
              <a:spcBef>
                <a:spcPts val="0"/>
              </a:spcBef>
              <a:spcAft>
                <a:spcPts val="0"/>
              </a:spcAft>
              <a:defRPr/>
            </a:pPr>
            <a:r>
              <a:rPr lang="en-US" sz="1000" dirty="0">
                <a:latin typeface="Times" pitchFamily="2" charset="0"/>
              </a:rPr>
              <a:t>[14] </a:t>
            </a:r>
            <a:r>
              <a:rPr lang="en-IN" sz="1000" dirty="0">
                <a:solidFill>
                  <a:schemeClr val="tx1"/>
                </a:solidFill>
                <a:latin typeface="Times" pitchFamily="2" charset="0"/>
              </a:rPr>
              <a:t>Akash Manish Lad, K. Mani Bharathi, B. Akash Saravanan, R. Karthik</a:t>
            </a:r>
            <a:r>
              <a:rPr lang="en-US" sz="1000" dirty="0">
                <a:latin typeface="Times" pitchFamily="2" charset="0"/>
              </a:rPr>
              <a:t>, “</a:t>
            </a:r>
            <a:r>
              <a:rPr lang="en-IN" sz="1000" dirty="0">
                <a:solidFill>
                  <a:srgbClr val="505050"/>
                </a:solidFill>
                <a:latin typeface="Times" pitchFamily="2" charset="0"/>
              </a:rPr>
              <a:t>Factors affecting agriculture and estimation of crop yield using supervised learning algorithms </a:t>
            </a:r>
            <a:r>
              <a:rPr lang="en-US" sz="1000" dirty="0">
                <a:latin typeface="Times" pitchFamily="2" charset="0"/>
              </a:rPr>
              <a:t>,” Materials Today: Proceedings,, 2022, PP. 1-10</a:t>
            </a:r>
          </a:p>
          <a:p>
            <a:pPr algn="just">
              <a:lnSpc>
                <a:spcPct val="100000"/>
              </a:lnSpc>
              <a:spcBef>
                <a:spcPts val="0"/>
              </a:spcBef>
              <a:spcAft>
                <a:spcPts val="0"/>
              </a:spcAft>
              <a:defRPr/>
            </a:pPr>
            <a:endParaRPr lang="en-US" sz="1000" dirty="0">
              <a:latin typeface="Times" pitchFamily="2" charset="0"/>
            </a:endParaRPr>
          </a:p>
          <a:p>
            <a:pPr defTabSz="795527">
              <a:defRPr sz="1044"/>
            </a:pPr>
            <a:r>
              <a:rPr lang="en-IN" sz="1000" dirty="0">
                <a:latin typeface="Times" pitchFamily="2" charset="0"/>
              </a:rPr>
              <a:t>[15] Raves Akhtar, Shabbir Ahmad Sofi, “Precision agriculture using IoT data analytics and machine learning,” Journal of King Saud University - Computer and Information Sciences, 2021, PP. 1-17</a:t>
            </a:r>
          </a:p>
          <a:p>
            <a:pPr defTabSz="795527">
              <a:defRPr sz="1044"/>
            </a:pPr>
            <a:r>
              <a:rPr lang="en-IN" sz="1000" dirty="0">
                <a:latin typeface="Times" pitchFamily="2" charset="0"/>
              </a:rPr>
              <a:t>[16] </a:t>
            </a:r>
            <a:r>
              <a:rPr lang="en-IN" sz="1000" dirty="0">
                <a:solidFill>
                  <a:schemeClr val="dk1"/>
                </a:solidFill>
                <a:latin typeface="Times" pitchFamily="2" charset="0"/>
              </a:rPr>
              <a:t>Fang-</a:t>
            </a:r>
            <a:r>
              <a:rPr lang="en-IN" sz="1000" dirty="0" err="1">
                <a:solidFill>
                  <a:schemeClr val="dk1"/>
                </a:solidFill>
                <a:latin typeface="Times" pitchFamily="2" charset="0"/>
              </a:rPr>
              <a:t>binQIAOJi</a:t>
            </a:r>
            <a:r>
              <a:rPr lang="en-IN" sz="1000" dirty="0">
                <a:solidFill>
                  <a:schemeClr val="dk1"/>
                </a:solidFill>
                <a:latin typeface="Times" pitchFamily="2" charset="0"/>
              </a:rPr>
              <a:t>-</a:t>
            </a:r>
            <a:r>
              <a:rPr lang="en-IN" sz="1000" dirty="0" err="1">
                <a:solidFill>
                  <a:schemeClr val="dk1"/>
                </a:solidFill>
                <a:latin typeface="Times" pitchFamily="2" charset="0"/>
              </a:rPr>
              <a:t>kunHUANG</a:t>
            </a:r>
            <a:r>
              <a:rPr lang="en-IN" sz="1000" dirty="0">
                <a:solidFill>
                  <a:schemeClr val="dk1"/>
                </a:solidFill>
                <a:latin typeface="Times" pitchFamily="2" charset="0"/>
              </a:rPr>
              <a:t>, “</a:t>
            </a:r>
            <a:r>
              <a:rPr lang="en-IN" sz="1000" dirty="0">
                <a:solidFill>
                  <a:srgbClr val="505050"/>
                </a:solidFill>
                <a:latin typeface="Times" pitchFamily="2" charset="0"/>
              </a:rPr>
              <a:t>Farmers' risk preference and fertilizer use,”</a:t>
            </a:r>
            <a:r>
              <a:rPr lang="en-US" sz="1000" dirty="0">
                <a:latin typeface="Times" pitchFamily="2" charset="0"/>
              </a:rPr>
              <a:t> Journal of Integrative Agriculture,vol-20,</a:t>
            </a:r>
            <a:r>
              <a:rPr lang="en-IN" sz="1000" dirty="0">
                <a:latin typeface="Times" pitchFamily="2" charset="0"/>
              </a:rPr>
              <a:t> PP. 1987-1995</a:t>
            </a:r>
          </a:p>
          <a:p>
            <a:pPr defTabSz="795527">
              <a:defRPr sz="1044"/>
            </a:pPr>
            <a:r>
              <a:rPr lang="en-IN" sz="1000" dirty="0">
                <a:latin typeface="Times" pitchFamily="2" charset="0"/>
              </a:rPr>
              <a:t>[17] </a:t>
            </a:r>
            <a:r>
              <a:rPr lang="en-IN" sz="1000" dirty="0" err="1">
                <a:latin typeface="Times" pitchFamily="2" charset="0"/>
              </a:rPr>
              <a:t>Saheed</a:t>
            </a:r>
            <a:r>
              <a:rPr lang="en-IN" sz="1000" dirty="0">
                <a:latin typeface="Times" pitchFamily="2" charset="0"/>
              </a:rPr>
              <a:t> </a:t>
            </a:r>
            <a:r>
              <a:rPr lang="en-IN" sz="1000" dirty="0" err="1">
                <a:latin typeface="Times" pitchFamily="2" charset="0"/>
              </a:rPr>
              <a:t>Garnaik</a:t>
            </a:r>
            <a:r>
              <a:rPr lang="en-IN" sz="1000" dirty="0">
                <a:latin typeface="Times" pitchFamily="2" charset="0"/>
              </a:rPr>
              <a:t>, Prasanna Kumar </a:t>
            </a:r>
            <a:r>
              <a:rPr lang="en-IN" sz="1000" dirty="0" err="1">
                <a:latin typeface="Times" pitchFamily="2" charset="0"/>
              </a:rPr>
              <a:t>Samant</a:t>
            </a:r>
            <a:r>
              <a:rPr lang="en-IN" sz="1000" dirty="0">
                <a:latin typeface="Times" pitchFamily="2" charset="0"/>
              </a:rPr>
              <a:t>, </a:t>
            </a:r>
            <a:r>
              <a:rPr lang="en-IN" sz="1000" dirty="0" err="1">
                <a:latin typeface="Times" pitchFamily="2" charset="0"/>
              </a:rPr>
              <a:t>Mitali</a:t>
            </a:r>
            <a:r>
              <a:rPr lang="en-IN" sz="1000" dirty="0">
                <a:latin typeface="Times" pitchFamily="2" charset="0"/>
              </a:rPr>
              <a:t> Mandal, Tushar Ranjan Mohanty, </a:t>
            </a:r>
            <a:r>
              <a:rPr lang="en-IN" sz="1000" dirty="0" err="1">
                <a:latin typeface="Times" pitchFamily="2" charset="0"/>
              </a:rPr>
              <a:t>Sanat</a:t>
            </a:r>
            <a:r>
              <a:rPr lang="en-IN" sz="1000" dirty="0">
                <a:latin typeface="Times" pitchFamily="2" charset="0"/>
              </a:rPr>
              <a:t> Kumar </a:t>
            </a:r>
            <a:r>
              <a:rPr lang="en-IN" sz="1000" dirty="0" err="1">
                <a:latin typeface="Times" pitchFamily="2" charset="0"/>
              </a:rPr>
              <a:t>Dwibedi</a:t>
            </a:r>
            <a:r>
              <a:rPr lang="en-IN" sz="1000" dirty="0">
                <a:latin typeface="Times" pitchFamily="2" charset="0"/>
              </a:rPr>
              <a:t>, Ranjan Kumar Patra, Kiran Kumar Mohapatra, R.H. </a:t>
            </a:r>
            <a:r>
              <a:rPr lang="en-IN" sz="1000" dirty="0" err="1">
                <a:latin typeface="Times" pitchFamily="2" charset="0"/>
              </a:rPr>
              <a:t>Wanjari</a:t>
            </a:r>
            <a:r>
              <a:rPr lang="en-IN" sz="1000" dirty="0">
                <a:latin typeface="Times" pitchFamily="2" charset="0"/>
              </a:rPr>
              <a:t>, </a:t>
            </a:r>
            <a:r>
              <a:rPr lang="en-IN" sz="1000" dirty="0" err="1">
                <a:latin typeface="Times" pitchFamily="2" charset="0"/>
              </a:rPr>
              <a:t>Debadatta</a:t>
            </a:r>
            <a:r>
              <a:rPr lang="en-IN" sz="1000" dirty="0">
                <a:latin typeface="Times" pitchFamily="2" charset="0"/>
              </a:rPr>
              <a:t> Sethi, </a:t>
            </a:r>
            <a:r>
              <a:rPr lang="en-IN" sz="1000" dirty="0" err="1">
                <a:latin typeface="Times" pitchFamily="2" charset="0"/>
              </a:rPr>
              <a:t>Dipaka</a:t>
            </a:r>
            <a:r>
              <a:rPr lang="en-IN" sz="1000" dirty="0">
                <a:latin typeface="Times" pitchFamily="2" charset="0"/>
              </a:rPr>
              <a:t> Ranjan </a:t>
            </a:r>
            <a:r>
              <a:rPr lang="en-IN" sz="1000" dirty="0" err="1">
                <a:latin typeface="Times" pitchFamily="2" charset="0"/>
              </a:rPr>
              <a:t>Sena</a:t>
            </a:r>
            <a:r>
              <a:rPr lang="en-IN" sz="1000" dirty="0">
                <a:latin typeface="Times" pitchFamily="2" charset="0"/>
              </a:rPr>
              <a:t>, Tek Bahadur Sapkota, Jagmohan Nayak, Sridhar Patra, </a:t>
            </a:r>
            <a:r>
              <a:rPr lang="en-IN" sz="1000" dirty="0" err="1">
                <a:latin typeface="Times" pitchFamily="2" charset="0"/>
              </a:rPr>
              <a:t>Chiter</a:t>
            </a:r>
            <a:r>
              <a:rPr lang="en-IN" sz="1000" dirty="0">
                <a:latin typeface="Times" pitchFamily="2" charset="0"/>
              </a:rPr>
              <a:t> Mal Parihar, Hari Sankar Nayak, “Untangling the effect of soil quality on rice productivity under a 16-years long-term fertilizer experiment using conditional random forest,” Computers and Electronics in Agriculture, vol-197,2022, PP. 1-10</a:t>
            </a:r>
          </a:p>
          <a:p>
            <a:pPr defTabSz="795527">
              <a:defRPr sz="1044"/>
            </a:pPr>
            <a:r>
              <a:rPr lang="en-IN" sz="1000" dirty="0">
                <a:latin typeface="Times" pitchFamily="2" charset="0"/>
              </a:rPr>
              <a:t>[18] </a:t>
            </a:r>
            <a:r>
              <a:rPr lang="en-IN" sz="1000" dirty="0" err="1">
                <a:latin typeface="Times" pitchFamily="2" charset="0"/>
              </a:rPr>
              <a:t>Rubby</a:t>
            </a:r>
            <a:r>
              <a:rPr lang="en-IN" sz="1000" dirty="0">
                <a:latin typeface="Times" pitchFamily="2" charset="0"/>
              </a:rPr>
              <a:t> </a:t>
            </a:r>
            <a:r>
              <a:rPr lang="en-IN" sz="1000" dirty="0" err="1">
                <a:latin typeface="Times" pitchFamily="2" charset="0"/>
              </a:rPr>
              <a:t>Aworka</a:t>
            </a:r>
            <a:r>
              <a:rPr lang="en-IN" sz="1000" dirty="0">
                <a:latin typeface="Times" pitchFamily="2" charset="0"/>
              </a:rPr>
              <a:t>, </a:t>
            </a:r>
            <a:r>
              <a:rPr lang="en-IN" sz="1000" dirty="0" err="1">
                <a:latin typeface="Times" pitchFamily="2" charset="0"/>
              </a:rPr>
              <a:t>Lontsi</a:t>
            </a:r>
            <a:r>
              <a:rPr lang="en-IN" sz="1000" dirty="0">
                <a:latin typeface="Times" pitchFamily="2" charset="0"/>
              </a:rPr>
              <a:t> </a:t>
            </a:r>
            <a:r>
              <a:rPr lang="en-IN" sz="1000" dirty="0" err="1">
                <a:latin typeface="Times" pitchFamily="2" charset="0"/>
              </a:rPr>
              <a:t>Saadio</a:t>
            </a:r>
            <a:r>
              <a:rPr lang="en-IN" sz="1000" dirty="0">
                <a:latin typeface="Times" pitchFamily="2" charset="0"/>
              </a:rPr>
              <a:t> Cedric, Wilfried Yves Hamilton </a:t>
            </a:r>
            <a:r>
              <a:rPr lang="en-IN" sz="1000" dirty="0" err="1">
                <a:latin typeface="Times" pitchFamily="2" charset="0"/>
              </a:rPr>
              <a:t>Adoni</a:t>
            </a:r>
            <a:r>
              <a:rPr lang="en-IN" sz="1000" dirty="0">
                <a:latin typeface="Times" pitchFamily="2" charset="0"/>
              </a:rPr>
              <a:t>, </a:t>
            </a:r>
            <a:r>
              <a:rPr lang="en-IN" sz="1000" dirty="0" err="1">
                <a:latin typeface="Times" pitchFamily="2" charset="0"/>
              </a:rPr>
              <a:t>Jérémie</a:t>
            </a:r>
            <a:r>
              <a:rPr lang="en-IN" sz="1000" dirty="0">
                <a:latin typeface="Times" pitchFamily="2" charset="0"/>
              </a:rPr>
              <a:t> </a:t>
            </a:r>
            <a:r>
              <a:rPr lang="en-IN" sz="1000" dirty="0" err="1">
                <a:latin typeface="Times" pitchFamily="2" charset="0"/>
              </a:rPr>
              <a:t>Thouakesseh</a:t>
            </a:r>
            <a:r>
              <a:rPr lang="en-IN" sz="1000" dirty="0">
                <a:latin typeface="Times" pitchFamily="2" charset="0"/>
              </a:rPr>
              <a:t> </a:t>
            </a:r>
            <a:r>
              <a:rPr lang="en-IN" sz="1000" dirty="0" err="1">
                <a:latin typeface="Times" pitchFamily="2" charset="0"/>
              </a:rPr>
              <a:t>Zoueu</a:t>
            </a:r>
            <a:r>
              <a:rPr lang="en-IN" sz="1000" dirty="0">
                <a:latin typeface="Times" pitchFamily="2" charset="0"/>
              </a:rPr>
              <a:t>, Franck </a:t>
            </a:r>
            <a:r>
              <a:rPr lang="en-IN" sz="1000" dirty="0" err="1">
                <a:latin typeface="Times" pitchFamily="2" charset="0"/>
              </a:rPr>
              <a:t>Kalala</a:t>
            </a:r>
            <a:r>
              <a:rPr lang="en-IN" sz="1000" dirty="0">
                <a:latin typeface="Times" pitchFamily="2" charset="0"/>
              </a:rPr>
              <a:t> Mutombo, Charles </a:t>
            </a:r>
            <a:r>
              <a:rPr lang="en-IN" sz="1000" dirty="0" err="1">
                <a:latin typeface="Times" pitchFamily="2" charset="0"/>
              </a:rPr>
              <a:t>Lebon</a:t>
            </a:r>
            <a:r>
              <a:rPr lang="en-IN" sz="1000" dirty="0">
                <a:latin typeface="Times" pitchFamily="2" charset="0"/>
              </a:rPr>
              <a:t> </a:t>
            </a:r>
            <a:r>
              <a:rPr lang="en-IN" sz="1000" dirty="0" err="1">
                <a:latin typeface="Times" pitchFamily="2" charset="0"/>
              </a:rPr>
              <a:t>Mberi</a:t>
            </a:r>
            <a:r>
              <a:rPr lang="en-IN" sz="1000" dirty="0">
                <a:latin typeface="Times" pitchFamily="2" charset="0"/>
              </a:rPr>
              <a:t> </a:t>
            </a:r>
            <a:r>
              <a:rPr lang="en-IN" sz="1000" dirty="0" err="1">
                <a:latin typeface="Times" pitchFamily="2" charset="0"/>
              </a:rPr>
              <a:t>Kimpolo</a:t>
            </a:r>
            <a:r>
              <a:rPr lang="en-IN" sz="1000" dirty="0">
                <a:latin typeface="Times" pitchFamily="2" charset="0"/>
              </a:rPr>
              <a:t>, Tarik </a:t>
            </a:r>
            <a:r>
              <a:rPr lang="en-IN" sz="1000" dirty="0" err="1">
                <a:latin typeface="Times" pitchFamily="2" charset="0"/>
              </a:rPr>
              <a:t>Nahhal</a:t>
            </a:r>
            <a:r>
              <a:rPr lang="en-IN" sz="1000" dirty="0">
                <a:latin typeface="Times" pitchFamily="2" charset="0"/>
              </a:rPr>
              <a:t>, </a:t>
            </a:r>
            <a:r>
              <a:rPr lang="en-IN" sz="1000" dirty="0" err="1">
                <a:latin typeface="Times" pitchFamily="2" charset="0"/>
              </a:rPr>
              <a:t>Moez</a:t>
            </a:r>
            <a:r>
              <a:rPr lang="en-IN" sz="1000" dirty="0">
                <a:latin typeface="Times" pitchFamily="2" charset="0"/>
              </a:rPr>
              <a:t> </a:t>
            </a:r>
            <a:r>
              <a:rPr lang="en-IN" sz="1000" dirty="0" err="1">
                <a:latin typeface="Times" pitchFamily="2" charset="0"/>
              </a:rPr>
              <a:t>Krichen</a:t>
            </a:r>
            <a:r>
              <a:rPr lang="en-IN" sz="1000" dirty="0">
                <a:latin typeface="Times" pitchFamily="2" charset="0"/>
              </a:rPr>
              <a:t>, “Agricultural decision system based on advanced machine learning models for yield prediction: Case of East African countries,” Smart Agricultural Technology, vol-3, 2022, PP. 1-9</a:t>
            </a:r>
          </a:p>
          <a:p>
            <a:pPr defTabSz="795527">
              <a:defRPr sz="1044"/>
            </a:pPr>
            <a:r>
              <a:rPr lang="en-IN" sz="1000" dirty="0">
                <a:latin typeface="Times" pitchFamily="2" charset="0"/>
              </a:rPr>
              <a:t>[19] Senthil Kumar Swami </a:t>
            </a:r>
            <a:r>
              <a:rPr lang="en-IN" sz="1000" dirty="0" err="1">
                <a:latin typeface="Times" pitchFamily="2" charset="0"/>
              </a:rPr>
              <a:t>Durai</a:t>
            </a:r>
            <a:r>
              <a:rPr lang="en-IN" sz="1000" dirty="0">
                <a:latin typeface="Times" pitchFamily="2" charset="0"/>
              </a:rPr>
              <a:t>, Mary </a:t>
            </a:r>
            <a:r>
              <a:rPr lang="en-IN" sz="1000" dirty="0" err="1">
                <a:latin typeface="Times" pitchFamily="2" charset="0"/>
              </a:rPr>
              <a:t>Divya</a:t>
            </a:r>
            <a:r>
              <a:rPr lang="en-IN" sz="1000" dirty="0">
                <a:latin typeface="Times" pitchFamily="2" charset="0"/>
              </a:rPr>
              <a:t> </a:t>
            </a:r>
            <a:r>
              <a:rPr lang="en-IN" sz="1000" dirty="0" err="1">
                <a:latin typeface="Times" pitchFamily="2" charset="0"/>
              </a:rPr>
              <a:t>Shamili</a:t>
            </a:r>
            <a:r>
              <a:rPr lang="en-IN" sz="1000" dirty="0">
                <a:latin typeface="Times" pitchFamily="2" charset="0"/>
              </a:rPr>
              <a:t>, “Smart farming using Machine Learning and Deep Learning techniques,”  Decision Analytics Journal, vol-2, 2022, PP. 1-30</a:t>
            </a:r>
          </a:p>
          <a:p>
            <a:pPr defTabSz="795527">
              <a:defRPr sz="1044"/>
            </a:pPr>
            <a:r>
              <a:rPr lang="en-IN" sz="1000" dirty="0">
                <a:latin typeface="Times" pitchFamily="2" charset="0"/>
              </a:rPr>
              <a:t>[20] M.S. </a:t>
            </a:r>
            <a:r>
              <a:rPr lang="en-IN" sz="1000" dirty="0" err="1">
                <a:latin typeface="Times" pitchFamily="2" charset="0"/>
              </a:rPr>
              <a:t>Suchithra</a:t>
            </a:r>
            <a:r>
              <a:rPr lang="en-IN" sz="1000" dirty="0">
                <a:latin typeface="Times" pitchFamily="2" charset="0"/>
              </a:rPr>
              <a:t>, Maya L. Pai, “Improving the prediction accuracy of soil nutrient classification by optimizing extreme learning machine parameters,”  Information Processing in Agriculture, vol-7, 2022, PP. 1-11</a:t>
            </a:r>
          </a:p>
        </p:txBody>
      </p:sp>
      <p:sp>
        <p:nvSpPr>
          <p:cNvPr id="4" name="Date Placeholder 3">
            <a:extLst>
              <a:ext uri="{FF2B5EF4-FFF2-40B4-BE49-F238E27FC236}">
                <a16:creationId xmlns:a16="http://schemas.microsoft.com/office/drawing/2014/main" id="{D1F6ED52-1CC3-5259-F6D5-A431367D2599}"/>
              </a:ext>
            </a:extLst>
          </p:cNvPr>
          <p:cNvSpPr>
            <a:spLocks noGrp="1"/>
          </p:cNvSpPr>
          <p:nvPr>
            <p:ph type="dt" sz="half" idx="2"/>
          </p:nvPr>
        </p:nvSpPr>
        <p:spPr/>
        <p:txBody>
          <a:bodyPr/>
          <a:lstStyle/>
          <a:p>
            <a:fld id="{24BFD1BD-BA78-4A12-8786-9FACFDE89896}" type="datetime1">
              <a:rPr lang="en-IN" smtClean="0"/>
              <a:t>10-02-2023</a:t>
            </a:fld>
            <a:endParaRPr lang="en-US" dirty="0"/>
          </a:p>
        </p:txBody>
      </p:sp>
      <p:sp>
        <p:nvSpPr>
          <p:cNvPr id="6" name="Slide Number Placeholder 5">
            <a:extLst>
              <a:ext uri="{FF2B5EF4-FFF2-40B4-BE49-F238E27FC236}">
                <a16:creationId xmlns:a16="http://schemas.microsoft.com/office/drawing/2014/main" id="{75715076-D29D-2603-A506-CC6E5A47AA5C}"/>
              </a:ext>
            </a:extLst>
          </p:cNvPr>
          <p:cNvSpPr>
            <a:spLocks noGrp="1"/>
          </p:cNvSpPr>
          <p:nvPr>
            <p:ph type="sldNum" sz="quarter" idx="4"/>
          </p:nvPr>
        </p:nvSpPr>
        <p:spPr/>
        <p:txBody>
          <a:bodyPr/>
          <a:lstStyle/>
          <a:p>
            <a:fld id="{9860EDB8-5305-433F-BE41-D7A86D811DB3}" type="slidenum">
              <a:rPr lang="en-US" smtClean="0"/>
              <a:pPr/>
              <a:t>17</a:t>
            </a:fld>
            <a:endParaRPr lang="en-US" dirty="0"/>
          </a:p>
        </p:txBody>
      </p:sp>
      <p:sp>
        <p:nvSpPr>
          <p:cNvPr id="7" name="Footer Placeholder 5">
            <a:extLst>
              <a:ext uri="{FF2B5EF4-FFF2-40B4-BE49-F238E27FC236}">
                <a16:creationId xmlns:a16="http://schemas.microsoft.com/office/drawing/2014/main" id="{E364AA30-5FA9-4C8B-3D4F-4CA2C895424F}"/>
              </a:ext>
            </a:extLst>
          </p:cNvPr>
          <p:cNvSpPr txBox="1">
            <a:spLocks/>
          </p:cNvSpPr>
          <p:nvPr/>
        </p:nvSpPr>
        <p:spPr>
          <a:xfrm>
            <a:off x="3331029" y="6213283"/>
            <a:ext cx="5673011"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30997173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itle 4">
            <a:extLst>
              <a:ext uri="{FF2B5EF4-FFF2-40B4-BE49-F238E27FC236}">
                <a16:creationId xmlns:a16="http://schemas.microsoft.com/office/drawing/2014/main" id="{E054D1F2-BD44-7C32-C86D-2328F91D03C0}"/>
              </a:ext>
            </a:extLst>
          </p:cNvPr>
          <p:cNvSpPr>
            <a:spLocks noGrp="1"/>
          </p:cNvSpPr>
          <p:nvPr>
            <p:ph type="ctrTitle"/>
          </p:nvPr>
        </p:nvSpPr>
        <p:spPr>
          <a:xfrm>
            <a:off x="6585200" y="967167"/>
            <a:ext cx="4151306" cy="2374516"/>
          </a:xfrm>
        </p:spPr>
        <p:txBody>
          <a:bodyPr>
            <a:normAutofit/>
          </a:bodyPr>
          <a:lstStyle/>
          <a:p>
            <a:r>
              <a:rPr lang="en-IN" sz="4800"/>
              <a:t>THANK YOU</a:t>
            </a:r>
          </a:p>
        </p:txBody>
      </p:sp>
      <p:pic>
        <p:nvPicPr>
          <p:cNvPr id="9" name="Graphic 8" descr="Smiling Face with No Fill">
            <a:extLst>
              <a:ext uri="{FF2B5EF4-FFF2-40B4-BE49-F238E27FC236}">
                <a16:creationId xmlns:a16="http://schemas.microsoft.com/office/drawing/2014/main" id="{17CADC52-2660-0EDD-4B11-DE8D7CA3A6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869" y="805583"/>
            <a:ext cx="4660762" cy="4660762"/>
          </a:xfrm>
          <a:prstGeom prst="rect">
            <a:avLst/>
          </a:prstGeom>
        </p:spPr>
      </p:pic>
      <p:cxnSp>
        <p:nvCxnSpPr>
          <p:cNvPr id="15" name="Straight Connector 17">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77360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29395"/>
            <a:ext cx="6877119" cy="640080"/>
          </a:xfrm>
        </p:spPr>
        <p:txBody>
          <a:bodyPr>
            <a:noAutofit/>
          </a:bodyPr>
          <a:lstStyle/>
          <a:p>
            <a:r>
              <a:rPr lang="en-US" dirty="0">
                <a:cs typeface="Times New Roman" panose="02020603050405020304" pitchFamily="18" charset="0"/>
              </a:rPr>
              <a:t>Content</a:t>
            </a:r>
          </a:p>
        </p:txBody>
      </p:sp>
      <p:sp>
        <p:nvSpPr>
          <p:cNvPr id="9" name="Date Placeholder 8">
            <a:extLst>
              <a:ext uri="{FF2B5EF4-FFF2-40B4-BE49-F238E27FC236}">
                <a16:creationId xmlns:a16="http://schemas.microsoft.com/office/drawing/2014/main" id="{5380378F-AC4A-8245-B4D7-F7C74365D53C}"/>
              </a:ext>
            </a:extLst>
          </p:cNvPr>
          <p:cNvSpPr>
            <a:spLocks noGrp="1"/>
          </p:cNvSpPr>
          <p:nvPr>
            <p:ph type="dt" sz="half" idx="2"/>
          </p:nvPr>
        </p:nvSpPr>
        <p:spPr/>
        <p:txBody>
          <a:bodyPr/>
          <a:lstStyle/>
          <a:p>
            <a:fld id="{A5CA5262-170D-47B6-AD43-1370BFF547D4}" type="datetime1">
              <a:rPr lang="en-IN" sz="1000" smtClean="0"/>
              <a:t>10-02-2023</a:t>
            </a:fld>
            <a:endParaRPr lang="en-US" sz="1000" dirty="0"/>
          </a:p>
        </p:txBody>
      </p:sp>
      <p:sp>
        <p:nvSpPr>
          <p:cNvPr id="6" name="Footer Placeholder 5">
            <a:extLst>
              <a:ext uri="{FF2B5EF4-FFF2-40B4-BE49-F238E27FC236}">
                <a16:creationId xmlns:a16="http://schemas.microsoft.com/office/drawing/2014/main" id="{9EA6E97B-E7BA-D940-B805-FD18542BB2C8}"/>
              </a:ext>
            </a:extLst>
          </p:cNvPr>
          <p:cNvSpPr>
            <a:spLocks noGrp="1"/>
          </p:cNvSpPr>
          <p:nvPr>
            <p:ph type="ftr" sz="quarter" idx="3"/>
          </p:nvPr>
        </p:nvSpPr>
        <p:spPr>
          <a:xfrm>
            <a:off x="3396343" y="6213283"/>
            <a:ext cx="5784980" cy="365125"/>
          </a:xfrm>
        </p:spPr>
        <p:txBody>
          <a:bodyPr/>
          <a:lstStyle/>
          <a:p>
            <a:r>
              <a:rPr lang="en-US" sz="1000" dirty="0"/>
              <a:t>MACHINE LEARNING BASED NUTRIENT  RECOMMENDATION SYSTEM FOR SOIL FERTILISATION</a:t>
            </a:r>
          </a:p>
        </p:txBody>
      </p:sp>
      <p:sp>
        <p:nvSpPr>
          <p:cNvPr id="7" name="Slide Number Placeholder 6">
            <a:extLst>
              <a:ext uri="{FF2B5EF4-FFF2-40B4-BE49-F238E27FC236}">
                <a16:creationId xmlns:a16="http://schemas.microsoft.com/office/drawing/2014/main" id="{04BEA5C9-CEB6-A647-91DE-72790775174E}"/>
              </a:ext>
            </a:extLst>
          </p:cNvPr>
          <p:cNvSpPr>
            <a:spLocks noGrp="1"/>
          </p:cNvSpPr>
          <p:nvPr>
            <p:ph type="sldNum" sz="quarter" idx="4"/>
          </p:nvPr>
        </p:nvSpPr>
        <p:spPr/>
        <p:txBody>
          <a:bodyPr/>
          <a:lstStyle/>
          <a:p>
            <a:fld id="{9860EDB8-5305-433F-BE41-D7A86D811DB3}" type="slidenum">
              <a:rPr lang="en-US" sz="1000" smtClean="0"/>
              <a:pPr/>
              <a:t>1</a:t>
            </a:fld>
            <a:endParaRPr lang="en-US" sz="1000" dirty="0"/>
          </a:p>
        </p:txBody>
      </p:sp>
      <p:sp>
        <p:nvSpPr>
          <p:cNvPr id="38" name="Content Placeholder 17"/>
          <p:cNvSpPr txBox="1">
            <a:spLocks/>
          </p:cNvSpPr>
          <p:nvPr/>
        </p:nvSpPr>
        <p:spPr>
          <a:xfrm>
            <a:off x="1098008" y="1622099"/>
            <a:ext cx="9995983" cy="4029228"/>
          </a:xfrm>
          <a:prstGeom prst="rect">
            <a:avLst/>
          </a:prstGeom>
        </p:spPr>
        <p:txBody>
          <a:bodyPr vert="horz" lIns="91440" tIns="45720" rIns="91440" bIns="45720" numCol="2" spcCol="360000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250000"/>
              </a:lnSpc>
              <a:spcBef>
                <a:spcPts val="0"/>
              </a:spcBef>
              <a:spcAft>
                <a:spcPts val="0"/>
              </a:spcAft>
              <a:buClr>
                <a:schemeClr val="accent2"/>
              </a:buClr>
              <a:buFont typeface="+mj-lt"/>
              <a:buAutoNum type="arabicPeriod"/>
              <a:defRPr/>
            </a:pPr>
            <a:r>
              <a:rPr lang="en-US" sz="1400" dirty="0">
                <a:latin typeface="Segoe UI" panose="020B0502040204020203" pitchFamily="34" charset="0"/>
                <a:cs typeface="Segoe UI" panose="020B0502040204020203" pitchFamily="34" charset="0"/>
              </a:rPr>
              <a:t>Introduction</a:t>
            </a:r>
          </a:p>
          <a:p>
            <a:pPr marL="342900" indent="-342900">
              <a:lnSpc>
                <a:spcPct val="250000"/>
              </a:lnSpc>
              <a:spcBef>
                <a:spcPts val="0"/>
              </a:spcBef>
              <a:spcAft>
                <a:spcPts val="0"/>
              </a:spcAft>
              <a:buClr>
                <a:schemeClr val="accent2"/>
              </a:buClr>
              <a:buFont typeface="+mj-lt"/>
              <a:buAutoNum type="arabicPeriod"/>
              <a:defRPr/>
            </a:pPr>
            <a:r>
              <a:rPr lang="en-US" sz="1400" dirty="0">
                <a:latin typeface="Segoe UI" panose="020B0502040204020203" pitchFamily="34" charset="0"/>
                <a:cs typeface="Segoe UI" panose="020B0502040204020203" pitchFamily="34" charset="0"/>
              </a:rPr>
              <a:t>Literature Review</a:t>
            </a:r>
          </a:p>
          <a:p>
            <a:pPr marL="342900" indent="-342900">
              <a:lnSpc>
                <a:spcPct val="250000"/>
              </a:lnSpc>
              <a:spcBef>
                <a:spcPts val="0"/>
              </a:spcBef>
              <a:spcAft>
                <a:spcPts val="0"/>
              </a:spcAft>
              <a:buClr>
                <a:schemeClr val="accent2"/>
              </a:buClr>
              <a:buFont typeface="+mj-lt"/>
              <a:buAutoNum type="arabicPeriod"/>
              <a:defRPr/>
            </a:pPr>
            <a:r>
              <a:rPr lang="en-US" sz="1400" dirty="0">
                <a:latin typeface="Segoe UI" panose="020B0502040204020203" pitchFamily="34" charset="0"/>
                <a:cs typeface="Segoe UI" panose="020B0502040204020203" pitchFamily="34" charset="0"/>
              </a:rPr>
              <a:t>Objectives </a:t>
            </a:r>
          </a:p>
          <a:p>
            <a:pPr marL="342900" indent="-342900">
              <a:lnSpc>
                <a:spcPct val="250000"/>
              </a:lnSpc>
              <a:spcBef>
                <a:spcPts val="0"/>
              </a:spcBef>
              <a:spcAft>
                <a:spcPts val="0"/>
              </a:spcAft>
              <a:buClr>
                <a:schemeClr val="accent2"/>
              </a:buClr>
              <a:buFont typeface="+mj-lt"/>
              <a:buAutoNum type="arabicPeriod"/>
              <a:defRPr/>
            </a:pPr>
            <a:r>
              <a:rPr lang="en-US" sz="1400" dirty="0">
                <a:latin typeface="Segoe UI" panose="020B0502040204020203" pitchFamily="34" charset="0"/>
                <a:cs typeface="Segoe UI" panose="020B0502040204020203" pitchFamily="34" charset="0"/>
              </a:rPr>
              <a:t>Block Diagram</a:t>
            </a:r>
          </a:p>
          <a:p>
            <a:pPr marL="342900" indent="-342900">
              <a:lnSpc>
                <a:spcPct val="250000"/>
              </a:lnSpc>
              <a:spcBef>
                <a:spcPts val="0"/>
              </a:spcBef>
              <a:spcAft>
                <a:spcPts val="0"/>
              </a:spcAft>
              <a:buClr>
                <a:schemeClr val="accent2"/>
              </a:buClr>
              <a:buFont typeface="+mj-lt"/>
              <a:buAutoNum type="arabicPeriod"/>
              <a:defRPr/>
            </a:pPr>
            <a:r>
              <a:rPr lang="en-US" sz="1400" dirty="0">
                <a:latin typeface="Segoe UI" panose="020B0502040204020203" pitchFamily="34" charset="0"/>
                <a:cs typeface="Segoe UI" panose="020B0502040204020203" pitchFamily="34" charset="0"/>
              </a:rPr>
              <a:t>Methodology</a:t>
            </a:r>
          </a:p>
          <a:p>
            <a:pPr marL="342900" indent="-342900">
              <a:lnSpc>
                <a:spcPct val="250000"/>
              </a:lnSpc>
              <a:spcBef>
                <a:spcPts val="0"/>
              </a:spcBef>
              <a:spcAft>
                <a:spcPts val="0"/>
              </a:spcAft>
              <a:buClr>
                <a:schemeClr val="accent2"/>
              </a:buClr>
              <a:buFont typeface="+mj-lt"/>
              <a:buAutoNum type="arabicPeriod"/>
              <a:defRPr/>
            </a:pPr>
            <a:r>
              <a:rPr lang="en-US" sz="1400" dirty="0">
                <a:latin typeface="Segoe UI" panose="020B0502040204020203" pitchFamily="34" charset="0"/>
                <a:cs typeface="Segoe UI" panose="020B0502040204020203" pitchFamily="34" charset="0"/>
              </a:rPr>
              <a:t>Requirements</a:t>
            </a:r>
          </a:p>
          <a:p>
            <a:pPr marL="342900" indent="-342900">
              <a:lnSpc>
                <a:spcPct val="250000"/>
              </a:lnSpc>
              <a:spcBef>
                <a:spcPts val="0"/>
              </a:spcBef>
              <a:spcAft>
                <a:spcPts val="0"/>
              </a:spcAft>
              <a:buClr>
                <a:schemeClr val="accent2"/>
              </a:buClr>
              <a:buFont typeface="+mj-lt"/>
              <a:buAutoNum type="arabicPeriod"/>
              <a:defRPr/>
            </a:pPr>
            <a:endParaRPr lang="en-US" sz="1400" dirty="0">
              <a:latin typeface="Segoe UI" panose="020B0502040204020203" pitchFamily="34" charset="0"/>
              <a:cs typeface="Segoe UI" panose="020B0502040204020203" pitchFamily="34" charset="0"/>
            </a:endParaRPr>
          </a:p>
          <a:p>
            <a:pPr marL="342900" indent="-342900">
              <a:lnSpc>
                <a:spcPct val="250000"/>
              </a:lnSpc>
              <a:spcBef>
                <a:spcPts val="0"/>
              </a:spcBef>
              <a:spcAft>
                <a:spcPts val="0"/>
              </a:spcAft>
              <a:buClr>
                <a:schemeClr val="accent2"/>
              </a:buClr>
              <a:buFont typeface="+mj-lt"/>
              <a:buAutoNum type="arabicPeriod"/>
              <a:defRPr/>
            </a:pPr>
            <a:endParaRPr lang="en-US" sz="1400" dirty="0">
              <a:latin typeface="Segoe UI" panose="020B0502040204020203" pitchFamily="34" charset="0"/>
              <a:cs typeface="Segoe UI" panose="020B0502040204020203" pitchFamily="34" charset="0"/>
            </a:endParaRPr>
          </a:p>
          <a:p>
            <a:pPr marL="342900" indent="-342900">
              <a:lnSpc>
                <a:spcPct val="250000"/>
              </a:lnSpc>
              <a:spcBef>
                <a:spcPts val="0"/>
              </a:spcBef>
              <a:spcAft>
                <a:spcPts val="0"/>
              </a:spcAft>
              <a:buClr>
                <a:schemeClr val="accent2"/>
              </a:buClr>
              <a:buFont typeface="+mj-lt"/>
              <a:buAutoNum type="arabicPeriod"/>
              <a:defRPr/>
            </a:pPr>
            <a:r>
              <a:rPr lang="en-US" sz="1400" dirty="0">
                <a:latin typeface="Segoe UI" panose="020B0502040204020203" pitchFamily="34" charset="0"/>
                <a:cs typeface="Segoe UI" panose="020B0502040204020203" pitchFamily="34" charset="0"/>
              </a:rPr>
              <a:t>Project cost/Budget</a:t>
            </a:r>
          </a:p>
          <a:p>
            <a:pPr marL="342900" indent="-342900">
              <a:lnSpc>
                <a:spcPct val="250000"/>
              </a:lnSpc>
              <a:spcBef>
                <a:spcPts val="0"/>
              </a:spcBef>
              <a:spcAft>
                <a:spcPts val="0"/>
              </a:spcAft>
              <a:buClr>
                <a:schemeClr val="accent2"/>
              </a:buClr>
              <a:buFont typeface="+mj-lt"/>
              <a:buAutoNum type="arabicPeriod"/>
              <a:defRPr/>
            </a:pPr>
            <a:r>
              <a:rPr lang="en-US" sz="1400" dirty="0">
                <a:latin typeface="Segoe UI" panose="020B0502040204020203" pitchFamily="34" charset="0"/>
                <a:cs typeface="Segoe UI" panose="020B0502040204020203" pitchFamily="34" charset="0"/>
              </a:rPr>
              <a:t>Workplan</a:t>
            </a:r>
          </a:p>
          <a:p>
            <a:pPr marL="342900" indent="-342900">
              <a:lnSpc>
                <a:spcPct val="250000"/>
              </a:lnSpc>
              <a:spcBef>
                <a:spcPts val="0"/>
              </a:spcBef>
              <a:spcAft>
                <a:spcPts val="0"/>
              </a:spcAft>
              <a:buClr>
                <a:schemeClr val="accent2"/>
              </a:buClr>
              <a:buFont typeface="+mj-lt"/>
              <a:buAutoNum type="arabicPeriod"/>
              <a:defRPr/>
            </a:pPr>
            <a:r>
              <a:rPr lang="en-US" sz="1400" dirty="0">
                <a:latin typeface="Segoe UI" panose="020B0502040204020203" pitchFamily="34" charset="0"/>
                <a:cs typeface="Segoe UI" panose="020B0502040204020203" pitchFamily="34" charset="0"/>
              </a:rPr>
              <a:t>References</a:t>
            </a:r>
          </a:p>
          <a:p>
            <a:pPr marL="342900" indent="-342900">
              <a:lnSpc>
                <a:spcPct val="250000"/>
              </a:lnSpc>
              <a:spcBef>
                <a:spcPts val="0"/>
              </a:spcBef>
              <a:spcAft>
                <a:spcPts val="0"/>
              </a:spcAft>
              <a:buClr>
                <a:schemeClr val="accent2"/>
              </a:buClr>
              <a:buFont typeface="+mj-lt"/>
              <a:buAutoNum type="arabicPeriod"/>
              <a:defRPr/>
            </a:pPr>
            <a:endParaRPr lang="en-US" sz="1400" dirty="0">
              <a:latin typeface="Segoe UI" panose="020B0502040204020203" pitchFamily="34" charset="0"/>
              <a:cs typeface="Segoe UI" panose="020B0502040204020203" pitchFamily="34" charset="0"/>
            </a:endParaRPr>
          </a:p>
          <a:p>
            <a:pPr marL="342900" indent="-342900">
              <a:lnSpc>
                <a:spcPct val="100000"/>
              </a:lnSpc>
              <a:spcBef>
                <a:spcPts val="0"/>
              </a:spcBef>
              <a:spcAft>
                <a:spcPts val="0"/>
              </a:spcAft>
              <a:buClr>
                <a:schemeClr val="accent2"/>
              </a:buClr>
              <a:buFont typeface="+mj-lt"/>
              <a:buAutoNum type="arabicPeriod"/>
              <a:defRPr/>
            </a:pPr>
            <a:endParaRPr lang="en-US" sz="1400" dirty="0">
              <a:latin typeface="Segoe UI" panose="020B0502040204020203" pitchFamily="34" charset="0"/>
              <a:cs typeface="Segoe UI" panose="020B0502040204020203" pitchFamily="34" charset="0"/>
            </a:endParaRPr>
          </a:p>
          <a:p>
            <a:pPr marL="342900" indent="-342900">
              <a:lnSpc>
                <a:spcPct val="100000"/>
              </a:lnSpc>
              <a:spcAft>
                <a:spcPts val="600"/>
              </a:spcAft>
              <a:buClr>
                <a:schemeClr val="accent2"/>
              </a:buClr>
              <a:buFont typeface="+mj-lt"/>
              <a:buAutoNum type="arabicPeriod"/>
              <a:defRPr/>
            </a:pPr>
            <a:endParaRPr lang="en-US" sz="1400" i="0" dirty="0">
              <a:solidFill>
                <a:srgbClr val="2E2E2E"/>
              </a:solidFill>
              <a:effectLst/>
              <a:cs typeface="Times New Roman" panose="02020603050405020304" pitchFamily="18" charset="0"/>
            </a:endParaRPr>
          </a:p>
        </p:txBody>
      </p:sp>
    </p:spTree>
    <p:extLst>
      <p:ext uri="{BB962C8B-B14F-4D97-AF65-F5344CB8AC3E}">
        <p14:creationId xmlns:p14="http://schemas.microsoft.com/office/powerpoint/2010/main" val="34576161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cs typeface="Segoe UI Light" panose="020B0502040204020203" pitchFamily="34" charset="0"/>
              </a:rPr>
              <a:t>Introduction</a:t>
            </a:r>
            <a:r>
              <a:rPr lang="en-US" dirty="0">
                <a:latin typeface="Segoe UI Light" panose="020B0502040204020203" pitchFamily="34" charset="0"/>
                <a:cs typeface="Segoe UI Light" panose="020B0502040204020203" pitchFamily="34" charset="0"/>
              </a:rPr>
              <a:t> </a:t>
            </a:r>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A339CA7F-168D-43BC-AD9E-0E9069968B4A}" type="datetime1">
              <a:rPr lang="en-IN" sz="1000" smtClean="0"/>
              <a:t>10-02-2023</a:t>
            </a:fld>
            <a:endParaRPr lang="en-US" sz="1000"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2</a:t>
            </a:fld>
            <a:endParaRPr lang="en-US" sz="1000" dirty="0"/>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72461"/>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1721549"/>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Farmers need a competent guidance.</a:t>
            </a:r>
          </a:p>
        </p:txBody>
      </p:sp>
      <p:grpSp>
        <p:nvGrpSpPr>
          <p:cNvPr id="33" name="Group 32" descr="Small circle with number 2 inside  indicating step 2"/>
          <p:cNvGrpSpPr/>
          <p:nvPr/>
        </p:nvGrpSpPr>
        <p:grpSpPr bwMode="blackWhite">
          <a:xfrm>
            <a:off x="531552" y="255872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2584574"/>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Connection between rainfall volume and nutrient loss. </a:t>
            </a:r>
          </a:p>
        </p:txBody>
      </p:sp>
      <p:pic>
        <p:nvPicPr>
          <p:cNvPr id="23" name="Picture 22"/>
          <p:cNvPicPr>
            <a:picLocks noChangeAspect="1"/>
          </p:cNvPicPr>
          <p:nvPr/>
        </p:nvPicPr>
        <p:blipFill>
          <a:blip r:embed="rId4"/>
          <a:srcRect t="1556" b="1556"/>
          <a:stretch/>
        </p:blipFill>
        <p:spPr>
          <a:xfrm>
            <a:off x="5793408" y="1691065"/>
            <a:ext cx="2642827" cy="1920454"/>
          </a:xfrm>
          <a:prstGeom prst="rect">
            <a:avLst/>
          </a:prstGeom>
          <a:ln>
            <a:noFill/>
          </a:ln>
          <a:effectLst>
            <a:outerShdw blurRad="292100" dist="139700" dir="2700000" algn="tl" rotWithShape="0">
              <a:srgbClr val="333333">
                <a:alpha val="65000"/>
              </a:srgbClr>
            </a:outerShdw>
          </a:effectLst>
        </p:spPr>
      </p:pic>
      <p:grpSp>
        <p:nvGrpSpPr>
          <p:cNvPr id="13" name="Group 12" descr="Small circle with number 2 inside  indicating step 2">
            <a:extLst>
              <a:ext uri="{FF2B5EF4-FFF2-40B4-BE49-F238E27FC236}">
                <a16:creationId xmlns:a16="http://schemas.microsoft.com/office/drawing/2014/main" id="{8D67EB0A-BE22-4519-A732-BFF25F00EB9A}"/>
              </a:ext>
            </a:extLst>
          </p:cNvPr>
          <p:cNvGrpSpPr/>
          <p:nvPr/>
        </p:nvGrpSpPr>
        <p:grpSpPr bwMode="blackWhite">
          <a:xfrm>
            <a:off x="506150" y="3371522"/>
            <a:ext cx="558179" cy="409838"/>
            <a:chOff x="6953426" y="711274"/>
            <a:chExt cx="558179" cy="409838"/>
          </a:xfrm>
        </p:grpSpPr>
        <p:sp>
          <p:nvSpPr>
            <p:cNvPr id="14" name="Oval 13" descr="Small circle">
              <a:extLst>
                <a:ext uri="{FF2B5EF4-FFF2-40B4-BE49-F238E27FC236}">
                  <a16:creationId xmlns:a16="http://schemas.microsoft.com/office/drawing/2014/main" id="{98D9E998-B6C9-4758-A0C0-7358FA59DB4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2">
              <a:extLst>
                <a:ext uri="{FF2B5EF4-FFF2-40B4-BE49-F238E27FC236}">
                  <a16:creationId xmlns:a16="http://schemas.microsoft.com/office/drawing/2014/main" id="{2F9A5875-2114-45AA-9205-39EB9AB2749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6" name="Content Placeholder 17">
            <a:extLst>
              <a:ext uri="{FF2B5EF4-FFF2-40B4-BE49-F238E27FC236}">
                <a16:creationId xmlns:a16="http://schemas.microsoft.com/office/drawing/2014/main" id="{9DB47606-5C94-47EE-B20B-9E2DB1DB5D25}"/>
              </a:ext>
            </a:extLst>
          </p:cNvPr>
          <p:cNvSpPr txBox="1">
            <a:spLocks/>
          </p:cNvSpPr>
          <p:nvPr/>
        </p:nvSpPr>
        <p:spPr>
          <a:xfrm>
            <a:off x="1039536" y="3336203"/>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The problem statements are analyzed and determined based on what is in our study area.</a:t>
            </a:r>
          </a:p>
        </p:txBody>
      </p:sp>
      <p:pic>
        <p:nvPicPr>
          <p:cNvPr id="3" name="Picture 2">
            <a:extLst>
              <a:ext uri="{FF2B5EF4-FFF2-40B4-BE49-F238E27FC236}">
                <a16:creationId xmlns:a16="http://schemas.microsoft.com/office/drawing/2014/main" id="{8C4B79EB-5BB6-4FE0-AE26-BDFA007DD879}"/>
              </a:ext>
            </a:extLst>
          </p:cNvPr>
          <p:cNvPicPr>
            <a:picLocks noChangeAspect="1"/>
          </p:cNvPicPr>
          <p:nvPr/>
        </p:nvPicPr>
        <p:blipFill>
          <a:blip r:embed="rId5"/>
          <a:stretch>
            <a:fillRect/>
          </a:stretch>
        </p:blipFill>
        <p:spPr>
          <a:xfrm>
            <a:off x="4115070" y="3812785"/>
            <a:ext cx="3073400" cy="230505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E98A745-3ED3-4BAD-BFCA-7C2AA5792CD7}"/>
              </a:ext>
            </a:extLst>
          </p:cNvPr>
          <p:cNvPicPr>
            <a:picLocks noChangeAspect="1"/>
          </p:cNvPicPr>
          <p:nvPr/>
        </p:nvPicPr>
        <p:blipFill rotWithShape="1">
          <a:blip r:embed="rId6"/>
          <a:srcRect l="12687" t="10533" r="7285" b="1"/>
          <a:stretch/>
        </p:blipFill>
        <p:spPr>
          <a:xfrm>
            <a:off x="8737600" y="1691065"/>
            <a:ext cx="2386625" cy="1928040"/>
          </a:xfrm>
          <a:prstGeom prst="rect">
            <a:avLst/>
          </a:prstGeom>
          <a:ln>
            <a:noFill/>
          </a:ln>
          <a:effectLst>
            <a:outerShdw blurRad="292100" dist="139700" dir="2700000" algn="tl" rotWithShape="0">
              <a:srgbClr val="333333">
                <a:alpha val="65000"/>
              </a:srgbClr>
            </a:outerShdw>
          </a:effectLst>
        </p:spPr>
      </p:pic>
      <p:pic>
        <p:nvPicPr>
          <p:cNvPr id="24" name="WhatsApp Video 2021-11-16 at 10.17.33 AM">
            <a:hlinkClick r:id="" action="ppaction://media"/>
            <a:extLst>
              <a:ext uri="{FF2B5EF4-FFF2-40B4-BE49-F238E27FC236}">
                <a16:creationId xmlns:a16="http://schemas.microsoft.com/office/drawing/2014/main" id="{FB283AB7-9EC6-4922-84BF-66EBC340FCC6}"/>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7543800" y="3906220"/>
            <a:ext cx="3629348" cy="2209092"/>
          </a:xfrm>
          <a:prstGeom prst="rect">
            <a:avLst/>
          </a:prstGeom>
          <a:ln>
            <a:noFill/>
          </a:ln>
          <a:effectLst>
            <a:outerShdw blurRad="190500" algn="tl" rotWithShape="0">
              <a:srgbClr val="000000">
                <a:alpha val="70000"/>
              </a:srgbClr>
            </a:outerShdw>
          </a:effectLst>
        </p:spPr>
      </p:pic>
      <p:sp>
        <p:nvSpPr>
          <p:cNvPr id="5" name="Footer Placeholder 5">
            <a:extLst>
              <a:ext uri="{FF2B5EF4-FFF2-40B4-BE49-F238E27FC236}">
                <a16:creationId xmlns:a16="http://schemas.microsoft.com/office/drawing/2014/main" id="{0EE2AEAF-CDA9-C57C-095E-C5FC128EE7B4}"/>
              </a:ext>
            </a:extLst>
          </p:cNvPr>
          <p:cNvSpPr txBox="1">
            <a:spLocks/>
          </p:cNvSpPr>
          <p:nvPr/>
        </p:nvSpPr>
        <p:spPr>
          <a:xfrm>
            <a:off x="3303037" y="6213283"/>
            <a:ext cx="60089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2419377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904"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4"/>
                                        </p:tgtEl>
                                      </p:cBhvr>
                                    </p:cmd>
                                  </p:childTnLst>
                                </p:cTn>
                              </p:par>
                            </p:childTnLst>
                          </p:cTn>
                        </p:par>
                      </p:childTnLst>
                    </p:cTn>
                  </p:par>
                </p:childTnLst>
              </p:cTn>
              <p:nextCondLst>
                <p:cond evt="onClick" delay="0">
                  <p:tgtEl>
                    <p:spTgt spid="24"/>
                  </p:tgtEl>
                </p:cond>
              </p:nextCondLst>
            </p:seq>
            <p:video>
              <p:cMediaNode vol="80000">
                <p:cTn id="12" fill="hold" display="0">
                  <p:stCondLst>
                    <p:cond delay="indefinite"/>
                  </p:stCondLst>
                </p:cTn>
                <p:tgtEl>
                  <p:spTgt spid="2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3195" y="448056"/>
            <a:ext cx="6877119" cy="640080"/>
          </a:xfrm>
        </p:spPr>
        <p:txBody>
          <a:bodyPr>
            <a:normAutofit/>
          </a:bodyPr>
          <a:lstStyle/>
          <a:p>
            <a:r>
              <a:rPr lang="en-US" dirty="0">
                <a:latin typeface="+mn-lt"/>
                <a:cs typeface="Segoe UI Light" panose="020B0502040204020203" pitchFamily="34" charset="0"/>
              </a:rPr>
              <a:t>Literature Review</a:t>
            </a:r>
            <a:endParaRPr lang="en-US" dirty="0">
              <a:latin typeface="Segoe UI Light" panose="020B0502040204020203" pitchFamily="34" charset="0"/>
              <a:cs typeface="Segoe UI Light" panose="020B0502040204020203" pitchFamily="34" charset="0"/>
            </a:endParaRPr>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a:xfrm>
            <a:off x="541484" y="6203952"/>
            <a:ext cx="3276600" cy="365125"/>
          </a:xfrm>
        </p:spPr>
        <p:txBody>
          <a:bodyPr/>
          <a:lstStyle/>
          <a:p>
            <a:fld id="{D2FA4022-DBC5-4336-B203-CD330999EAEE}" type="datetime1">
              <a:rPr lang="en-IN" sz="900" smtClean="0"/>
              <a:t>10-02-2023</a:t>
            </a:fld>
            <a:endParaRPr lang="en-US" sz="900"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a:xfrm>
            <a:off x="8373914" y="6213283"/>
            <a:ext cx="3276600" cy="365125"/>
          </a:xfrm>
        </p:spPr>
        <p:txBody>
          <a:bodyPr/>
          <a:lstStyle/>
          <a:p>
            <a:fld id="{9860EDB8-5305-433F-BE41-D7A86D811DB3}" type="slidenum">
              <a:rPr lang="en-US" sz="900" smtClean="0"/>
              <a:pPr/>
              <a:t>3</a:t>
            </a:fld>
            <a:endParaRPr lang="en-US" sz="900" dirty="0"/>
          </a:p>
        </p:txBody>
      </p:sp>
      <p:graphicFrame>
        <p:nvGraphicFramePr>
          <p:cNvPr id="3" name="Table 5">
            <a:extLst>
              <a:ext uri="{FF2B5EF4-FFF2-40B4-BE49-F238E27FC236}">
                <a16:creationId xmlns:a16="http://schemas.microsoft.com/office/drawing/2014/main" id="{5113F7E8-4854-6AAA-C8D5-913D617A88DE}"/>
              </a:ext>
            </a:extLst>
          </p:cNvPr>
          <p:cNvGraphicFramePr>
            <a:graphicFrameLocks noGrp="1"/>
          </p:cNvGraphicFramePr>
          <p:nvPr>
            <p:extLst>
              <p:ext uri="{D42A27DB-BD31-4B8C-83A1-F6EECF244321}">
                <p14:modId xmlns:p14="http://schemas.microsoft.com/office/powerpoint/2010/main" val="2417205352"/>
              </p:ext>
            </p:extLst>
          </p:nvPr>
        </p:nvGraphicFramePr>
        <p:xfrm>
          <a:off x="376990" y="1312845"/>
          <a:ext cx="11438020" cy="4724046"/>
        </p:xfrm>
        <a:graphic>
          <a:graphicData uri="http://schemas.openxmlformats.org/drawingml/2006/table">
            <a:tbl>
              <a:tblPr firstRow="1" bandRow="1">
                <a:tableStyleId>{5C22544A-7EE6-4342-B048-85BDC9FD1C3A}</a:tableStyleId>
              </a:tblPr>
              <a:tblGrid>
                <a:gridCol w="782419">
                  <a:extLst>
                    <a:ext uri="{9D8B030D-6E8A-4147-A177-3AD203B41FA5}">
                      <a16:colId xmlns:a16="http://schemas.microsoft.com/office/drawing/2014/main" val="2441431700"/>
                    </a:ext>
                  </a:extLst>
                </a:gridCol>
                <a:gridCol w="2077086">
                  <a:extLst>
                    <a:ext uri="{9D8B030D-6E8A-4147-A177-3AD203B41FA5}">
                      <a16:colId xmlns:a16="http://schemas.microsoft.com/office/drawing/2014/main" val="224904448"/>
                    </a:ext>
                  </a:extLst>
                </a:gridCol>
                <a:gridCol w="1429753">
                  <a:extLst>
                    <a:ext uri="{9D8B030D-6E8A-4147-A177-3AD203B41FA5}">
                      <a16:colId xmlns:a16="http://schemas.microsoft.com/office/drawing/2014/main" val="1201164458"/>
                    </a:ext>
                  </a:extLst>
                </a:gridCol>
                <a:gridCol w="521307">
                  <a:extLst>
                    <a:ext uri="{9D8B030D-6E8A-4147-A177-3AD203B41FA5}">
                      <a16:colId xmlns:a16="http://schemas.microsoft.com/office/drawing/2014/main" val="968223790"/>
                    </a:ext>
                  </a:extLst>
                </a:gridCol>
                <a:gridCol w="1007549">
                  <a:extLst>
                    <a:ext uri="{9D8B030D-6E8A-4147-A177-3AD203B41FA5}">
                      <a16:colId xmlns:a16="http://schemas.microsoft.com/office/drawing/2014/main" val="2136870042"/>
                    </a:ext>
                  </a:extLst>
                </a:gridCol>
                <a:gridCol w="1953605">
                  <a:extLst>
                    <a:ext uri="{9D8B030D-6E8A-4147-A177-3AD203B41FA5}">
                      <a16:colId xmlns:a16="http://schemas.microsoft.com/office/drawing/2014/main" val="1911342303"/>
                    </a:ext>
                  </a:extLst>
                </a:gridCol>
                <a:gridCol w="1366348">
                  <a:extLst>
                    <a:ext uri="{9D8B030D-6E8A-4147-A177-3AD203B41FA5}">
                      <a16:colId xmlns:a16="http://schemas.microsoft.com/office/drawing/2014/main" val="2857755356"/>
                    </a:ext>
                  </a:extLst>
                </a:gridCol>
                <a:gridCol w="2299953">
                  <a:extLst>
                    <a:ext uri="{9D8B030D-6E8A-4147-A177-3AD203B41FA5}">
                      <a16:colId xmlns:a16="http://schemas.microsoft.com/office/drawing/2014/main" val="1244306496"/>
                    </a:ext>
                  </a:extLst>
                </a:gridCol>
              </a:tblGrid>
              <a:tr h="377594">
                <a:tc>
                  <a:txBody>
                    <a:bodyPr/>
                    <a:lstStyle/>
                    <a:p>
                      <a:r>
                        <a:rPr lang="en-US" sz="1000" dirty="0"/>
                        <a:t>S.NO</a:t>
                      </a:r>
                      <a:endParaRPr lang="en-IN" sz="1000" dirty="0"/>
                    </a:p>
                  </a:txBody>
                  <a:tcPr/>
                </a:tc>
                <a:tc>
                  <a:txBody>
                    <a:bodyPr/>
                    <a:lstStyle/>
                    <a:p>
                      <a:r>
                        <a:rPr lang="en-US" sz="1000" dirty="0"/>
                        <a:t>TITLE</a:t>
                      </a:r>
                      <a:endParaRPr lang="en-IN" sz="1000" dirty="0"/>
                    </a:p>
                  </a:txBody>
                  <a:tcPr/>
                </a:tc>
                <a:tc>
                  <a:txBody>
                    <a:bodyPr/>
                    <a:lstStyle/>
                    <a:p>
                      <a:r>
                        <a:rPr lang="en-US" sz="1000" dirty="0"/>
                        <a:t>AUTHOR</a:t>
                      </a:r>
                      <a:endParaRPr lang="en-IN" sz="1000" dirty="0"/>
                    </a:p>
                  </a:txBody>
                  <a:tcPr/>
                </a:tc>
                <a:tc>
                  <a:txBody>
                    <a:bodyPr/>
                    <a:lstStyle/>
                    <a:p>
                      <a:r>
                        <a:rPr lang="en-US" sz="1000" dirty="0"/>
                        <a:t>YEAR</a:t>
                      </a:r>
                      <a:endParaRPr lang="en-IN" sz="1000" dirty="0"/>
                    </a:p>
                  </a:txBody>
                  <a:tcPr/>
                </a:tc>
                <a:tc>
                  <a:txBody>
                    <a:bodyPr/>
                    <a:lstStyle/>
                    <a:p>
                      <a:r>
                        <a:rPr lang="en-US" sz="1000" dirty="0"/>
                        <a:t>SOFTWARE/HARDWARE</a:t>
                      </a:r>
                      <a:endParaRPr lang="en-IN" sz="1000" dirty="0"/>
                    </a:p>
                  </a:txBody>
                  <a:tcPr/>
                </a:tc>
                <a:tc>
                  <a:txBody>
                    <a:bodyPr/>
                    <a:lstStyle/>
                    <a:p>
                      <a:r>
                        <a:rPr lang="en-US" sz="1000" dirty="0"/>
                        <a:t>METHODOLOGY</a:t>
                      </a:r>
                      <a:endParaRPr lang="en-IN" sz="1000" dirty="0"/>
                    </a:p>
                  </a:txBody>
                  <a:tcPr/>
                </a:tc>
                <a:tc>
                  <a:txBody>
                    <a:bodyPr/>
                    <a:lstStyle/>
                    <a:p>
                      <a:r>
                        <a:rPr lang="en-US" sz="1000" dirty="0"/>
                        <a:t>KEYPOINTS</a:t>
                      </a:r>
                      <a:endParaRPr lang="en-IN" sz="1000" dirty="0"/>
                    </a:p>
                  </a:txBody>
                  <a:tcPr/>
                </a:tc>
                <a:tc>
                  <a:txBody>
                    <a:bodyPr/>
                    <a:lstStyle/>
                    <a:p>
                      <a:r>
                        <a:rPr lang="en-US" sz="1000" dirty="0"/>
                        <a:t>INFERENCE</a:t>
                      </a:r>
                      <a:endParaRPr lang="en-IN" sz="1000" dirty="0"/>
                    </a:p>
                  </a:txBody>
                  <a:tcPr/>
                </a:tc>
                <a:extLst>
                  <a:ext uri="{0D108BD9-81ED-4DB2-BD59-A6C34878D82A}">
                    <a16:rowId xmlns:a16="http://schemas.microsoft.com/office/drawing/2014/main" val="3110208219"/>
                  </a:ext>
                </a:extLst>
              </a:tr>
              <a:tr h="1248964">
                <a:tc>
                  <a:txBody>
                    <a:bodyPr/>
                    <a:lstStyle/>
                    <a:p>
                      <a:r>
                        <a:rPr lang="en-US" sz="1000" dirty="0"/>
                        <a:t>1.</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505050"/>
                          </a:solidFill>
                          <a:effectLst/>
                          <a:latin typeface="+mn-lt"/>
                        </a:rPr>
                        <a:t>Improving the prediction accuracy of soil nutrient classification by optimizing extreme learning machine parameters .</a:t>
                      </a:r>
                    </a:p>
                  </a:txBody>
                  <a:tcPr/>
                </a:tc>
                <a:tc>
                  <a:txBody>
                    <a:bodyPr/>
                    <a:lstStyle/>
                    <a:p>
                      <a:pPr algn="l"/>
                      <a:r>
                        <a:rPr lang="en-IN" sz="1000" b="0" i="0" u="none" strike="noStrike" dirty="0">
                          <a:solidFill>
                            <a:schemeClr val="tx1"/>
                          </a:solidFill>
                          <a:effectLst/>
                          <a:latin typeface="+mn-lt"/>
                        </a:rPr>
                        <a:t>M.S. </a:t>
                      </a:r>
                      <a:r>
                        <a:rPr lang="en-IN" sz="1000" b="0" i="0" u="none" strike="noStrike" dirty="0" err="1">
                          <a:solidFill>
                            <a:schemeClr val="tx1"/>
                          </a:solidFill>
                          <a:effectLst/>
                          <a:latin typeface="+mn-lt"/>
                        </a:rPr>
                        <a:t>Suchithra</a:t>
                      </a:r>
                      <a:r>
                        <a:rPr lang="en-IN" sz="1000" b="0" i="0" u="none" strike="noStrike" dirty="0">
                          <a:solidFill>
                            <a:schemeClr val="tx1"/>
                          </a:solidFill>
                          <a:effectLst/>
                          <a:latin typeface="+mn-lt"/>
                        </a:rPr>
                        <a:t>, </a:t>
                      </a:r>
                    </a:p>
                    <a:p>
                      <a:pPr algn="l"/>
                      <a:r>
                        <a:rPr lang="en-IN" sz="1000" b="0" i="0" u="none" strike="noStrike" dirty="0">
                          <a:solidFill>
                            <a:schemeClr val="tx1"/>
                          </a:solidFill>
                          <a:effectLst/>
                          <a:latin typeface="+mn-lt"/>
                        </a:rPr>
                        <a:t>Maya L. Pai </a:t>
                      </a:r>
                    </a:p>
                    <a:p>
                      <a:endParaRPr lang="en-IN" sz="1000" dirty="0"/>
                    </a:p>
                  </a:txBody>
                  <a:tcPr/>
                </a:tc>
                <a:tc>
                  <a:txBody>
                    <a:bodyPr/>
                    <a:lstStyle/>
                    <a:p>
                      <a:r>
                        <a:rPr lang="en-US" sz="1000" dirty="0"/>
                        <a:t>2022</a:t>
                      </a:r>
                      <a:endParaRPr lang="en-IN" sz="1000" dirty="0"/>
                    </a:p>
                  </a:txBody>
                  <a:tcPr/>
                </a:tc>
                <a:tc>
                  <a:txBody>
                    <a:bodyPr/>
                    <a:lstStyle/>
                    <a:p>
                      <a:r>
                        <a:rPr lang="en-IN" sz="1000" dirty="0"/>
                        <a:t>Google </a:t>
                      </a:r>
                      <a:r>
                        <a:rPr lang="en-IN" sz="1000" dirty="0" err="1"/>
                        <a:t>Colab</a:t>
                      </a:r>
                      <a:endParaRPr lang="en-IN" sz="1000" dirty="0"/>
                    </a:p>
                  </a:txBody>
                  <a:tcPr/>
                </a:tc>
                <a:tc>
                  <a:txBody>
                    <a:bodyPr/>
                    <a:lstStyle/>
                    <a:p>
                      <a:r>
                        <a:rPr lang="en-US" sz="1000" dirty="0"/>
                        <a:t>The main objective of this work is to classify area wise soil fertility indices based on the village level soil fertility information, which can be used in making a village wise soil fertility index analysis report.</a:t>
                      </a:r>
                      <a:endParaRPr lang="en-IN" sz="1000" dirty="0"/>
                    </a:p>
                  </a:txBody>
                  <a:tcPr/>
                </a:tc>
                <a:tc>
                  <a:txBody>
                    <a:bodyPr/>
                    <a:lstStyle/>
                    <a:p>
                      <a:r>
                        <a:rPr lang="en-IN" sz="1000" dirty="0"/>
                        <a:t>It predicts the fertility index and </a:t>
                      </a:r>
                      <a:r>
                        <a:rPr lang="en-IN" sz="1000" dirty="0" err="1"/>
                        <a:t>ph</a:t>
                      </a:r>
                      <a:r>
                        <a:rPr lang="en-IN" sz="1000" dirty="0"/>
                        <a:t> level of soil and mainly focused on </a:t>
                      </a:r>
                      <a:r>
                        <a:rPr lang="en-IN" sz="1000" dirty="0" err="1"/>
                        <a:t>kerala</a:t>
                      </a:r>
                      <a:r>
                        <a:rPr lang="en-IN" sz="1000" dirty="0"/>
                        <a:t> region.</a:t>
                      </a:r>
                    </a:p>
                  </a:txBody>
                  <a:tcPr/>
                </a:tc>
                <a:tc>
                  <a:txBody>
                    <a:bodyPr/>
                    <a:lstStyle/>
                    <a:p>
                      <a:pPr algn="just">
                        <a:lnSpc>
                          <a:spcPct val="100000"/>
                        </a:lnSpc>
                      </a:pPr>
                      <a:r>
                        <a:rPr lang="en-US" sz="1000" dirty="0"/>
                        <a:t>This paper suggests solutions to the classification problems of soil nutrient which are solved using the fast learning classification technique known as Extreme Learning Machine (ELM) with different activation functions. </a:t>
                      </a:r>
                    </a:p>
                  </a:txBody>
                  <a:tcPr/>
                </a:tc>
                <a:extLst>
                  <a:ext uri="{0D108BD9-81ED-4DB2-BD59-A6C34878D82A}">
                    <a16:rowId xmlns:a16="http://schemas.microsoft.com/office/drawing/2014/main" val="4221941462"/>
                  </a:ext>
                </a:extLst>
              </a:tr>
              <a:tr h="1394193">
                <a:tc>
                  <a:txBody>
                    <a:bodyPr/>
                    <a:lstStyle/>
                    <a:p>
                      <a:r>
                        <a:rPr lang="en-US" sz="1000" dirty="0"/>
                        <a:t>2.</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505050"/>
                          </a:solidFill>
                          <a:effectLst/>
                          <a:latin typeface="+mn-lt"/>
                        </a:rPr>
                        <a:t>Smart farming using Machine Learning and Deep Learning techniques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chemeClr val="tx1"/>
                          </a:solidFill>
                          <a:effectLst/>
                          <a:latin typeface="+mn-lt"/>
                        </a:rPr>
                        <a:t>Senthil Kumar Swami </a:t>
                      </a:r>
                      <a:r>
                        <a:rPr lang="en-IN" sz="1000" b="0" i="0" u="none" strike="noStrike" dirty="0" err="1">
                          <a:solidFill>
                            <a:schemeClr val="tx1"/>
                          </a:solidFill>
                          <a:effectLst/>
                          <a:latin typeface="+mn-lt"/>
                        </a:rPr>
                        <a:t>Durai</a:t>
                      </a:r>
                      <a:r>
                        <a:rPr lang="en-IN" sz="1000" b="0" i="0" u="none" strike="noStrike" dirty="0">
                          <a:solidFill>
                            <a:schemeClr val="tx1"/>
                          </a:solidFill>
                          <a:effectLst/>
                          <a:latin typeface="+mn-lt"/>
                        </a:rPr>
                        <a:t>, Mary </a:t>
                      </a:r>
                      <a:r>
                        <a:rPr lang="en-IN" sz="1000" b="0" i="0" u="none" strike="noStrike" dirty="0" err="1">
                          <a:solidFill>
                            <a:schemeClr val="tx1"/>
                          </a:solidFill>
                          <a:effectLst/>
                          <a:latin typeface="+mn-lt"/>
                        </a:rPr>
                        <a:t>Divya</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Shamili</a:t>
                      </a:r>
                      <a:r>
                        <a:rPr lang="en-IN" sz="1000" b="0" i="0" u="none" strike="noStrike" dirty="0">
                          <a:solidFill>
                            <a:schemeClr val="tx1"/>
                          </a:solidFill>
                          <a:effectLst/>
                          <a:latin typeface="+mn-lt"/>
                        </a:rPr>
                        <a:t> </a:t>
                      </a:r>
                    </a:p>
                  </a:txBody>
                  <a:tcPr/>
                </a:tc>
                <a:tc>
                  <a:txBody>
                    <a:bodyPr/>
                    <a:lstStyle/>
                    <a:p>
                      <a:r>
                        <a:rPr lang="en-US" sz="1000" dirty="0"/>
                        <a:t>2022</a:t>
                      </a:r>
                      <a:endParaRPr lang="en-IN" sz="1000" dirty="0"/>
                    </a:p>
                  </a:txBody>
                  <a:tcPr/>
                </a:tc>
                <a:tc>
                  <a:txBody>
                    <a:bodyPr/>
                    <a:lstStyle/>
                    <a:p>
                      <a:r>
                        <a:rPr lang="en-IN" sz="1000" dirty="0" err="1"/>
                        <a:t>Pycharm</a:t>
                      </a:r>
                      <a:r>
                        <a:rPr lang="en-IN" sz="1000" dirty="0"/>
                        <a:t>,</a:t>
                      </a:r>
                    </a:p>
                    <a:p>
                      <a:r>
                        <a:rPr lang="en-IN" sz="1000" dirty="0" err="1"/>
                        <a:t>Jupter</a:t>
                      </a:r>
                      <a:r>
                        <a:rPr lang="en-IN" sz="1000" dirty="0"/>
                        <a:t> notebook</a:t>
                      </a:r>
                    </a:p>
                  </a:txBody>
                  <a:tcPr/>
                </a:tc>
                <a:tc>
                  <a:txBody>
                    <a:bodyPr/>
                    <a:lstStyle/>
                    <a:p>
                      <a:r>
                        <a:rPr lang="en-US" sz="1000" dirty="0"/>
                        <a:t>Four modules proposed in this work such as crop recommendation, weed identification, Pesticide recommendation, crop cost estimation. The proposed work is a Web application developed through Django framework.</a:t>
                      </a:r>
                      <a:endParaRPr lang="en-IN" sz="1000" dirty="0"/>
                    </a:p>
                  </a:txBody>
                  <a:tcPr/>
                </a:tc>
                <a:tc>
                  <a:txBody>
                    <a:bodyPr/>
                    <a:lstStyle/>
                    <a:p>
                      <a:r>
                        <a:rPr lang="en-IN" sz="1000" dirty="0"/>
                        <a:t>Crop recommendation achieves an accuracy of 91% .</a:t>
                      </a:r>
                    </a:p>
                  </a:txBody>
                  <a:tcPr/>
                </a:tc>
                <a:tc>
                  <a:txBody>
                    <a:bodyPr/>
                    <a:lstStyle/>
                    <a:p>
                      <a:pPr algn="just">
                        <a:lnSpc>
                          <a:spcPct val="100000"/>
                        </a:lnSpc>
                      </a:pPr>
                      <a:r>
                        <a:rPr lang="en-US" sz="1000" dirty="0"/>
                        <a:t>The purpose of this paper is to help an individual farm be efficient and thus achieve high yield at a low cost. It also helps to predict the total costs required for growth. It will help one to plan ahead Pre-cultivation activities lead to an integrated solution in agriculture. </a:t>
                      </a:r>
                    </a:p>
                  </a:txBody>
                  <a:tcPr/>
                </a:tc>
                <a:extLst>
                  <a:ext uri="{0D108BD9-81ED-4DB2-BD59-A6C34878D82A}">
                    <a16:rowId xmlns:a16="http://schemas.microsoft.com/office/drawing/2014/main" val="4200975490"/>
                  </a:ext>
                </a:extLst>
              </a:tr>
              <a:tr h="1684649">
                <a:tc>
                  <a:txBody>
                    <a:bodyPr/>
                    <a:lstStyle/>
                    <a:p>
                      <a:r>
                        <a:rPr lang="en-US" sz="1000" dirty="0"/>
                        <a:t>3.</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505050"/>
                          </a:solidFill>
                          <a:effectLst/>
                          <a:latin typeface="+mn-lt"/>
                        </a:rPr>
                        <a:t>Agricultural decision system based on advanced machine learning models for yield prediction: Case of East African countries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err="1">
                          <a:solidFill>
                            <a:schemeClr val="tx1"/>
                          </a:solidFill>
                          <a:effectLst/>
                          <a:latin typeface="+mn-lt"/>
                        </a:rPr>
                        <a:t>Rubby</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Aworka</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Lontsi</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Saadio</a:t>
                      </a:r>
                      <a:r>
                        <a:rPr lang="en-IN" sz="1000" b="0" i="0" u="none" strike="noStrike" dirty="0">
                          <a:solidFill>
                            <a:schemeClr val="tx1"/>
                          </a:solidFill>
                          <a:effectLst/>
                          <a:latin typeface="+mn-lt"/>
                        </a:rPr>
                        <a:t> Cedric, Wilfried Yves Hamilton </a:t>
                      </a:r>
                      <a:r>
                        <a:rPr lang="en-IN" sz="1000" b="0" i="0" u="none" strike="noStrike" dirty="0" err="1">
                          <a:solidFill>
                            <a:schemeClr val="tx1"/>
                          </a:solidFill>
                          <a:effectLst/>
                          <a:latin typeface="+mn-lt"/>
                        </a:rPr>
                        <a:t>Adoni</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Jérémie</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Thouakesseh</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Zoueu</a:t>
                      </a:r>
                      <a:r>
                        <a:rPr lang="en-IN" sz="1000" b="0" i="0" u="none" strike="noStrike" dirty="0">
                          <a:solidFill>
                            <a:schemeClr val="tx1"/>
                          </a:solidFill>
                          <a:effectLst/>
                          <a:latin typeface="+mn-lt"/>
                        </a:rPr>
                        <a:t>, Franck </a:t>
                      </a:r>
                      <a:r>
                        <a:rPr lang="en-IN" sz="1000" b="0" i="0" u="none" strike="noStrike" dirty="0" err="1">
                          <a:solidFill>
                            <a:schemeClr val="tx1"/>
                          </a:solidFill>
                          <a:effectLst/>
                          <a:latin typeface="+mn-lt"/>
                        </a:rPr>
                        <a:t>Kalala</a:t>
                      </a:r>
                      <a:r>
                        <a:rPr lang="en-IN" sz="1000" b="0" i="0" u="none" strike="noStrike" dirty="0">
                          <a:solidFill>
                            <a:schemeClr val="tx1"/>
                          </a:solidFill>
                          <a:effectLst/>
                          <a:latin typeface="+mn-lt"/>
                        </a:rPr>
                        <a:t> Mutombo, Charles </a:t>
                      </a:r>
                      <a:r>
                        <a:rPr lang="en-IN" sz="1000" b="0" i="0" u="none" strike="noStrike" dirty="0" err="1">
                          <a:solidFill>
                            <a:schemeClr val="tx1"/>
                          </a:solidFill>
                          <a:effectLst/>
                          <a:latin typeface="+mn-lt"/>
                        </a:rPr>
                        <a:t>Lebon</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Mberi</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Kimpolo</a:t>
                      </a:r>
                      <a:r>
                        <a:rPr lang="en-IN" sz="1000" b="0" i="0" u="none" strike="noStrike" dirty="0">
                          <a:solidFill>
                            <a:schemeClr val="tx1"/>
                          </a:solidFill>
                          <a:effectLst/>
                          <a:latin typeface="+mn-lt"/>
                        </a:rPr>
                        <a:t>, Tarik </a:t>
                      </a:r>
                      <a:r>
                        <a:rPr lang="en-IN" sz="1000" b="0" i="0" u="none" strike="noStrike" dirty="0" err="1">
                          <a:solidFill>
                            <a:schemeClr val="tx1"/>
                          </a:solidFill>
                          <a:effectLst/>
                          <a:latin typeface="+mn-lt"/>
                        </a:rPr>
                        <a:t>Nahhal</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Moez</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Krichen</a:t>
                      </a:r>
                      <a:r>
                        <a:rPr lang="en-IN" sz="1000" b="0" i="0" u="none" strike="noStrike" dirty="0">
                          <a:solidFill>
                            <a:schemeClr val="tx1"/>
                          </a:solidFill>
                          <a:effectLst/>
                          <a:latin typeface="+mn-lt"/>
                        </a:rPr>
                        <a:t> .</a:t>
                      </a:r>
                    </a:p>
                  </a:txBody>
                  <a:tcPr/>
                </a:tc>
                <a:tc>
                  <a:txBody>
                    <a:bodyPr/>
                    <a:lstStyle/>
                    <a:p>
                      <a:r>
                        <a:rPr lang="en-US" sz="1000"/>
                        <a:t>2022</a:t>
                      </a:r>
                      <a:endParaRPr lang="en-IN" sz="1000" dirty="0"/>
                    </a:p>
                  </a:txBody>
                  <a:tcPr/>
                </a:tc>
                <a:tc>
                  <a:txBody>
                    <a:bodyPr/>
                    <a:lstStyle/>
                    <a:p>
                      <a:r>
                        <a:rPr lang="en-IN" sz="1000" dirty="0" err="1"/>
                        <a:t>Jupyter</a:t>
                      </a:r>
                      <a:r>
                        <a:rPr lang="en-IN" sz="1000" dirty="0"/>
                        <a:t> Notebook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Proposed three non-parametric models for our predictive </a:t>
                      </a:r>
                      <a:r>
                        <a:rPr lang="en-US" sz="1000" dirty="0" err="1"/>
                        <a:t>analysisof</a:t>
                      </a:r>
                      <a:r>
                        <a:rPr lang="en-US" sz="1000" dirty="0"/>
                        <a:t> crop yield. Two of the models are tree ensembles: Crop Random Forest(CRF) and Crop Gradient Boosting Machine (CGBM). The other </a:t>
                      </a:r>
                      <a:r>
                        <a:rPr lang="en-US" sz="1000" dirty="0" err="1"/>
                        <a:t>modelis</a:t>
                      </a:r>
                      <a:r>
                        <a:rPr lang="en-US" sz="1000" dirty="0"/>
                        <a:t> linear, which is Crop Support Vector Machine (CSVM).</a:t>
                      </a:r>
                      <a:endParaRPr lang="en-IN" sz="1000" dirty="0"/>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Predict an annual crop </a:t>
                      </a:r>
                      <a:r>
                        <a:rPr lang="en-US" sz="1000" dirty="0" err="1"/>
                        <a:t>yieldat</a:t>
                      </a:r>
                      <a:r>
                        <a:rPr lang="en-US" sz="1000" dirty="0"/>
                        <a:t> the country-level of four crops in fourteen East African countries</a:t>
                      </a:r>
                      <a:endParaRPr lang="en-IN" sz="1000" dirty="0"/>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Crop Random Forest, Crop Gradient Boosting Machine, and Crop Support Vector Machine are three crop prediction models proposed in this paper. The paper makes use of advanced machine learning models to develop a decision system based on climate data, crop production data, and pesticide data. </a:t>
                      </a:r>
                    </a:p>
                  </a:txBody>
                  <a:tcPr/>
                </a:tc>
                <a:extLst>
                  <a:ext uri="{0D108BD9-81ED-4DB2-BD59-A6C34878D82A}">
                    <a16:rowId xmlns:a16="http://schemas.microsoft.com/office/drawing/2014/main" val="3290676975"/>
                  </a:ext>
                </a:extLst>
              </a:tr>
            </a:tbl>
          </a:graphicData>
        </a:graphic>
      </p:graphicFrame>
      <p:sp>
        <p:nvSpPr>
          <p:cNvPr id="2" name="Footer Placeholder 5">
            <a:extLst>
              <a:ext uri="{FF2B5EF4-FFF2-40B4-BE49-F238E27FC236}">
                <a16:creationId xmlns:a16="http://schemas.microsoft.com/office/drawing/2014/main" id="{16BDF9DE-D253-9045-0E1C-73CE00C1A075}"/>
              </a:ext>
            </a:extLst>
          </p:cNvPr>
          <p:cNvSpPr txBox="1">
            <a:spLocks/>
          </p:cNvSpPr>
          <p:nvPr/>
        </p:nvSpPr>
        <p:spPr>
          <a:xfrm>
            <a:off x="3480319" y="6213283"/>
            <a:ext cx="5822302"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27901626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cs typeface="Segoe UI Light" panose="020B0502040204020203" pitchFamily="34" charset="0"/>
              </a:rPr>
              <a:t>Literature Review</a:t>
            </a:r>
            <a:endParaRPr lang="en-US" dirty="0">
              <a:latin typeface="Segoe UI Light" panose="020B0502040204020203" pitchFamily="34" charset="0"/>
              <a:cs typeface="Segoe UI Light" panose="020B0502040204020203" pitchFamily="34" charset="0"/>
            </a:endParaRPr>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a:xfrm>
            <a:off x="543474" y="6203952"/>
            <a:ext cx="3276600" cy="365125"/>
          </a:xfrm>
        </p:spPr>
        <p:txBody>
          <a:bodyPr/>
          <a:lstStyle/>
          <a:p>
            <a:fld id="{4E89DCEA-2215-442D-AEC5-9C4F4D2390FB}" type="datetime1">
              <a:rPr lang="en-IN" sz="1000" smtClean="0"/>
              <a:t>10-02-2023</a:t>
            </a:fld>
            <a:endParaRPr lang="en-US" sz="1000"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4</a:t>
            </a:fld>
            <a:endParaRPr lang="en-US" sz="1000" dirty="0"/>
          </a:p>
        </p:txBody>
      </p:sp>
      <p:graphicFrame>
        <p:nvGraphicFramePr>
          <p:cNvPr id="2" name="Table 2">
            <a:extLst>
              <a:ext uri="{FF2B5EF4-FFF2-40B4-BE49-F238E27FC236}">
                <a16:creationId xmlns:a16="http://schemas.microsoft.com/office/drawing/2014/main" id="{F10E5DC0-768E-7CB1-0EEC-912610DF8D85}"/>
              </a:ext>
            </a:extLst>
          </p:cNvPr>
          <p:cNvGraphicFramePr>
            <a:graphicFrameLocks noGrp="1"/>
          </p:cNvGraphicFramePr>
          <p:nvPr>
            <p:extLst>
              <p:ext uri="{D42A27DB-BD31-4B8C-83A1-F6EECF244321}">
                <p14:modId xmlns:p14="http://schemas.microsoft.com/office/powerpoint/2010/main" val="2806943249"/>
              </p:ext>
            </p:extLst>
          </p:nvPr>
        </p:nvGraphicFramePr>
        <p:xfrm>
          <a:off x="407402" y="1380726"/>
          <a:ext cx="11377196" cy="4530636"/>
        </p:xfrm>
        <a:graphic>
          <a:graphicData uri="http://schemas.openxmlformats.org/drawingml/2006/table">
            <a:tbl>
              <a:tblPr firstRow="1" bandRow="1">
                <a:tableStyleId>{5C22544A-7EE6-4342-B048-85BDC9FD1C3A}</a:tableStyleId>
              </a:tblPr>
              <a:tblGrid>
                <a:gridCol w="695191">
                  <a:extLst>
                    <a:ext uri="{9D8B030D-6E8A-4147-A177-3AD203B41FA5}">
                      <a16:colId xmlns:a16="http://schemas.microsoft.com/office/drawing/2014/main" val="2138246349"/>
                    </a:ext>
                  </a:extLst>
                </a:gridCol>
                <a:gridCol w="1753774">
                  <a:extLst>
                    <a:ext uri="{9D8B030D-6E8A-4147-A177-3AD203B41FA5}">
                      <a16:colId xmlns:a16="http://schemas.microsoft.com/office/drawing/2014/main" val="2422684130"/>
                    </a:ext>
                  </a:extLst>
                </a:gridCol>
                <a:gridCol w="1753773">
                  <a:extLst>
                    <a:ext uri="{9D8B030D-6E8A-4147-A177-3AD203B41FA5}">
                      <a16:colId xmlns:a16="http://schemas.microsoft.com/office/drawing/2014/main" val="3277970966"/>
                    </a:ext>
                  </a:extLst>
                </a:gridCol>
                <a:gridCol w="742589">
                  <a:extLst>
                    <a:ext uri="{9D8B030D-6E8A-4147-A177-3AD203B41FA5}">
                      <a16:colId xmlns:a16="http://schemas.microsoft.com/office/drawing/2014/main" val="2778501491"/>
                    </a:ext>
                  </a:extLst>
                </a:gridCol>
                <a:gridCol w="951818">
                  <a:extLst>
                    <a:ext uri="{9D8B030D-6E8A-4147-A177-3AD203B41FA5}">
                      <a16:colId xmlns:a16="http://schemas.microsoft.com/office/drawing/2014/main" val="1303591218"/>
                    </a:ext>
                  </a:extLst>
                </a:gridCol>
                <a:gridCol w="1812758">
                  <a:extLst>
                    <a:ext uri="{9D8B030D-6E8A-4147-A177-3AD203B41FA5}">
                      <a16:colId xmlns:a16="http://schemas.microsoft.com/office/drawing/2014/main" val="4139026574"/>
                    </a:ext>
                  </a:extLst>
                </a:gridCol>
                <a:gridCol w="1532960">
                  <a:extLst>
                    <a:ext uri="{9D8B030D-6E8A-4147-A177-3AD203B41FA5}">
                      <a16:colId xmlns:a16="http://schemas.microsoft.com/office/drawing/2014/main" val="4063647830"/>
                    </a:ext>
                  </a:extLst>
                </a:gridCol>
                <a:gridCol w="2134333">
                  <a:extLst>
                    <a:ext uri="{9D8B030D-6E8A-4147-A177-3AD203B41FA5}">
                      <a16:colId xmlns:a16="http://schemas.microsoft.com/office/drawing/2014/main" val="2185402860"/>
                    </a:ext>
                  </a:extLst>
                </a:gridCol>
              </a:tblGrid>
              <a:tr h="339840">
                <a:tc>
                  <a:txBody>
                    <a:bodyPr/>
                    <a:lstStyle/>
                    <a:p>
                      <a:r>
                        <a:rPr lang="en-US" sz="1000" dirty="0"/>
                        <a:t>S.NO</a:t>
                      </a:r>
                      <a:endParaRPr lang="en-IN" sz="1000" dirty="0"/>
                    </a:p>
                  </a:txBody>
                  <a:tcPr/>
                </a:tc>
                <a:tc>
                  <a:txBody>
                    <a:bodyPr/>
                    <a:lstStyle/>
                    <a:p>
                      <a:r>
                        <a:rPr lang="en-US" sz="1000" dirty="0"/>
                        <a:t>TITLE</a:t>
                      </a:r>
                      <a:endParaRPr lang="en-IN" sz="1000" dirty="0"/>
                    </a:p>
                  </a:txBody>
                  <a:tcPr/>
                </a:tc>
                <a:tc>
                  <a:txBody>
                    <a:bodyPr/>
                    <a:lstStyle/>
                    <a:p>
                      <a:r>
                        <a:rPr lang="en-US" sz="1000" dirty="0"/>
                        <a:t>AUTHOR</a:t>
                      </a:r>
                      <a:endParaRPr lang="en-IN" sz="1000" dirty="0"/>
                    </a:p>
                  </a:txBody>
                  <a:tcPr/>
                </a:tc>
                <a:tc>
                  <a:txBody>
                    <a:bodyPr/>
                    <a:lstStyle/>
                    <a:p>
                      <a:r>
                        <a:rPr lang="en-US" sz="1000" dirty="0"/>
                        <a:t>YEAR</a:t>
                      </a:r>
                      <a:endParaRPr lang="en-IN" sz="1000" dirty="0"/>
                    </a:p>
                  </a:txBody>
                  <a:tcPr/>
                </a:tc>
                <a:tc>
                  <a:txBody>
                    <a:bodyPr/>
                    <a:lstStyle/>
                    <a:p>
                      <a:r>
                        <a:rPr lang="en-US" sz="1000" dirty="0"/>
                        <a:t>SOFTWARE/HARDWARE</a:t>
                      </a:r>
                      <a:endParaRPr lang="en-IN" sz="1000" dirty="0"/>
                    </a:p>
                  </a:txBody>
                  <a:tcPr/>
                </a:tc>
                <a:tc>
                  <a:txBody>
                    <a:bodyPr/>
                    <a:lstStyle/>
                    <a:p>
                      <a:r>
                        <a:rPr lang="en-US" sz="1000" dirty="0"/>
                        <a:t>METHODOLOGY</a:t>
                      </a:r>
                      <a:endParaRPr lang="en-IN" sz="1000" dirty="0"/>
                    </a:p>
                  </a:txBody>
                  <a:tcPr/>
                </a:tc>
                <a:tc>
                  <a:txBody>
                    <a:bodyPr/>
                    <a:lstStyle/>
                    <a:p>
                      <a:r>
                        <a:rPr lang="en-US" sz="1000" dirty="0"/>
                        <a:t>KEYPOINTS</a:t>
                      </a:r>
                      <a:endParaRPr lang="en-IN" sz="1000" dirty="0"/>
                    </a:p>
                  </a:txBody>
                  <a:tcPr/>
                </a:tc>
                <a:tc>
                  <a:txBody>
                    <a:bodyPr/>
                    <a:lstStyle/>
                    <a:p>
                      <a:r>
                        <a:rPr lang="en-US" sz="1000" dirty="0"/>
                        <a:t>INFERENCE</a:t>
                      </a:r>
                      <a:endParaRPr lang="en-IN" sz="1000" dirty="0"/>
                    </a:p>
                  </a:txBody>
                  <a:tcPr/>
                </a:tc>
                <a:extLst>
                  <a:ext uri="{0D108BD9-81ED-4DB2-BD59-A6C34878D82A}">
                    <a16:rowId xmlns:a16="http://schemas.microsoft.com/office/drawing/2014/main" val="3186238789"/>
                  </a:ext>
                </a:extLst>
              </a:tr>
              <a:tr h="1646916">
                <a:tc>
                  <a:txBody>
                    <a:bodyPr/>
                    <a:lstStyle/>
                    <a:p>
                      <a:r>
                        <a:rPr lang="en-US" sz="1000" dirty="0"/>
                        <a:t>4</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505050"/>
                          </a:solidFill>
                          <a:effectLst/>
                          <a:latin typeface="+mn-lt"/>
                        </a:rPr>
                        <a:t>Untangling the effect of soil quality on rice productivity under a 16-years long-term fertilizer experiment using conditional random forest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err="1">
                          <a:solidFill>
                            <a:schemeClr val="tx1"/>
                          </a:solidFill>
                          <a:effectLst/>
                          <a:latin typeface="+mn-lt"/>
                        </a:rPr>
                        <a:t>Saheed</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Garnaik</a:t>
                      </a:r>
                      <a:r>
                        <a:rPr lang="en-IN" sz="1000" b="0" i="0" u="none" strike="noStrike" dirty="0">
                          <a:solidFill>
                            <a:schemeClr val="tx1"/>
                          </a:solidFill>
                          <a:effectLst/>
                          <a:latin typeface="+mn-lt"/>
                        </a:rPr>
                        <a:t>, Prasanna Kumar </a:t>
                      </a:r>
                      <a:r>
                        <a:rPr lang="en-IN" sz="1000" b="0" i="0" u="none" strike="noStrike" dirty="0" err="1">
                          <a:solidFill>
                            <a:schemeClr val="tx1"/>
                          </a:solidFill>
                          <a:effectLst/>
                          <a:latin typeface="+mn-lt"/>
                        </a:rPr>
                        <a:t>Samant</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Mitali</a:t>
                      </a:r>
                      <a:r>
                        <a:rPr lang="en-IN" sz="1000" b="0" i="0" u="none" strike="noStrike" dirty="0">
                          <a:solidFill>
                            <a:schemeClr val="tx1"/>
                          </a:solidFill>
                          <a:effectLst/>
                          <a:latin typeface="+mn-lt"/>
                        </a:rPr>
                        <a:t> Mandal, Tushar Ranjan Mohanty, </a:t>
                      </a:r>
                      <a:r>
                        <a:rPr lang="en-IN" sz="1000" b="0" i="0" u="none" strike="noStrike" dirty="0" err="1">
                          <a:solidFill>
                            <a:schemeClr val="tx1"/>
                          </a:solidFill>
                          <a:effectLst/>
                          <a:latin typeface="+mn-lt"/>
                        </a:rPr>
                        <a:t>Sanat</a:t>
                      </a:r>
                      <a:r>
                        <a:rPr lang="en-IN" sz="1000" b="0" i="0" u="none" strike="noStrike" dirty="0">
                          <a:solidFill>
                            <a:schemeClr val="tx1"/>
                          </a:solidFill>
                          <a:effectLst/>
                          <a:latin typeface="+mn-lt"/>
                        </a:rPr>
                        <a:t> Kumar </a:t>
                      </a:r>
                      <a:r>
                        <a:rPr lang="en-IN" sz="1000" b="0" i="0" u="none" strike="noStrike" dirty="0" err="1">
                          <a:solidFill>
                            <a:schemeClr val="tx1"/>
                          </a:solidFill>
                          <a:effectLst/>
                          <a:latin typeface="+mn-lt"/>
                        </a:rPr>
                        <a:t>Dwibedi</a:t>
                      </a:r>
                      <a:r>
                        <a:rPr lang="en-IN" sz="1000" b="0" i="0" u="none" strike="noStrike" dirty="0">
                          <a:solidFill>
                            <a:schemeClr val="tx1"/>
                          </a:solidFill>
                          <a:effectLst/>
                          <a:latin typeface="+mn-lt"/>
                        </a:rPr>
                        <a:t>, Ranjan Kumar Patra, Kiran Kumar Mohapatra, R.H. </a:t>
                      </a:r>
                      <a:r>
                        <a:rPr lang="en-IN" sz="1000" b="0" i="0" u="none" strike="noStrike" dirty="0" err="1">
                          <a:solidFill>
                            <a:schemeClr val="tx1"/>
                          </a:solidFill>
                          <a:effectLst/>
                          <a:latin typeface="+mn-lt"/>
                        </a:rPr>
                        <a:t>Wanjari</a:t>
                      </a:r>
                      <a:r>
                        <a:rPr lang="en-IN" sz="1000" b="0" i="0" u="none" strike="noStrike" dirty="0">
                          <a:solidFill>
                            <a:schemeClr val="tx1"/>
                          </a:solidFill>
                          <a:effectLst/>
                          <a:latin typeface="+mn-lt"/>
                        </a:rPr>
                        <a:t>, </a:t>
                      </a:r>
                      <a:r>
                        <a:rPr lang="en-IN" sz="1000" b="0" i="0" u="none" strike="noStrike" dirty="0" err="1">
                          <a:solidFill>
                            <a:schemeClr val="tx1"/>
                          </a:solidFill>
                          <a:effectLst/>
                          <a:latin typeface="+mn-lt"/>
                        </a:rPr>
                        <a:t>Debadatta</a:t>
                      </a:r>
                      <a:r>
                        <a:rPr lang="en-IN" sz="1000" b="0" i="0" u="none" strike="noStrike" dirty="0">
                          <a:solidFill>
                            <a:schemeClr val="tx1"/>
                          </a:solidFill>
                          <a:effectLst/>
                          <a:latin typeface="+mn-lt"/>
                        </a:rPr>
                        <a:t> Sethi, </a:t>
                      </a:r>
                      <a:r>
                        <a:rPr lang="en-IN" sz="1000" b="0" i="0" u="none" strike="noStrike" dirty="0" err="1">
                          <a:solidFill>
                            <a:schemeClr val="tx1"/>
                          </a:solidFill>
                          <a:effectLst/>
                          <a:latin typeface="+mn-lt"/>
                        </a:rPr>
                        <a:t>Dipaka</a:t>
                      </a:r>
                      <a:r>
                        <a:rPr lang="en-IN" sz="1000" b="0" i="0" u="none" strike="noStrike" dirty="0">
                          <a:solidFill>
                            <a:schemeClr val="tx1"/>
                          </a:solidFill>
                          <a:effectLst/>
                          <a:latin typeface="+mn-lt"/>
                        </a:rPr>
                        <a:t> Ranjan </a:t>
                      </a:r>
                      <a:r>
                        <a:rPr lang="en-IN" sz="1000" b="0" i="0" u="none" strike="noStrike" dirty="0" err="1">
                          <a:solidFill>
                            <a:schemeClr val="tx1"/>
                          </a:solidFill>
                          <a:effectLst/>
                          <a:latin typeface="+mn-lt"/>
                        </a:rPr>
                        <a:t>Sena</a:t>
                      </a:r>
                      <a:r>
                        <a:rPr lang="en-IN" sz="1000" b="0" i="0" u="none" strike="noStrike" dirty="0">
                          <a:solidFill>
                            <a:schemeClr val="tx1"/>
                          </a:solidFill>
                          <a:effectLst/>
                          <a:latin typeface="+mn-lt"/>
                        </a:rPr>
                        <a:t>, Tek Bahadur Sapkota, Jagmohan Nayak, Sridhar Patra, </a:t>
                      </a:r>
                      <a:r>
                        <a:rPr lang="en-IN" sz="1000" b="0" i="0" u="none" strike="noStrike" dirty="0" err="1">
                          <a:solidFill>
                            <a:schemeClr val="tx1"/>
                          </a:solidFill>
                          <a:effectLst/>
                          <a:latin typeface="+mn-lt"/>
                        </a:rPr>
                        <a:t>Chiter</a:t>
                      </a:r>
                      <a:r>
                        <a:rPr lang="en-IN" sz="1000" b="0" i="0" u="none" strike="noStrike" dirty="0">
                          <a:solidFill>
                            <a:schemeClr val="tx1"/>
                          </a:solidFill>
                          <a:effectLst/>
                          <a:latin typeface="+mn-lt"/>
                        </a:rPr>
                        <a:t> Mal Parihar, Hari Sankar Nayak.</a:t>
                      </a:r>
                    </a:p>
                  </a:txBody>
                  <a:tcPr/>
                </a:tc>
                <a:tc>
                  <a:txBody>
                    <a:bodyPr/>
                    <a:lstStyle/>
                    <a:p>
                      <a:r>
                        <a:rPr lang="en-US" sz="1000" dirty="0"/>
                        <a:t>2022</a:t>
                      </a:r>
                      <a:endParaRPr lang="en-IN" sz="1000" dirty="0"/>
                    </a:p>
                  </a:txBody>
                  <a:tcPr/>
                </a:tc>
                <a:tc>
                  <a:txBody>
                    <a:bodyPr/>
                    <a:lstStyle/>
                    <a:p>
                      <a:r>
                        <a:rPr lang="en-IN" sz="1000" dirty="0"/>
                        <a:t>Google </a:t>
                      </a:r>
                      <a:r>
                        <a:rPr lang="en-IN" sz="1000" dirty="0" err="1"/>
                        <a:t>colab</a:t>
                      </a:r>
                      <a:endParaRPr lang="en-IN" sz="1000" dirty="0"/>
                    </a:p>
                  </a:txBody>
                  <a:tcPr/>
                </a:tc>
                <a:tc>
                  <a:txBody>
                    <a:bodyPr/>
                    <a:lstStyle/>
                    <a:p>
                      <a:r>
                        <a:rPr lang="en-US" sz="900" b="0" i="0" kern="1200" dirty="0">
                          <a:solidFill>
                            <a:schemeClr val="dk1"/>
                          </a:solidFill>
                          <a:effectLst/>
                          <a:latin typeface="+mn-lt"/>
                          <a:ea typeface="+mn-ea"/>
                          <a:cs typeface="+mn-cs"/>
                        </a:rPr>
                        <a:t>Evaluate the changes in soil physical, chemical, and biological properties under long-term fertilizer application and establish cause and effect relationship between soil properties and rice productivity using interpretable machine learning.</a:t>
                      </a:r>
                      <a:endParaRPr lang="en-IN" sz="900" dirty="0"/>
                    </a:p>
                  </a:txBody>
                  <a:tcPr/>
                </a:tc>
                <a:tc>
                  <a:txBody>
                    <a:bodyPr/>
                    <a:lstStyle/>
                    <a:p>
                      <a:r>
                        <a:rPr lang="en-IN" sz="1000" dirty="0"/>
                        <a:t>It is mainly concentrated on eastern coast of </a:t>
                      </a:r>
                      <a:r>
                        <a:rPr lang="en-IN" sz="1000" dirty="0" err="1"/>
                        <a:t>india</a:t>
                      </a:r>
                      <a:r>
                        <a:rPr lang="en-IN" sz="10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The study demonstrated how interpretable machine learning techniques can be used in long-term fertilizer experiments to produce the most meaningful information, and that these techniques can be used in other similar long-term experiments. </a:t>
                      </a:r>
                    </a:p>
                  </a:txBody>
                  <a:tcPr/>
                </a:tc>
                <a:extLst>
                  <a:ext uri="{0D108BD9-81ED-4DB2-BD59-A6C34878D82A}">
                    <a16:rowId xmlns:a16="http://schemas.microsoft.com/office/drawing/2014/main" val="2836931273"/>
                  </a:ext>
                </a:extLst>
              </a:tr>
              <a:tr h="470548">
                <a:tc>
                  <a:txBody>
                    <a:bodyPr/>
                    <a:lstStyle/>
                    <a:p>
                      <a:r>
                        <a:rPr lang="en-US" sz="1000" dirty="0"/>
                        <a:t>5</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505050"/>
                          </a:solidFill>
                          <a:effectLst/>
                          <a:latin typeface="+mn-lt"/>
                        </a:rPr>
                        <a:t>Farmer risk preference and fertilizer use</a:t>
                      </a:r>
                    </a:p>
                  </a:txBody>
                  <a:tcPr/>
                </a:tc>
                <a:tc>
                  <a:txBody>
                    <a:bodyPr/>
                    <a:lstStyle/>
                    <a:p>
                      <a:r>
                        <a:rPr lang="en-IN" sz="1000" b="0" i="0" u="none" strike="noStrike" kern="1200" dirty="0">
                          <a:solidFill>
                            <a:schemeClr val="dk1"/>
                          </a:solidFill>
                          <a:effectLst/>
                          <a:latin typeface="+mn-lt"/>
                          <a:ea typeface="+mn-ea"/>
                          <a:cs typeface="+mn-cs"/>
                        </a:rPr>
                        <a:t>Fang-</a:t>
                      </a:r>
                      <a:r>
                        <a:rPr lang="en-IN" sz="1000" b="0" i="0" u="none" strike="noStrike" kern="1200" dirty="0" err="1">
                          <a:solidFill>
                            <a:schemeClr val="dk1"/>
                          </a:solidFill>
                          <a:effectLst/>
                          <a:latin typeface="+mn-lt"/>
                          <a:ea typeface="+mn-ea"/>
                          <a:cs typeface="+mn-cs"/>
                        </a:rPr>
                        <a:t>binQIAOJi</a:t>
                      </a:r>
                      <a:r>
                        <a:rPr lang="en-IN" sz="1000" b="0" i="0" u="none" strike="noStrike" kern="1200" dirty="0">
                          <a:solidFill>
                            <a:schemeClr val="dk1"/>
                          </a:solidFill>
                          <a:effectLst/>
                          <a:latin typeface="+mn-lt"/>
                          <a:ea typeface="+mn-ea"/>
                          <a:cs typeface="+mn-cs"/>
                        </a:rPr>
                        <a:t>-</a:t>
                      </a:r>
                      <a:r>
                        <a:rPr lang="en-IN" sz="1000" b="0" i="0" u="none" strike="noStrike" kern="1200" dirty="0" err="1">
                          <a:solidFill>
                            <a:schemeClr val="dk1"/>
                          </a:solidFill>
                          <a:effectLst/>
                          <a:latin typeface="+mn-lt"/>
                          <a:ea typeface="+mn-ea"/>
                          <a:cs typeface="+mn-cs"/>
                        </a:rPr>
                        <a:t>kunHUANG</a:t>
                      </a:r>
                      <a:endParaRPr lang="en-IN" sz="1000" dirty="0"/>
                    </a:p>
                  </a:txBody>
                  <a:tcPr/>
                </a:tc>
                <a:tc>
                  <a:txBody>
                    <a:bodyPr/>
                    <a:lstStyle/>
                    <a:p>
                      <a:r>
                        <a:rPr lang="en-US" sz="1000" dirty="0"/>
                        <a:t>2021</a:t>
                      </a:r>
                      <a:endParaRPr lang="en-IN" sz="1000" dirty="0"/>
                    </a:p>
                  </a:txBody>
                  <a:tcPr/>
                </a:tc>
                <a:tc>
                  <a:txBody>
                    <a:bodyPr/>
                    <a:lstStyle/>
                    <a:p>
                      <a:r>
                        <a:rPr lang="en-IN" sz="1000" dirty="0"/>
                        <a:t>Bio Labs are needed</a:t>
                      </a:r>
                    </a:p>
                  </a:txBody>
                  <a:tcPr/>
                </a:tc>
                <a:tc>
                  <a:txBody>
                    <a:bodyPr/>
                    <a:lstStyle/>
                    <a:p>
                      <a:r>
                        <a:rPr lang="en-US" sz="1000" dirty="0"/>
                        <a:t>The degree of risk aversion can have a negative impact on the amount of fertilizer applied.</a:t>
                      </a:r>
                      <a:endParaRPr lang="en-IN" sz="1000" dirty="0"/>
                    </a:p>
                  </a:txBody>
                  <a:tcPr/>
                </a:tc>
                <a:tc>
                  <a:txBody>
                    <a:bodyPr/>
                    <a:lstStyle/>
                    <a:p>
                      <a:r>
                        <a:rPr lang="en-US" sz="1000" dirty="0"/>
                        <a:t>Focus on fertilizer use in cotton production in China.</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This study examines the role of farmers' risk attitudes toward fertilizer use in cotton production.</a:t>
                      </a:r>
                    </a:p>
                  </a:txBody>
                  <a:tcPr/>
                </a:tc>
                <a:extLst>
                  <a:ext uri="{0D108BD9-81ED-4DB2-BD59-A6C34878D82A}">
                    <a16:rowId xmlns:a16="http://schemas.microsoft.com/office/drawing/2014/main" val="2894758318"/>
                  </a:ext>
                </a:extLst>
              </a:tr>
              <a:tr h="1665516">
                <a:tc>
                  <a:txBody>
                    <a:bodyPr/>
                    <a:lstStyle/>
                    <a:p>
                      <a:r>
                        <a:rPr lang="en-US" sz="1000" dirty="0"/>
                        <a:t>6</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505050"/>
                          </a:solidFill>
                          <a:effectLst/>
                          <a:latin typeface="+mn-lt"/>
                        </a:rPr>
                        <a:t>Precision agriculture using IoT data analytics and machine learning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chemeClr val="tx1"/>
                          </a:solidFill>
                          <a:effectLst/>
                          <a:latin typeface="+mn-lt"/>
                        </a:rPr>
                        <a:t>Raves Akhtar, Shabbir Ahmad Sofi </a:t>
                      </a:r>
                    </a:p>
                  </a:txBody>
                  <a:tcPr/>
                </a:tc>
                <a:tc>
                  <a:txBody>
                    <a:bodyPr/>
                    <a:lstStyle/>
                    <a:p>
                      <a:r>
                        <a:rPr lang="en-US" sz="1000" dirty="0"/>
                        <a:t>2021</a:t>
                      </a:r>
                      <a:endParaRPr lang="en-IN" sz="1000" dirty="0"/>
                    </a:p>
                  </a:txBody>
                  <a:tcPr/>
                </a:tc>
                <a:tc>
                  <a:txBody>
                    <a:bodyPr/>
                    <a:lstStyle/>
                    <a:p>
                      <a:r>
                        <a:rPr lang="en-IN" sz="1000" dirty="0" err="1"/>
                        <a:t>Jupyter</a:t>
                      </a:r>
                      <a:r>
                        <a:rPr lang="en-IN" sz="1000" dirty="0"/>
                        <a:t> notebook</a:t>
                      </a:r>
                    </a:p>
                  </a:txBody>
                  <a:tcPr/>
                </a:tc>
                <a:tc>
                  <a:txBody>
                    <a:bodyPr/>
                    <a:lstStyle/>
                    <a:p>
                      <a:r>
                        <a:rPr lang="en-US" sz="1000" dirty="0"/>
                        <a:t>Used the real time data of wireless sensor/IoT nodes as input for linear regression model. User friendly application is developed for farmers to inform about the status of apple orchards.</a:t>
                      </a:r>
                      <a:endParaRPr lang="en-IN" sz="1000" dirty="0"/>
                    </a:p>
                  </a:txBody>
                  <a:tcPr/>
                </a:tc>
                <a:tc>
                  <a:txBody>
                    <a:bodyPr/>
                    <a:lstStyle/>
                    <a:p>
                      <a:r>
                        <a:rPr lang="en-US" sz="1000" dirty="0"/>
                        <a:t>The main aim of this study was to predict the apple scab that is the most common disease of apple crop.</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This paper proposes an apple disease prediction model in apple orchards in Kashmir Valley using data analysis and machine learning in an IoT system. The paper discusses the challenges faced when integrating these technologies into traditional agricultural approaches. </a:t>
                      </a:r>
                    </a:p>
                  </a:txBody>
                  <a:tcPr/>
                </a:tc>
                <a:extLst>
                  <a:ext uri="{0D108BD9-81ED-4DB2-BD59-A6C34878D82A}">
                    <a16:rowId xmlns:a16="http://schemas.microsoft.com/office/drawing/2014/main" val="99305360"/>
                  </a:ext>
                </a:extLst>
              </a:tr>
            </a:tbl>
          </a:graphicData>
        </a:graphic>
      </p:graphicFrame>
      <p:sp>
        <p:nvSpPr>
          <p:cNvPr id="3" name="Footer Placeholder 5">
            <a:extLst>
              <a:ext uri="{FF2B5EF4-FFF2-40B4-BE49-F238E27FC236}">
                <a16:creationId xmlns:a16="http://schemas.microsoft.com/office/drawing/2014/main" id="{B427DE96-0EF0-EFD5-1AC7-8C90E39EE91E}"/>
              </a:ext>
            </a:extLst>
          </p:cNvPr>
          <p:cNvSpPr txBox="1">
            <a:spLocks/>
          </p:cNvSpPr>
          <p:nvPr/>
        </p:nvSpPr>
        <p:spPr>
          <a:xfrm>
            <a:off x="3359021" y="6213283"/>
            <a:ext cx="5868956"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34713774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cs typeface="Segoe UI Light" panose="020B0502040204020203" pitchFamily="34" charset="0"/>
              </a:rPr>
              <a:t>Literature Review</a:t>
            </a:r>
            <a:endParaRPr lang="en-US" dirty="0">
              <a:latin typeface="Segoe UI Light" panose="020B0502040204020203" pitchFamily="34" charset="0"/>
              <a:cs typeface="Segoe UI Light" panose="020B0502040204020203" pitchFamily="34" charset="0"/>
            </a:endParaRPr>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a:xfrm>
            <a:off x="510118" y="6272532"/>
            <a:ext cx="3276600" cy="365125"/>
          </a:xfrm>
        </p:spPr>
        <p:txBody>
          <a:bodyPr/>
          <a:lstStyle/>
          <a:p>
            <a:fld id="{4688E5E4-6E9A-4E81-9597-30A8E1643560}" type="datetime1">
              <a:rPr lang="en-IN" sz="1000" smtClean="0"/>
              <a:t>10-02-2023</a:t>
            </a:fld>
            <a:endParaRPr lang="en-US" sz="1000"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a:xfrm>
            <a:off x="8375904" y="6203952"/>
            <a:ext cx="3276600" cy="365125"/>
          </a:xfrm>
        </p:spPr>
        <p:txBody>
          <a:bodyPr/>
          <a:lstStyle/>
          <a:p>
            <a:fld id="{9860EDB8-5305-433F-BE41-D7A86D811DB3}" type="slidenum">
              <a:rPr lang="en-US" sz="1000" smtClean="0"/>
              <a:pPr/>
              <a:t>5</a:t>
            </a:fld>
            <a:endParaRPr lang="en-US" sz="1000" dirty="0"/>
          </a:p>
        </p:txBody>
      </p:sp>
      <p:graphicFrame>
        <p:nvGraphicFramePr>
          <p:cNvPr id="2" name="Table 5">
            <a:extLst>
              <a:ext uri="{FF2B5EF4-FFF2-40B4-BE49-F238E27FC236}">
                <a16:creationId xmlns:a16="http://schemas.microsoft.com/office/drawing/2014/main" id="{729F7074-ACA3-D9E3-0468-C30BB069E905}"/>
              </a:ext>
            </a:extLst>
          </p:cNvPr>
          <p:cNvGraphicFramePr>
            <a:graphicFrameLocks noGrp="1"/>
          </p:cNvGraphicFramePr>
          <p:nvPr>
            <p:extLst>
              <p:ext uri="{D42A27DB-BD31-4B8C-83A1-F6EECF244321}">
                <p14:modId xmlns:p14="http://schemas.microsoft.com/office/powerpoint/2010/main" val="1665004785"/>
              </p:ext>
            </p:extLst>
          </p:nvPr>
        </p:nvGraphicFramePr>
        <p:xfrm>
          <a:off x="385011" y="1315453"/>
          <a:ext cx="11429996" cy="4937760"/>
        </p:xfrm>
        <a:graphic>
          <a:graphicData uri="http://schemas.openxmlformats.org/drawingml/2006/table">
            <a:tbl>
              <a:tblPr firstRow="1" bandRow="1">
                <a:tableStyleId>{5C22544A-7EE6-4342-B048-85BDC9FD1C3A}</a:tableStyleId>
              </a:tblPr>
              <a:tblGrid>
                <a:gridCol w="781871">
                  <a:extLst>
                    <a:ext uri="{9D8B030D-6E8A-4147-A177-3AD203B41FA5}">
                      <a16:colId xmlns:a16="http://schemas.microsoft.com/office/drawing/2014/main" val="2441431700"/>
                    </a:ext>
                  </a:extLst>
                </a:gridCol>
                <a:gridCol w="2075629">
                  <a:extLst>
                    <a:ext uri="{9D8B030D-6E8A-4147-A177-3AD203B41FA5}">
                      <a16:colId xmlns:a16="http://schemas.microsoft.com/office/drawing/2014/main" val="224904448"/>
                    </a:ext>
                  </a:extLst>
                </a:gridCol>
                <a:gridCol w="1428750">
                  <a:extLst>
                    <a:ext uri="{9D8B030D-6E8A-4147-A177-3AD203B41FA5}">
                      <a16:colId xmlns:a16="http://schemas.microsoft.com/office/drawing/2014/main" val="1201164458"/>
                    </a:ext>
                  </a:extLst>
                </a:gridCol>
                <a:gridCol w="520941">
                  <a:extLst>
                    <a:ext uri="{9D8B030D-6E8A-4147-A177-3AD203B41FA5}">
                      <a16:colId xmlns:a16="http://schemas.microsoft.com/office/drawing/2014/main" val="968223790"/>
                    </a:ext>
                  </a:extLst>
                </a:gridCol>
                <a:gridCol w="1006842">
                  <a:extLst>
                    <a:ext uri="{9D8B030D-6E8A-4147-A177-3AD203B41FA5}">
                      <a16:colId xmlns:a16="http://schemas.microsoft.com/office/drawing/2014/main" val="2136870042"/>
                    </a:ext>
                  </a:extLst>
                </a:gridCol>
                <a:gridCol w="1799109">
                  <a:extLst>
                    <a:ext uri="{9D8B030D-6E8A-4147-A177-3AD203B41FA5}">
                      <a16:colId xmlns:a16="http://schemas.microsoft.com/office/drawing/2014/main" val="1911342303"/>
                    </a:ext>
                  </a:extLst>
                </a:gridCol>
                <a:gridCol w="1518515">
                  <a:extLst>
                    <a:ext uri="{9D8B030D-6E8A-4147-A177-3AD203B41FA5}">
                      <a16:colId xmlns:a16="http://schemas.microsoft.com/office/drawing/2014/main" val="2857755356"/>
                    </a:ext>
                  </a:extLst>
                </a:gridCol>
                <a:gridCol w="2298339">
                  <a:extLst>
                    <a:ext uri="{9D8B030D-6E8A-4147-A177-3AD203B41FA5}">
                      <a16:colId xmlns:a16="http://schemas.microsoft.com/office/drawing/2014/main" val="1244306496"/>
                    </a:ext>
                  </a:extLst>
                </a:gridCol>
              </a:tblGrid>
              <a:tr h="382336">
                <a:tc>
                  <a:txBody>
                    <a:bodyPr/>
                    <a:lstStyle/>
                    <a:p>
                      <a:r>
                        <a:rPr lang="en-US" sz="1000" dirty="0"/>
                        <a:t>S.NO</a:t>
                      </a:r>
                      <a:endParaRPr lang="en-IN" sz="1000" dirty="0"/>
                    </a:p>
                  </a:txBody>
                  <a:tcPr/>
                </a:tc>
                <a:tc>
                  <a:txBody>
                    <a:bodyPr/>
                    <a:lstStyle/>
                    <a:p>
                      <a:r>
                        <a:rPr lang="en-US" sz="1000" dirty="0"/>
                        <a:t>TITLE</a:t>
                      </a:r>
                      <a:endParaRPr lang="en-IN" sz="1000" dirty="0"/>
                    </a:p>
                  </a:txBody>
                  <a:tcPr/>
                </a:tc>
                <a:tc>
                  <a:txBody>
                    <a:bodyPr/>
                    <a:lstStyle/>
                    <a:p>
                      <a:r>
                        <a:rPr lang="en-US" sz="1000" dirty="0"/>
                        <a:t>AUTHOR</a:t>
                      </a:r>
                      <a:endParaRPr lang="en-IN" sz="1000" dirty="0"/>
                    </a:p>
                  </a:txBody>
                  <a:tcPr/>
                </a:tc>
                <a:tc>
                  <a:txBody>
                    <a:bodyPr/>
                    <a:lstStyle/>
                    <a:p>
                      <a:r>
                        <a:rPr lang="en-US" sz="1000" dirty="0"/>
                        <a:t>YEAR</a:t>
                      </a:r>
                      <a:endParaRPr lang="en-IN" sz="1000" dirty="0"/>
                    </a:p>
                  </a:txBody>
                  <a:tcPr/>
                </a:tc>
                <a:tc>
                  <a:txBody>
                    <a:bodyPr/>
                    <a:lstStyle/>
                    <a:p>
                      <a:r>
                        <a:rPr lang="en-US" sz="1000" dirty="0"/>
                        <a:t>SOFTWARE/HARDWARE</a:t>
                      </a:r>
                      <a:endParaRPr lang="en-IN" sz="1000" dirty="0"/>
                    </a:p>
                  </a:txBody>
                  <a:tcPr/>
                </a:tc>
                <a:tc>
                  <a:txBody>
                    <a:bodyPr/>
                    <a:lstStyle/>
                    <a:p>
                      <a:r>
                        <a:rPr lang="en-US" sz="1000" dirty="0"/>
                        <a:t>METHODOLOGY</a:t>
                      </a:r>
                      <a:endParaRPr lang="en-IN" sz="1000" dirty="0"/>
                    </a:p>
                  </a:txBody>
                  <a:tcPr/>
                </a:tc>
                <a:tc>
                  <a:txBody>
                    <a:bodyPr/>
                    <a:lstStyle/>
                    <a:p>
                      <a:r>
                        <a:rPr lang="en-US" sz="1000" dirty="0"/>
                        <a:t>KEYPOINTS</a:t>
                      </a:r>
                      <a:endParaRPr lang="en-IN" sz="1000" dirty="0"/>
                    </a:p>
                  </a:txBody>
                  <a:tcPr/>
                </a:tc>
                <a:tc>
                  <a:txBody>
                    <a:bodyPr/>
                    <a:lstStyle/>
                    <a:p>
                      <a:r>
                        <a:rPr lang="en-US" sz="1000" dirty="0"/>
                        <a:t>INFERENCE</a:t>
                      </a:r>
                      <a:endParaRPr lang="en-IN" sz="1000" dirty="0"/>
                    </a:p>
                  </a:txBody>
                  <a:tcPr/>
                </a:tc>
                <a:extLst>
                  <a:ext uri="{0D108BD9-81ED-4DB2-BD59-A6C34878D82A}">
                    <a16:rowId xmlns:a16="http://schemas.microsoft.com/office/drawing/2014/main" val="3110208219"/>
                  </a:ext>
                </a:extLst>
              </a:tr>
              <a:tr h="1117600">
                <a:tc>
                  <a:txBody>
                    <a:bodyPr/>
                    <a:lstStyle/>
                    <a:p>
                      <a:r>
                        <a:rPr lang="en-US" sz="1000" dirty="0"/>
                        <a:t>7.</a:t>
                      </a:r>
                      <a:endParaRPr lang="en-IN" sz="1000" dirty="0"/>
                    </a:p>
                  </a:txBody>
                  <a:tcPr/>
                </a:tc>
                <a:tc>
                  <a:txBody>
                    <a:bodyPr/>
                    <a:lstStyle/>
                    <a:p>
                      <a:pPr algn="l"/>
                      <a:r>
                        <a:rPr lang="en-US" sz="1000" dirty="0"/>
                        <a:t>Crop yield prediction using machine learning.</a:t>
                      </a:r>
                      <a:endParaRPr lang="en-IN" sz="1000" b="0" i="0" u="none" strike="noStrike" dirty="0">
                        <a:solidFill>
                          <a:srgbClr val="505050"/>
                        </a:solidFill>
                        <a:effectLst/>
                        <a:latin typeface="+mn-lt"/>
                      </a:endParaRPr>
                    </a:p>
                  </a:txBody>
                  <a:tcPr/>
                </a:tc>
                <a:tc>
                  <a:txBody>
                    <a:bodyPr/>
                    <a:lstStyle/>
                    <a:p>
                      <a:pPr algn="l"/>
                      <a:r>
                        <a:rPr lang="en-IN" sz="1000" dirty="0"/>
                        <a:t>Thomas van </a:t>
                      </a:r>
                      <a:r>
                        <a:rPr lang="en-IN" sz="1000" dirty="0" err="1"/>
                        <a:t>Klompenburga</a:t>
                      </a:r>
                      <a:r>
                        <a:rPr lang="en-IN" sz="1000" dirty="0"/>
                        <a:t> , </a:t>
                      </a:r>
                      <a:r>
                        <a:rPr lang="en-IN" sz="1000" dirty="0" err="1"/>
                        <a:t>Ayalew</a:t>
                      </a:r>
                      <a:r>
                        <a:rPr lang="en-IN" sz="1000" dirty="0"/>
                        <a:t> </a:t>
                      </a:r>
                      <a:r>
                        <a:rPr lang="en-IN" sz="1000" dirty="0" err="1"/>
                        <a:t>Kassahuna</a:t>
                      </a:r>
                      <a:r>
                        <a:rPr lang="en-IN" sz="1000" dirty="0"/>
                        <a:t> , </a:t>
                      </a:r>
                      <a:r>
                        <a:rPr lang="en-IN" sz="1000" dirty="0" err="1"/>
                        <a:t>Cagatay</a:t>
                      </a:r>
                      <a:r>
                        <a:rPr lang="en-IN" sz="1000" dirty="0"/>
                        <a:t> </a:t>
                      </a:r>
                      <a:r>
                        <a:rPr lang="en-IN" sz="1000" dirty="0" err="1"/>
                        <a:t>Catal</a:t>
                      </a:r>
                      <a:endParaRPr lang="en-IN" sz="1000" b="0" i="0" u="none" strike="noStrike" dirty="0">
                        <a:solidFill>
                          <a:schemeClr val="tx1"/>
                        </a:solidFill>
                        <a:effectLst/>
                        <a:latin typeface="+mn-lt"/>
                      </a:endParaRPr>
                    </a:p>
                  </a:txBody>
                  <a:tcPr/>
                </a:tc>
                <a:tc>
                  <a:txBody>
                    <a:bodyPr/>
                    <a:lstStyle/>
                    <a:p>
                      <a:r>
                        <a:rPr lang="en-US" sz="1000" dirty="0"/>
                        <a:t>2021</a:t>
                      </a:r>
                      <a:endParaRPr lang="en-IN" sz="1000" dirty="0"/>
                    </a:p>
                  </a:txBody>
                  <a:tcPr/>
                </a:tc>
                <a:tc>
                  <a:txBody>
                    <a:bodyPr/>
                    <a:lstStyle/>
                    <a:p>
                      <a:r>
                        <a:rPr lang="en-IN" sz="1000" dirty="0"/>
                        <a:t>Web browsers.</a:t>
                      </a:r>
                    </a:p>
                  </a:txBody>
                  <a:tcPr/>
                </a:tc>
                <a:tc>
                  <a:txBody>
                    <a:bodyPr/>
                    <a:lstStyle/>
                    <a:p>
                      <a:r>
                        <a:rPr lang="en-IN" sz="1000" dirty="0"/>
                        <a:t>This paper includes the systematic Research analysis.</a:t>
                      </a:r>
                    </a:p>
                  </a:txBody>
                  <a:tcPr/>
                </a:tc>
                <a:tc>
                  <a:txBody>
                    <a:bodyPr/>
                    <a:lstStyle/>
                    <a:p>
                      <a:r>
                        <a:rPr lang="en-US" sz="1000" dirty="0"/>
                        <a:t>Artificial Neural Networks (ANN) is the most used algorithm for crop yield prediction.</a:t>
                      </a:r>
                      <a:endParaRPr lang="en-IN" sz="1000" dirty="0"/>
                    </a:p>
                  </a:txBody>
                  <a:tcPr/>
                </a:tc>
                <a:tc>
                  <a:txBody>
                    <a:bodyPr/>
                    <a:lstStyle/>
                    <a:p>
                      <a:pPr algn="just">
                        <a:lnSpc>
                          <a:spcPct val="100000"/>
                        </a:lnSpc>
                      </a:pPr>
                      <a:r>
                        <a:rPr lang="en-US" sz="1000" dirty="0"/>
                        <a:t>Comprehensive method developed to estimate crop sustainability using supervised algorithms that increase crop yields, reduce manual labor, time spent on various agricultural activities and plant recommendations based on certain soil parameters. </a:t>
                      </a:r>
                    </a:p>
                  </a:txBody>
                  <a:tcPr/>
                </a:tc>
                <a:extLst>
                  <a:ext uri="{0D108BD9-81ED-4DB2-BD59-A6C34878D82A}">
                    <a16:rowId xmlns:a16="http://schemas.microsoft.com/office/drawing/2014/main" val="4221941462"/>
                  </a:ext>
                </a:extLst>
              </a:tr>
              <a:tr h="1705811">
                <a:tc>
                  <a:txBody>
                    <a:bodyPr/>
                    <a:lstStyle/>
                    <a:p>
                      <a:r>
                        <a:rPr lang="en-US" sz="1000" dirty="0"/>
                        <a:t>8.</a:t>
                      </a:r>
                      <a:endParaRPr lang="en-IN" sz="1000" dirty="0"/>
                    </a:p>
                  </a:txBody>
                  <a:tcPr/>
                </a:tc>
                <a:tc>
                  <a:txBody>
                    <a:bodyPr/>
                    <a:lstStyle/>
                    <a:p>
                      <a:pPr algn="l"/>
                      <a:r>
                        <a:rPr lang="en-IN" sz="1000" b="0" i="0" u="none" strike="noStrike" dirty="0">
                          <a:solidFill>
                            <a:srgbClr val="505050"/>
                          </a:solidFill>
                          <a:effectLst/>
                          <a:latin typeface="+mn-lt"/>
                        </a:rPr>
                        <a:t>Prediction of the production of crops with respect to rainfall..</a:t>
                      </a:r>
                    </a:p>
                  </a:txBody>
                  <a:tcPr/>
                </a:tc>
                <a:tc>
                  <a:txBody>
                    <a:bodyPr/>
                    <a:lstStyle/>
                    <a:p>
                      <a:pPr algn="l"/>
                      <a:r>
                        <a:rPr lang="en-IN" sz="1000" b="0" i="0" u="none" strike="noStrike" dirty="0">
                          <a:solidFill>
                            <a:schemeClr val="tx1"/>
                          </a:solidFill>
                          <a:effectLst/>
                          <a:latin typeface="+mn-lt"/>
                        </a:rPr>
                        <a:t>Benny Antony </a:t>
                      </a:r>
                    </a:p>
                  </a:txBody>
                  <a:tcPr/>
                </a:tc>
                <a:tc>
                  <a:txBody>
                    <a:bodyPr/>
                    <a:lstStyle/>
                    <a:p>
                      <a:r>
                        <a:rPr lang="en-US" sz="1000" dirty="0"/>
                        <a:t>2021</a:t>
                      </a:r>
                      <a:endParaRPr lang="en-IN" sz="1000" dirty="0"/>
                    </a:p>
                  </a:txBody>
                  <a:tcPr/>
                </a:tc>
                <a:tc>
                  <a:txBody>
                    <a:bodyPr/>
                    <a:lstStyle/>
                    <a:p>
                      <a:r>
                        <a:rPr lang="en-IN" sz="1000" dirty="0"/>
                        <a:t>Google </a:t>
                      </a:r>
                      <a:r>
                        <a:rPr lang="en-IN" sz="1000" dirty="0" err="1"/>
                        <a:t>colab</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The regression techniques are evaluated based on their Mean Squared Error .</a:t>
                      </a:r>
                      <a:endParaRPr lang="en-IN" sz="1000" dirty="0"/>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This paper predicts the production of crops as a function of rainfall for four Indian States for two crops(rice, wheat).</a:t>
                      </a:r>
                      <a:endParaRPr lang="en-IN" sz="1000" dirty="0"/>
                    </a:p>
                    <a:p>
                      <a:endParaRPr lang="en-IN" sz="1000" dirty="0"/>
                    </a:p>
                  </a:txBody>
                  <a:tcPr/>
                </a:tc>
                <a:tc>
                  <a:txBody>
                    <a:bodyPr/>
                    <a:lstStyle/>
                    <a:p>
                      <a:pPr algn="just">
                        <a:lnSpc>
                          <a:spcPct val="100000"/>
                        </a:lnSpc>
                      </a:pPr>
                      <a:r>
                        <a:rPr lang="en-US" sz="1000" dirty="0"/>
                        <a:t>This paper predicts the production of crops as a function of rainfall. This is implemented by generating a rough overview of how the production is based on rainfall and how much can a specific crop production for the amount of rainfall it receives. The proposed method of evaluation is better than other existing methods of evaluation as it evaluates all the regression techniques..</a:t>
                      </a:r>
                    </a:p>
                  </a:txBody>
                  <a:tcPr/>
                </a:tc>
                <a:extLst>
                  <a:ext uri="{0D108BD9-81ED-4DB2-BD59-A6C34878D82A}">
                    <a16:rowId xmlns:a16="http://schemas.microsoft.com/office/drawing/2014/main" val="4200975490"/>
                  </a:ext>
                </a:extLst>
              </a:tr>
              <a:tr h="1558758">
                <a:tc>
                  <a:txBody>
                    <a:bodyPr/>
                    <a:lstStyle/>
                    <a:p>
                      <a:r>
                        <a:rPr lang="en-US" sz="1000" dirty="0"/>
                        <a:t>9.</a:t>
                      </a:r>
                      <a:endParaRPr lang="en-IN" sz="1000" dirty="0"/>
                    </a:p>
                  </a:txBody>
                  <a:tcPr/>
                </a:tc>
                <a:tc>
                  <a:txBody>
                    <a:bodyPr/>
                    <a:lstStyle/>
                    <a:p>
                      <a:pPr algn="l"/>
                      <a:r>
                        <a:rPr lang="en-IN" sz="1000" b="0" i="0" u="none" strike="noStrike" dirty="0">
                          <a:solidFill>
                            <a:srgbClr val="505050"/>
                          </a:solidFill>
                          <a:effectLst/>
                          <a:latin typeface="+mn-lt"/>
                        </a:rPr>
                        <a:t>Analysis of agricultural crop yield prediction using statistical techniques of machine learning </a:t>
                      </a:r>
                    </a:p>
                  </a:txBody>
                  <a:tcPr/>
                </a:tc>
                <a:tc>
                  <a:txBody>
                    <a:bodyPr/>
                    <a:lstStyle/>
                    <a:p>
                      <a:pPr algn="l"/>
                      <a:r>
                        <a:rPr lang="en-IN" sz="1000" b="0" i="0" u="none" strike="noStrike" dirty="0" err="1">
                          <a:solidFill>
                            <a:schemeClr val="tx1"/>
                          </a:solidFill>
                          <a:effectLst/>
                          <a:latin typeface="NexusSans"/>
                        </a:rPr>
                        <a:t>Janmejay</a:t>
                      </a:r>
                      <a:r>
                        <a:rPr lang="en-IN" sz="1000" b="0" i="0" u="none" strike="noStrike" dirty="0">
                          <a:solidFill>
                            <a:schemeClr val="tx1"/>
                          </a:solidFill>
                          <a:effectLst/>
                          <a:latin typeface="NexusSans"/>
                        </a:rPr>
                        <a:t> Pant, R.P. Pant, Manoj Kumar Singh, Devesh Pratap Singh, Himanshu Pant </a:t>
                      </a:r>
                    </a:p>
                  </a:txBody>
                  <a:tcPr/>
                </a:tc>
                <a:tc>
                  <a:txBody>
                    <a:bodyPr/>
                    <a:lstStyle/>
                    <a:p>
                      <a:r>
                        <a:rPr lang="en-US" sz="1000" dirty="0"/>
                        <a:t>2021</a:t>
                      </a:r>
                      <a:endParaRPr lang="en-IN" sz="1000" dirty="0"/>
                    </a:p>
                  </a:txBody>
                  <a:tcPr/>
                </a:tc>
                <a:tc>
                  <a:txBody>
                    <a:bodyPr/>
                    <a:lstStyle/>
                    <a:p>
                      <a:r>
                        <a:rPr lang="en-IN" sz="1000" dirty="0" err="1"/>
                        <a:t>Jupyter</a:t>
                      </a:r>
                      <a:r>
                        <a:rPr lang="en-IN" sz="1000" dirty="0"/>
                        <a:t> notebook,</a:t>
                      </a:r>
                    </a:p>
                    <a:p>
                      <a:r>
                        <a:rPr lang="en-IN" sz="1000" dirty="0" err="1"/>
                        <a:t>pycharm</a:t>
                      </a:r>
                      <a:endParaRPr lang="en-IN" sz="1000" dirty="0"/>
                    </a:p>
                  </a:txBody>
                  <a:tcPr/>
                </a:tc>
                <a:tc>
                  <a:txBody>
                    <a:bodyPr/>
                    <a:lstStyle/>
                    <a:p>
                      <a:r>
                        <a:rPr lang="en-IN" sz="1000" dirty="0"/>
                        <a:t>This paper used four machine learning algorithms to train the model selected the most accurate crop prediction</a:t>
                      </a:r>
                    </a:p>
                  </a:txBody>
                  <a:tcPr/>
                </a:tc>
                <a:tc>
                  <a:txBody>
                    <a:bodyPr/>
                    <a:lstStyle/>
                    <a:p>
                      <a:r>
                        <a:rPr lang="en-US" sz="1000" dirty="0"/>
                        <a:t>Determine the response of crops towards the factors which are responsible for good crop production.</a:t>
                      </a:r>
                      <a:endParaRPr lang="en-IN" sz="1000" dirty="0"/>
                    </a:p>
                  </a:txBody>
                  <a:tcPr/>
                </a:tc>
                <a:tc>
                  <a:txBody>
                    <a:bodyPr/>
                    <a:lstStyle/>
                    <a:p>
                      <a:pPr algn="just">
                        <a:lnSpc>
                          <a:spcPct val="100000"/>
                        </a:lnSpc>
                      </a:pPr>
                      <a:r>
                        <a:rPr lang="en-US" sz="1000" dirty="0"/>
                        <a:t>This paper suggests the use of Machine Learning techniques to create a trained model for detecting patterns in data, which we then used to predict crop yields. The application of machine learning to the prediction of four of India's most cultivated yields is considered in this study. Maize, potatoes, rice (paddy), and wheat are among these crops. </a:t>
                      </a:r>
                    </a:p>
                  </a:txBody>
                  <a:tcPr/>
                </a:tc>
                <a:extLst>
                  <a:ext uri="{0D108BD9-81ED-4DB2-BD59-A6C34878D82A}">
                    <a16:rowId xmlns:a16="http://schemas.microsoft.com/office/drawing/2014/main" val="3290676975"/>
                  </a:ext>
                </a:extLst>
              </a:tr>
            </a:tbl>
          </a:graphicData>
        </a:graphic>
      </p:graphicFrame>
      <p:sp>
        <p:nvSpPr>
          <p:cNvPr id="3" name="Footer Placeholder 5">
            <a:extLst>
              <a:ext uri="{FF2B5EF4-FFF2-40B4-BE49-F238E27FC236}">
                <a16:creationId xmlns:a16="http://schemas.microsoft.com/office/drawing/2014/main" id="{AC76A50B-9EB4-02F2-0A41-8545D6CC57EE}"/>
              </a:ext>
            </a:extLst>
          </p:cNvPr>
          <p:cNvSpPr txBox="1">
            <a:spLocks/>
          </p:cNvSpPr>
          <p:nvPr/>
        </p:nvSpPr>
        <p:spPr>
          <a:xfrm>
            <a:off x="3247053" y="6259936"/>
            <a:ext cx="599958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4400838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cs typeface="Segoe UI Light" panose="020B0502040204020203" pitchFamily="34" charset="0"/>
              </a:rPr>
              <a:t>Literature Review</a:t>
            </a:r>
            <a:endParaRPr lang="en-US" dirty="0">
              <a:latin typeface="Segoe UI Light" panose="020B0502040204020203" pitchFamily="34" charset="0"/>
              <a:cs typeface="Segoe UI Light" panose="020B0502040204020203" pitchFamily="34" charset="0"/>
            </a:endParaRPr>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a:xfrm>
            <a:off x="521207" y="6292769"/>
            <a:ext cx="3276600" cy="365125"/>
          </a:xfrm>
        </p:spPr>
        <p:txBody>
          <a:bodyPr/>
          <a:lstStyle/>
          <a:p>
            <a:fld id="{4688E5E4-6E9A-4E81-9597-30A8E1643560}" type="datetime1">
              <a:rPr lang="en-IN" sz="1000" smtClean="0"/>
              <a:t>10-02-2023</a:t>
            </a:fld>
            <a:endParaRPr lang="en-US" sz="1000"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6</a:t>
            </a:fld>
            <a:endParaRPr lang="en-US" sz="1000" dirty="0"/>
          </a:p>
        </p:txBody>
      </p:sp>
      <p:graphicFrame>
        <p:nvGraphicFramePr>
          <p:cNvPr id="2" name="Table 5">
            <a:extLst>
              <a:ext uri="{FF2B5EF4-FFF2-40B4-BE49-F238E27FC236}">
                <a16:creationId xmlns:a16="http://schemas.microsoft.com/office/drawing/2014/main" id="{1FD21763-F318-F217-C5D2-8FC4FDEC0ADE}"/>
              </a:ext>
            </a:extLst>
          </p:cNvPr>
          <p:cNvGraphicFramePr>
            <a:graphicFrameLocks noGrp="1"/>
          </p:cNvGraphicFramePr>
          <p:nvPr>
            <p:extLst>
              <p:ext uri="{D42A27DB-BD31-4B8C-83A1-F6EECF244321}">
                <p14:modId xmlns:p14="http://schemas.microsoft.com/office/powerpoint/2010/main" val="1628653190"/>
              </p:ext>
            </p:extLst>
          </p:nvPr>
        </p:nvGraphicFramePr>
        <p:xfrm>
          <a:off x="786063" y="1748589"/>
          <a:ext cx="10684041" cy="4254195"/>
        </p:xfrm>
        <a:graphic>
          <a:graphicData uri="http://schemas.openxmlformats.org/drawingml/2006/table">
            <a:tbl>
              <a:tblPr firstRow="1" bandRow="1">
                <a:tableStyleId>{5C22544A-7EE6-4342-B048-85BDC9FD1C3A}</a:tableStyleId>
              </a:tblPr>
              <a:tblGrid>
                <a:gridCol w="730844">
                  <a:extLst>
                    <a:ext uri="{9D8B030D-6E8A-4147-A177-3AD203B41FA5}">
                      <a16:colId xmlns:a16="http://schemas.microsoft.com/office/drawing/2014/main" val="2441431700"/>
                    </a:ext>
                  </a:extLst>
                </a:gridCol>
                <a:gridCol w="1940167">
                  <a:extLst>
                    <a:ext uri="{9D8B030D-6E8A-4147-A177-3AD203B41FA5}">
                      <a16:colId xmlns:a16="http://schemas.microsoft.com/office/drawing/2014/main" val="224904448"/>
                    </a:ext>
                  </a:extLst>
                </a:gridCol>
                <a:gridCol w="1335507">
                  <a:extLst>
                    <a:ext uri="{9D8B030D-6E8A-4147-A177-3AD203B41FA5}">
                      <a16:colId xmlns:a16="http://schemas.microsoft.com/office/drawing/2014/main" val="1201164458"/>
                    </a:ext>
                  </a:extLst>
                </a:gridCol>
                <a:gridCol w="486943">
                  <a:extLst>
                    <a:ext uri="{9D8B030D-6E8A-4147-A177-3AD203B41FA5}">
                      <a16:colId xmlns:a16="http://schemas.microsoft.com/office/drawing/2014/main" val="968223790"/>
                    </a:ext>
                  </a:extLst>
                </a:gridCol>
                <a:gridCol w="941132">
                  <a:extLst>
                    <a:ext uri="{9D8B030D-6E8A-4147-A177-3AD203B41FA5}">
                      <a16:colId xmlns:a16="http://schemas.microsoft.com/office/drawing/2014/main" val="2136870042"/>
                    </a:ext>
                  </a:extLst>
                </a:gridCol>
                <a:gridCol w="1681694">
                  <a:extLst>
                    <a:ext uri="{9D8B030D-6E8A-4147-A177-3AD203B41FA5}">
                      <a16:colId xmlns:a16="http://schemas.microsoft.com/office/drawing/2014/main" val="1911342303"/>
                    </a:ext>
                  </a:extLst>
                </a:gridCol>
                <a:gridCol w="1419412">
                  <a:extLst>
                    <a:ext uri="{9D8B030D-6E8A-4147-A177-3AD203B41FA5}">
                      <a16:colId xmlns:a16="http://schemas.microsoft.com/office/drawing/2014/main" val="2857755356"/>
                    </a:ext>
                  </a:extLst>
                </a:gridCol>
                <a:gridCol w="2148342">
                  <a:extLst>
                    <a:ext uri="{9D8B030D-6E8A-4147-A177-3AD203B41FA5}">
                      <a16:colId xmlns:a16="http://schemas.microsoft.com/office/drawing/2014/main" val="1244306496"/>
                    </a:ext>
                  </a:extLst>
                </a:gridCol>
              </a:tblGrid>
              <a:tr h="353106">
                <a:tc>
                  <a:txBody>
                    <a:bodyPr/>
                    <a:lstStyle/>
                    <a:p>
                      <a:r>
                        <a:rPr lang="en-US" sz="1000" dirty="0"/>
                        <a:t>S.NO</a:t>
                      </a:r>
                      <a:endParaRPr lang="en-IN" sz="1000" dirty="0"/>
                    </a:p>
                  </a:txBody>
                  <a:tcPr/>
                </a:tc>
                <a:tc>
                  <a:txBody>
                    <a:bodyPr/>
                    <a:lstStyle/>
                    <a:p>
                      <a:r>
                        <a:rPr lang="en-US" sz="1000" dirty="0"/>
                        <a:t>TITLE</a:t>
                      </a:r>
                      <a:endParaRPr lang="en-IN" sz="1000" dirty="0"/>
                    </a:p>
                  </a:txBody>
                  <a:tcPr/>
                </a:tc>
                <a:tc>
                  <a:txBody>
                    <a:bodyPr/>
                    <a:lstStyle/>
                    <a:p>
                      <a:r>
                        <a:rPr lang="en-US" sz="1000" dirty="0"/>
                        <a:t>AUTHOR</a:t>
                      </a:r>
                      <a:endParaRPr lang="en-IN" sz="1000" dirty="0"/>
                    </a:p>
                  </a:txBody>
                  <a:tcPr/>
                </a:tc>
                <a:tc>
                  <a:txBody>
                    <a:bodyPr/>
                    <a:lstStyle/>
                    <a:p>
                      <a:r>
                        <a:rPr lang="en-US" sz="1000" dirty="0"/>
                        <a:t>YEAR</a:t>
                      </a:r>
                      <a:endParaRPr lang="en-IN" sz="1000" dirty="0"/>
                    </a:p>
                  </a:txBody>
                  <a:tcPr/>
                </a:tc>
                <a:tc>
                  <a:txBody>
                    <a:bodyPr/>
                    <a:lstStyle/>
                    <a:p>
                      <a:r>
                        <a:rPr lang="en-US" sz="1000" dirty="0"/>
                        <a:t>SOFTWARE/HARDWARE</a:t>
                      </a:r>
                      <a:endParaRPr lang="en-IN" sz="1000" dirty="0"/>
                    </a:p>
                  </a:txBody>
                  <a:tcPr/>
                </a:tc>
                <a:tc>
                  <a:txBody>
                    <a:bodyPr/>
                    <a:lstStyle/>
                    <a:p>
                      <a:r>
                        <a:rPr lang="en-US" sz="1000" dirty="0"/>
                        <a:t>METHODOLOGY</a:t>
                      </a:r>
                      <a:endParaRPr lang="en-IN" sz="1000" dirty="0"/>
                    </a:p>
                  </a:txBody>
                  <a:tcPr/>
                </a:tc>
                <a:tc>
                  <a:txBody>
                    <a:bodyPr/>
                    <a:lstStyle/>
                    <a:p>
                      <a:r>
                        <a:rPr lang="en-US" sz="1000" dirty="0"/>
                        <a:t>KEYPOINTS</a:t>
                      </a:r>
                      <a:endParaRPr lang="en-IN" sz="1000" dirty="0"/>
                    </a:p>
                  </a:txBody>
                  <a:tcPr/>
                </a:tc>
                <a:tc>
                  <a:txBody>
                    <a:bodyPr/>
                    <a:lstStyle/>
                    <a:p>
                      <a:r>
                        <a:rPr lang="en-US" sz="1000" dirty="0"/>
                        <a:t>INFERENCE</a:t>
                      </a:r>
                      <a:endParaRPr lang="en-IN" sz="1000" dirty="0"/>
                    </a:p>
                  </a:txBody>
                  <a:tcPr/>
                </a:tc>
                <a:extLst>
                  <a:ext uri="{0D108BD9-81ED-4DB2-BD59-A6C34878D82A}">
                    <a16:rowId xmlns:a16="http://schemas.microsoft.com/office/drawing/2014/main" val="3110208219"/>
                  </a:ext>
                </a:extLst>
              </a:tr>
              <a:tr h="1032156">
                <a:tc>
                  <a:txBody>
                    <a:bodyPr/>
                    <a:lstStyle/>
                    <a:p>
                      <a:r>
                        <a:rPr lang="en-US" sz="1000" dirty="0"/>
                        <a:t>10.</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505050"/>
                          </a:solidFill>
                          <a:effectLst/>
                          <a:latin typeface="+mn-lt"/>
                        </a:rPr>
                        <a:t>Optimized fertilizer recommendation method for nitrate residue control in a wheat–maize double cropping system in dryland farming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err="1">
                          <a:solidFill>
                            <a:schemeClr val="tx1"/>
                          </a:solidFill>
                          <a:effectLst/>
                          <a:latin typeface="NexusSans"/>
                        </a:rPr>
                        <a:t>Zujiao</a:t>
                      </a:r>
                      <a:r>
                        <a:rPr lang="en-IN" sz="1000" b="0" i="0" u="none" strike="noStrike" dirty="0">
                          <a:solidFill>
                            <a:schemeClr val="tx1"/>
                          </a:solidFill>
                          <a:effectLst/>
                          <a:latin typeface="NexusSans"/>
                        </a:rPr>
                        <a:t> Shi, </a:t>
                      </a:r>
                      <a:r>
                        <a:rPr lang="en-IN" sz="1000" b="0" i="0" u="none" strike="noStrike" dirty="0" err="1">
                          <a:solidFill>
                            <a:schemeClr val="tx1"/>
                          </a:solidFill>
                          <a:effectLst/>
                          <a:latin typeface="NexusSans"/>
                        </a:rPr>
                        <a:t>Donghua</a:t>
                      </a:r>
                      <a:r>
                        <a:rPr lang="en-IN" sz="1000" b="0" i="0" u="none" strike="noStrike" dirty="0">
                          <a:solidFill>
                            <a:schemeClr val="tx1"/>
                          </a:solidFill>
                          <a:effectLst/>
                          <a:latin typeface="NexusSans"/>
                        </a:rPr>
                        <a:t> Liu, Miao Liu, Muhammad Bilal Hafeez, </a:t>
                      </a:r>
                      <a:r>
                        <a:rPr lang="en-IN" sz="1000" b="0" i="0" u="none" strike="noStrike" dirty="0" err="1">
                          <a:solidFill>
                            <a:schemeClr val="tx1"/>
                          </a:solidFill>
                          <a:effectLst/>
                          <a:latin typeface="NexusSans"/>
                        </a:rPr>
                        <a:t>Pengfei</a:t>
                      </a:r>
                      <a:r>
                        <a:rPr lang="en-IN" sz="1000" b="0" i="0" u="none" strike="noStrike" dirty="0">
                          <a:solidFill>
                            <a:schemeClr val="tx1"/>
                          </a:solidFill>
                          <a:effectLst/>
                          <a:latin typeface="NexusSans"/>
                        </a:rPr>
                        <a:t> Wen, </a:t>
                      </a:r>
                      <a:r>
                        <a:rPr lang="en-IN" sz="1000" b="0" i="0" u="none" strike="noStrike" dirty="0" err="1">
                          <a:solidFill>
                            <a:schemeClr val="tx1"/>
                          </a:solidFill>
                          <a:effectLst/>
                          <a:latin typeface="NexusSans"/>
                        </a:rPr>
                        <a:t>Xiaoli</a:t>
                      </a:r>
                      <a:r>
                        <a:rPr lang="en-IN" sz="1000" b="0" i="0" u="none" strike="noStrike" dirty="0">
                          <a:solidFill>
                            <a:schemeClr val="tx1"/>
                          </a:solidFill>
                          <a:effectLst/>
                          <a:latin typeface="NexusSans"/>
                        </a:rPr>
                        <a:t> Wang, Rui Wang, </a:t>
                      </a:r>
                      <a:r>
                        <a:rPr lang="en-IN" sz="1000" b="0" i="0" u="none" strike="noStrike" dirty="0" err="1">
                          <a:solidFill>
                            <a:schemeClr val="tx1"/>
                          </a:solidFill>
                          <a:effectLst/>
                          <a:latin typeface="NexusSans"/>
                        </a:rPr>
                        <a:t>Xudong</a:t>
                      </a:r>
                      <a:r>
                        <a:rPr lang="en-IN" sz="1000" b="0" i="0" u="none" strike="noStrike" dirty="0">
                          <a:solidFill>
                            <a:schemeClr val="tx1"/>
                          </a:solidFill>
                          <a:effectLst/>
                          <a:latin typeface="NexusSans"/>
                        </a:rPr>
                        <a:t> Zhang, Jun Li </a:t>
                      </a:r>
                    </a:p>
                  </a:txBody>
                  <a:tcPr/>
                </a:tc>
                <a:tc>
                  <a:txBody>
                    <a:bodyPr/>
                    <a:lstStyle/>
                    <a:p>
                      <a:r>
                        <a:rPr lang="en-US" sz="1000" dirty="0"/>
                        <a:t>2021</a:t>
                      </a:r>
                      <a:endParaRPr lang="en-IN" sz="1000" dirty="0"/>
                    </a:p>
                  </a:txBody>
                  <a:tcPr/>
                </a:tc>
                <a:tc>
                  <a:txBody>
                    <a:bodyPr/>
                    <a:lstStyle/>
                    <a:p>
                      <a:r>
                        <a:rPr lang="en-IN" sz="1000" dirty="0"/>
                        <a:t>Experimental crop land, MATLAB</a:t>
                      </a:r>
                    </a:p>
                  </a:txBody>
                  <a:tcPr/>
                </a:tc>
                <a:tc>
                  <a:txBody>
                    <a:bodyPr/>
                    <a:lstStyle/>
                    <a:p>
                      <a:r>
                        <a:rPr lang="en-US" sz="1000" dirty="0"/>
                        <a:t>The optimized fertilizer recommendation method based on SNC, the target yield, and NR is convenient for determining the appropriate amounts of N fertilizer for application in the winter wheat–summer maize double cropping system.</a:t>
                      </a:r>
                      <a:endParaRPr lang="en-IN" sz="1000" dirty="0"/>
                    </a:p>
                  </a:txBody>
                  <a:tcPr/>
                </a:tc>
                <a:tc>
                  <a:txBody>
                    <a:bodyPr/>
                    <a:lstStyle/>
                    <a:p>
                      <a:r>
                        <a:rPr lang="en-US" sz="1000" dirty="0"/>
                        <a:t>The target yield and NR were generally relatively stable for winter wheat and summer maize when the other production conditions did not change significantly in a specific area.</a:t>
                      </a:r>
                      <a:endParaRPr lang="en-IN" sz="10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To optimize the fertilizer recommendation method and reduce nitrate residue levels, this paper establishes the relationships between crop yield, nitrogen requirement, and nitrate residue level under combined N and P fertilizer application. </a:t>
                      </a:r>
                    </a:p>
                  </a:txBody>
                  <a:tcPr/>
                </a:tc>
                <a:extLst>
                  <a:ext uri="{0D108BD9-81ED-4DB2-BD59-A6C34878D82A}">
                    <a16:rowId xmlns:a16="http://schemas.microsoft.com/office/drawing/2014/main" val="4221941462"/>
                  </a:ext>
                </a:extLst>
              </a:tr>
              <a:tr h="675373">
                <a:tc>
                  <a:txBody>
                    <a:bodyPr/>
                    <a:lstStyle/>
                    <a:p>
                      <a:r>
                        <a:rPr lang="en-US" sz="1000" dirty="0"/>
                        <a:t>11.</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505050"/>
                          </a:solidFill>
                          <a:effectLst/>
                          <a:latin typeface="+mn-lt"/>
                        </a:rPr>
                        <a:t>Crop yield forecasting using Data Mining</a:t>
                      </a:r>
                    </a:p>
                  </a:txBody>
                  <a:tcPr/>
                </a:tc>
                <a:tc>
                  <a:txBody>
                    <a:bodyPr/>
                    <a:lstStyle/>
                    <a:p>
                      <a:pPr algn="l"/>
                      <a:r>
                        <a:rPr lang="en-IN" sz="1000" dirty="0"/>
                        <a:t>Pallavi Kamath , Pallavi Patil , </a:t>
                      </a:r>
                      <a:r>
                        <a:rPr lang="en-IN" sz="1000" dirty="0" err="1"/>
                        <a:t>Shrilatha</a:t>
                      </a:r>
                      <a:r>
                        <a:rPr lang="en-IN" sz="1000" dirty="0"/>
                        <a:t> S , Sushma , Sowmya S </a:t>
                      </a:r>
                      <a:endParaRPr lang="en-IN" sz="1000" b="0" i="0" u="none" strike="noStrike" dirty="0">
                        <a:solidFill>
                          <a:schemeClr val="tx1"/>
                        </a:solidFill>
                        <a:effectLst/>
                        <a:latin typeface="+mn-lt"/>
                      </a:endParaRPr>
                    </a:p>
                  </a:txBody>
                  <a:tcPr/>
                </a:tc>
                <a:tc>
                  <a:txBody>
                    <a:bodyPr/>
                    <a:lstStyle/>
                    <a:p>
                      <a:r>
                        <a:rPr lang="en-IN" sz="1000" dirty="0"/>
                        <a:t>2021</a:t>
                      </a:r>
                    </a:p>
                  </a:txBody>
                  <a:tcPr/>
                </a:tc>
                <a:tc>
                  <a:txBody>
                    <a:bodyPr/>
                    <a:lstStyle/>
                    <a:p>
                      <a:r>
                        <a:rPr lang="en-IN" sz="1000" dirty="0" err="1"/>
                        <a:t>Pycharm</a:t>
                      </a:r>
                      <a:endParaRPr lang="en-IN" sz="1000" dirty="0"/>
                    </a:p>
                  </a:txBody>
                  <a:tcPr/>
                </a:tc>
                <a:tc>
                  <a:txBody>
                    <a:bodyPr/>
                    <a:lstStyle/>
                    <a:p>
                      <a:r>
                        <a:rPr lang="en-US" sz="1000" dirty="0"/>
                        <a:t>Random Forest used to forecast the yield of major crops based on historical data. </a:t>
                      </a:r>
                      <a:endParaRPr lang="en-IN" sz="1000" dirty="0"/>
                    </a:p>
                  </a:txBody>
                  <a:tcPr/>
                </a:tc>
                <a:tc>
                  <a:txBody>
                    <a:bodyPr/>
                    <a:lstStyle/>
                    <a:p>
                      <a:r>
                        <a:rPr lang="en-IN" sz="1000" dirty="0"/>
                        <a:t>It yield the accuracy of 92%.</a:t>
                      </a:r>
                    </a:p>
                  </a:txBody>
                  <a:tcPr/>
                </a:tc>
                <a:tc>
                  <a:txBody>
                    <a:bodyPr/>
                    <a:lstStyle/>
                    <a:p>
                      <a:pPr algn="just">
                        <a:lnSpc>
                          <a:spcPct val="100000"/>
                        </a:lnSpc>
                      </a:pPr>
                      <a:r>
                        <a:rPr lang="en-US" sz="1000" dirty="0"/>
                        <a:t>By studying the soil and atmosphere for the specific area, by which increase crop production, optimal crop can be estimated.</a:t>
                      </a:r>
                    </a:p>
                  </a:txBody>
                  <a:tcPr/>
                </a:tc>
                <a:extLst>
                  <a:ext uri="{0D108BD9-81ED-4DB2-BD59-A6C34878D82A}">
                    <a16:rowId xmlns:a16="http://schemas.microsoft.com/office/drawing/2014/main" val="4200975490"/>
                  </a:ext>
                </a:extLst>
              </a:tr>
              <a:tr h="1389075">
                <a:tc>
                  <a:txBody>
                    <a:bodyPr/>
                    <a:lstStyle/>
                    <a:p>
                      <a:r>
                        <a:rPr lang="en-US" sz="1000" dirty="0"/>
                        <a:t>12.</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505050"/>
                          </a:solidFill>
                          <a:effectLst/>
                          <a:latin typeface="+mn-lt"/>
                        </a:rPr>
                        <a:t>Controlled traffic farming effects on productivity of grain sorghum, rainfall and fertiliser nitrogen use efficiency.</a:t>
                      </a:r>
                    </a:p>
                  </a:txBody>
                  <a:tcPr/>
                </a:tc>
                <a:tc>
                  <a:txBody>
                    <a:bodyPr/>
                    <a:lstStyle/>
                    <a:p>
                      <a:pPr algn="l"/>
                      <a:r>
                        <a:rPr lang="en-IN" sz="1000" b="0" i="0" u="none" strike="noStrike" dirty="0" err="1">
                          <a:solidFill>
                            <a:schemeClr val="tx1"/>
                          </a:solidFill>
                          <a:effectLst/>
                          <a:latin typeface="NexusSans"/>
                        </a:rPr>
                        <a:t>A.Hussein</a:t>
                      </a:r>
                      <a:endParaRPr lang="en-IN" sz="1000" b="0" i="0" u="none" strike="noStrike" baseline="30000" dirty="0">
                        <a:solidFill>
                          <a:schemeClr val="tx1"/>
                        </a:solidFill>
                        <a:effectLst/>
                        <a:latin typeface="NexusSans"/>
                      </a:endParaRPr>
                    </a:p>
                    <a:p>
                      <a:pPr algn="l"/>
                      <a:r>
                        <a:rPr lang="en-IN" sz="1000" b="0" i="0" u="none" strike="noStrike" dirty="0">
                          <a:solidFill>
                            <a:schemeClr val="tx1"/>
                          </a:solidFill>
                          <a:effectLst/>
                          <a:latin typeface="NexusSans"/>
                        </a:rPr>
                        <a:t>Diogenes L. </a:t>
                      </a:r>
                      <a:r>
                        <a:rPr lang="en-IN" sz="1000" b="0" i="0" u="none" strike="noStrike" dirty="0" err="1">
                          <a:solidFill>
                            <a:schemeClr val="tx1"/>
                          </a:solidFill>
                          <a:effectLst/>
                          <a:latin typeface="NexusSans"/>
                        </a:rPr>
                        <a:t>Antille</a:t>
                      </a:r>
                      <a:endParaRPr lang="en-IN" sz="1000" b="0" i="0" u="none" strike="noStrike" baseline="30000" dirty="0">
                        <a:solidFill>
                          <a:schemeClr val="tx1"/>
                        </a:solidFill>
                        <a:effectLst/>
                        <a:latin typeface="NexusSans"/>
                      </a:endParaRPr>
                    </a:p>
                    <a:p>
                      <a:pPr algn="l"/>
                      <a:r>
                        <a:rPr lang="en-IN" sz="1000" b="0" i="0" u="none" strike="noStrike" dirty="0" err="1">
                          <a:solidFill>
                            <a:schemeClr val="tx1"/>
                          </a:solidFill>
                          <a:effectLst/>
                          <a:latin typeface="NexusSans"/>
                        </a:rPr>
                        <a:t>Shreevatsa</a:t>
                      </a:r>
                      <a:r>
                        <a:rPr lang="en-IN" sz="1000" b="0" i="0" u="none" strike="noStrike" dirty="0">
                          <a:solidFill>
                            <a:schemeClr val="tx1"/>
                          </a:solidFill>
                          <a:effectLst/>
                          <a:latin typeface="NexusSans"/>
                        </a:rPr>
                        <a:t> </a:t>
                      </a:r>
                      <a:r>
                        <a:rPr lang="en-IN" sz="1000" b="0" i="0" u="none" strike="noStrike" dirty="0" err="1">
                          <a:solidFill>
                            <a:schemeClr val="tx1"/>
                          </a:solidFill>
                          <a:effectLst/>
                          <a:latin typeface="NexusSans"/>
                        </a:rPr>
                        <a:t>Kodur</a:t>
                      </a:r>
                      <a:endParaRPr lang="en-IN" sz="1000" b="0" i="0" u="none" strike="noStrike" baseline="30000" dirty="0">
                        <a:solidFill>
                          <a:schemeClr val="tx1"/>
                        </a:solidFill>
                        <a:effectLst/>
                        <a:latin typeface="NexusSans"/>
                      </a:endParaRPr>
                    </a:p>
                    <a:p>
                      <a:pPr algn="l"/>
                      <a:r>
                        <a:rPr lang="en-IN" sz="1000" b="0" i="0" u="none" strike="noStrike" dirty="0" err="1">
                          <a:solidFill>
                            <a:schemeClr val="tx1"/>
                          </a:solidFill>
                          <a:effectLst/>
                          <a:latin typeface="NexusSans"/>
                        </a:rPr>
                        <a:t>GuangnanChen</a:t>
                      </a:r>
                      <a:endParaRPr lang="en-IN" sz="1000" b="0" i="0" u="none" strike="noStrike" baseline="30000" dirty="0">
                        <a:solidFill>
                          <a:schemeClr val="tx1"/>
                        </a:solidFill>
                        <a:effectLst/>
                        <a:latin typeface="NexusSans"/>
                      </a:endParaRPr>
                    </a:p>
                    <a:p>
                      <a:pPr algn="l"/>
                      <a:r>
                        <a:rPr lang="en-IN" sz="1000" b="0" i="0" u="none" strike="noStrike" dirty="0">
                          <a:solidFill>
                            <a:schemeClr val="tx1"/>
                          </a:solidFill>
                          <a:effectLst/>
                          <a:latin typeface="NexusSans"/>
                        </a:rPr>
                        <a:t>Jeff </a:t>
                      </a:r>
                      <a:r>
                        <a:rPr lang="en-IN" sz="1000" b="0" i="0" u="none" strike="noStrike" dirty="0" err="1">
                          <a:solidFill>
                            <a:schemeClr val="tx1"/>
                          </a:solidFill>
                          <a:effectLst/>
                          <a:latin typeface="NexusSans"/>
                        </a:rPr>
                        <a:t>N.Tullberg</a:t>
                      </a:r>
                      <a:endParaRPr lang="en-IN" sz="1000" b="0" i="0" u="none" strike="noStrike" dirty="0">
                        <a:solidFill>
                          <a:schemeClr val="tx1"/>
                        </a:solidFill>
                        <a:effectLst/>
                        <a:latin typeface="+mn-lt"/>
                      </a:endParaRPr>
                    </a:p>
                  </a:txBody>
                  <a:tcPr/>
                </a:tc>
                <a:tc>
                  <a:txBody>
                    <a:bodyPr/>
                    <a:lstStyle/>
                    <a:p>
                      <a:r>
                        <a:rPr lang="en-US" sz="1000" dirty="0"/>
                        <a:t>2021</a:t>
                      </a:r>
                      <a:endParaRPr lang="en-IN" sz="1000" dirty="0"/>
                    </a:p>
                  </a:txBody>
                  <a:tcPr/>
                </a:tc>
                <a:tc>
                  <a:txBody>
                    <a:bodyPr/>
                    <a:lstStyle/>
                    <a:p>
                      <a:r>
                        <a:rPr lang="en-IN" sz="1000" dirty="0"/>
                        <a:t>MATLAB</a:t>
                      </a:r>
                    </a:p>
                  </a:txBody>
                  <a:tcPr/>
                </a:tc>
                <a:tc>
                  <a:txBody>
                    <a:bodyPr/>
                    <a:lstStyle/>
                    <a:p>
                      <a:r>
                        <a:rPr lang="en-US" sz="1000" dirty="0"/>
                        <a:t>The experiment was conducted in two adjacent blocks; namely: CTF and non-CTF .</a:t>
                      </a:r>
                      <a:endParaRPr lang="en-IN" sz="1000" dirty="0"/>
                    </a:p>
                  </a:txBody>
                  <a:tcPr/>
                </a:tc>
                <a:tc>
                  <a:txBody>
                    <a:bodyPr/>
                    <a:lstStyle/>
                    <a:p>
                      <a:r>
                        <a:rPr lang="en-US" sz="1000" dirty="0"/>
                        <a:t>The overall </a:t>
                      </a:r>
                      <a:r>
                        <a:rPr lang="en-US" sz="1000" dirty="0" err="1"/>
                        <a:t>fertiliser</a:t>
                      </a:r>
                      <a:r>
                        <a:rPr lang="en-US" sz="1000" dirty="0"/>
                        <a:t> type effect on yield and NUE was small relative to that of traffic .</a:t>
                      </a:r>
                      <a:endParaRPr lang="en-IN" sz="10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Enhanced efficiency fertilizers cannot compensate for other stresses caused by compaction.</a:t>
                      </a:r>
                    </a:p>
                  </a:txBody>
                  <a:tcPr/>
                </a:tc>
                <a:extLst>
                  <a:ext uri="{0D108BD9-81ED-4DB2-BD59-A6C34878D82A}">
                    <a16:rowId xmlns:a16="http://schemas.microsoft.com/office/drawing/2014/main" val="3290676975"/>
                  </a:ext>
                </a:extLst>
              </a:tr>
            </a:tbl>
          </a:graphicData>
        </a:graphic>
      </p:graphicFrame>
      <p:sp>
        <p:nvSpPr>
          <p:cNvPr id="3" name="Footer Placeholder 5">
            <a:extLst>
              <a:ext uri="{FF2B5EF4-FFF2-40B4-BE49-F238E27FC236}">
                <a16:creationId xmlns:a16="http://schemas.microsoft.com/office/drawing/2014/main" id="{A2F04B15-7298-683E-FF24-D4828E3946FB}"/>
              </a:ext>
            </a:extLst>
          </p:cNvPr>
          <p:cNvSpPr txBox="1">
            <a:spLocks/>
          </p:cNvSpPr>
          <p:nvPr/>
        </p:nvSpPr>
        <p:spPr>
          <a:xfrm>
            <a:off x="3601617" y="6213283"/>
            <a:ext cx="585029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272896332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cs typeface="Segoe UI Light" panose="020B0502040204020203" pitchFamily="34" charset="0"/>
              </a:rPr>
              <a:t>Literature Review</a:t>
            </a:r>
            <a:endParaRPr lang="en-US" dirty="0">
              <a:latin typeface="Segoe UI Light" panose="020B0502040204020203" pitchFamily="34" charset="0"/>
              <a:cs typeface="Segoe UI Light" panose="020B0502040204020203" pitchFamily="34" charset="0"/>
            </a:endParaRPr>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0CE18F12-D00C-4231-A672-6D7AAF3EE0B9}" type="datetime1">
              <a:rPr lang="en-IN" sz="1000" smtClean="0"/>
              <a:t>10-02-2023</a:t>
            </a:fld>
            <a:endParaRPr lang="en-US" sz="1000"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7</a:t>
            </a:fld>
            <a:endParaRPr lang="en-US" sz="1000" dirty="0"/>
          </a:p>
        </p:txBody>
      </p:sp>
      <p:graphicFrame>
        <p:nvGraphicFramePr>
          <p:cNvPr id="2" name="Table 5">
            <a:extLst>
              <a:ext uri="{FF2B5EF4-FFF2-40B4-BE49-F238E27FC236}">
                <a16:creationId xmlns:a16="http://schemas.microsoft.com/office/drawing/2014/main" id="{0B525F19-011E-F8F2-31A6-ED946EB36AA3}"/>
              </a:ext>
            </a:extLst>
          </p:cNvPr>
          <p:cNvGraphicFramePr>
            <a:graphicFrameLocks noGrp="1"/>
          </p:cNvGraphicFramePr>
          <p:nvPr>
            <p:extLst>
              <p:ext uri="{D42A27DB-BD31-4B8C-83A1-F6EECF244321}">
                <p14:modId xmlns:p14="http://schemas.microsoft.com/office/powerpoint/2010/main" val="1563856294"/>
              </p:ext>
            </p:extLst>
          </p:nvPr>
        </p:nvGraphicFramePr>
        <p:xfrm>
          <a:off x="385011" y="1315453"/>
          <a:ext cx="11429996" cy="4576278"/>
        </p:xfrm>
        <a:graphic>
          <a:graphicData uri="http://schemas.openxmlformats.org/drawingml/2006/table">
            <a:tbl>
              <a:tblPr firstRow="1" bandRow="1">
                <a:tableStyleId>{5C22544A-7EE6-4342-B048-85BDC9FD1C3A}</a:tableStyleId>
              </a:tblPr>
              <a:tblGrid>
                <a:gridCol w="781871">
                  <a:extLst>
                    <a:ext uri="{9D8B030D-6E8A-4147-A177-3AD203B41FA5}">
                      <a16:colId xmlns:a16="http://schemas.microsoft.com/office/drawing/2014/main" val="2441431700"/>
                    </a:ext>
                  </a:extLst>
                </a:gridCol>
                <a:gridCol w="2075629">
                  <a:extLst>
                    <a:ext uri="{9D8B030D-6E8A-4147-A177-3AD203B41FA5}">
                      <a16:colId xmlns:a16="http://schemas.microsoft.com/office/drawing/2014/main" val="224904448"/>
                    </a:ext>
                  </a:extLst>
                </a:gridCol>
                <a:gridCol w="1428750">
                  <a:extLst>
                    <a:ext uri="{9D8B030D-6E8A-4147-A177-3AD203B41FA5}">
                      <a16:colId xmlns:a16="http://schemas.microsoft.com/office/drawing/2014/main" val="1201164458"/>
                    </a:ext>
                  </a:extLst>
                </a:gridCol>
                <a:gridCol w="520941">
                  <a:extLst>
                    <a:ext uri="{9D8B030D-6E8A-4147-A177-3AD203B41FA5}">
                      <a16:colId xmlns:a16="http://schemas.microsoft.com/office/drawing/2014/main" val="968223790"/>
                    </a:ext>
                  </a:extLst>
                </a:gridCol>
                <a:gridCol w="1006842">
                  <a:extLst>
                    <a:ext uri="{9D8B030D-6E8A-4147-A177-3AD203B41FA5}">
                      <a16:colId xmlns:a16="http://schemas.microsoft.com/office/drawing/2014/main" val="2136870042"/>
                    </a:ext>
                  </a:extLst>
                </a:gridCol>
                <a:gridCol w="1799109">
                  <a:extLst>
                    <a:ext uri="{9D8B030D-6E8A-4147-A177-3AD203B41FA5}">
                      <a16:colId xmlns:a16="http://schemas.microsoft.com/office/drawing/2014/main" val="1911342303"/>
                    </a:ext>
                  </a:extLst>
                </a:gridCol>
                <a:gridCol w="1518515">
                  <a:extLst>
                    <a:ext uri="{9D8B030D-6E8A-4147-A177-3AD203B41FA5}">
                      <a16:colId xmlns:a16="http://schemas.microsoft.com/office/drawing/2014/main" val="2857755356"/>
                    </a:ext>
                  </a:extLst>
                </a:gridCol>
                <a:gridCol w="2298339">
                  <a:extLst>
                    <a:ext uri="{9D8B030D-6E8A-4147-A177-3AD203B41FA5}">
                      <a16:colId xmlns:a16="http://schemas.microsoft.com/office/drawing/2014/main" val="1244306496"/>
                    </a:ext>
                  </a:extLst>
                </a:gridCol>
              </a:tblGrid>
              <a:tr h="382336">
                <a:tc>
                  <a:txBody>
                    <a:bodyPr/>
                    <a:lstStyle/>
                    <a:p>
                      <a:r>
                        <a:rPr lang="en-US" sz="1000" dirty="0"/>
                        <a:t>S.NO</a:t>
                      </a:r>
                      <a:endParaRPr lang="en-IN" sz="1000" dirty="0"/>
                    </a:p>
                  </a:txBody>
                  <a:tcPr/>
                </a:tc>
                <a:tc>
                  <a:txBody>
                    <a:bodyPr/>
                    <a:lstStyle/>
                    <a:p>
                      <a:r>
                        <a:rPr lang="en-US" sz="1000" dirty="0"/>
                        <a:t>TITLE</a:t>
                      </a:r>
                      <a:endParaRPr lang="en-IN" sz="1000" dirty="0"/>
                    </a:p>
                  </a:txBody>
                  <a:tcPr/>
                </a:tc>
                <a:tc>
                  <a:txBody>
                    <a:bodyPr/>
                    <a:lstStyle/>
                    <a:p>
                      <a:r>
                        <a:rPr lang="en-US" sz="1000" dirty="0"/>
                        <a:t>AUTHOR</a:t>
                      </a:r>
                      <a:endParaRPr lang="en-IN" sz="1000" dirty="0"/>
                    </a:p>
                  </a:txBody>
                  <a:tcPr/>
                </a:tc>
                <a:tc>
                  <a:txBody>
                    <a:bodyPr/>
                    <a:lstStyle/>
                    <a:p>
                      <a:r>
                        <a:rPr lang="en-US" sz="1000" dirty="0"/>
                        <a:t>YEAR</a:t>
                      </a:r>
                      <a:endParaRPr lang="en-IN" sz="1000" dirty="0"/>
                    </a:p>
                  </a:txBody>
                  <a:tcPr/>
                </a:tc>
                <a:tc>
                  <a:txBody>
                    <a:bodyPr/>
                    <a:lstStyle/>
                    <a:p>
                      <a:r>
                        <a:rPr lang="en-US" sz="1000" dirty="0"/>
                        <a:t>SOFTWARE/HARDWARE</a:t>
                      </a:r>
                      <a:endParaRPr lang="en-IN" sz="1000" dirty="0"/>
                    </a:p>
                  </a:txBody>
                  <a:tcPr/>
                </a:tc>
                <a:tc>
                  <a:txBody>
                    <a:bodyPr/>
                    <a:lstStyle/>
                    <a:p>
                      <a:r>
                        <a:rPr lang="en-US" sz="1000" dirty="0"/>
                        <a:t>METHODOLOGY</a:t>
                      </a:r>
                      <a:endParaRPr lang="en-IN" sz="1000" dirty="0"/>
                    </a:p>
                  </a:txBody>
                  <a:tcPr/>
                </a:tc>
                <a:tc>
                  <a:txBody>
                    <a:bodyPr/>
                    <a:lstStyle/>
                    <a:p>
                      <a:r>
                        <a:rPr lang="en-US" sz="1000" dirty="0"/>
                        <a:t>KEYPOINTS</a:t>
                      </a:r>
                      <a:endParaRPr lang="en-IN" sz="1000" dirty="0"/>
                    </a:p>
                  </a:txBody>
                  <a:tcPr/>
                </a:tc>
                <a:tc>
                  <a:txBody>
                    <a:bodyPr/>
                    <a:lstStyle/>
                    <a:p>
                      <a:r>
                        <a:rPr lang="en-US" sz="1000" dirty="0"/>
                        <a:t>INFERENCE</a:t>
                      </a:r>
                      <a:endParaRPr lang="en-IN" sz="1000" dirty="0"/>
                    </a:p>
                  </a:txBody>
                  <a:tcPr/>
                </a:tc>
                <a:extLst>
                  <a:ext uri="{0D108BD9-81ED-4DB2-BD59-A6C34878D82A}">
                    <a16:rowId xmlns:a16="http://schemas.microsoft.com/office/drawing/2014/main" val="3110208219"/>
                  </a:ext>
                </a:extLst>
              </a:tr>
              <a:tr h="1117600">
                <a:tc>
                  <a:txBody>
                    <a:bodyPr/>
                    <a:lstStyle/>
                    <a:p>
                      <a:r>
                        <a:rPr lang="en-US" sz="1000" dirty="0"/>
                        <a:t>13.</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111111"/>
                          </a:solidFill>
                          <a:effectLst/>
                          <a:latin typeface="+mn-lt"/>
                        </a:rPr>
                        <a:t>A nutrient recommendation system for soil fertilization based on Evolutionary Computation.</a:t>
                      </a:r>
                      <a:endParaRPr lang="en-US" sz="1000" dirty="0">
                        <a:latin typeface="+mn-lt"/>
                      </a:endParaRPr>
                    </a:p>
                  </a:txBody>
                  <a:tcPr/>
                </a:tc>
                <a:tc>
                  <a:txBody>
                    <a:bodyPr/>
                    <a:lstStyle/>
                    <a:p>
                      <a:pPr>
                        <a:lnSpc>
                          <a:spcPct val="100000"/>
                        </a:lnSpc>
                        <a:spcAft>
                          <a:spcPts val="0"/>
                        </a:spcAft>
                      </a:pPr>
                      <a:r>
                        <a:rPr lang="en-IN" sz="1000" dirty="0">
                          <a:effectLst/>
                          <a:latin typeface="+mn-lt"/>
                          <a:ea typeface="Times New Roman" panose="02020603050405020304" pitchFamily="18" charset="0"/>
                          <a:cs typeface="Times New Roman" panose="02020603050405020304" pitchFamily="18" charset="0"/>
                        </a:rPr>
                        <a:t>Usman Ahmed</a:t>
                      </a:r>
                      <a:endParaRPr lang="en-IN" sz="10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000" dirty="0">
                          <a:effectLst/>
                          <a:latin typeface="+mn-lt"/>
                          <a:ea typeface="Times New Roman" panose="02020603050405020304" pitchFamily="18" charset="0"/>
                          <a:cs typeface="Times New Roman" panose="02020603050405020304" pitchFamily="18" charset="0"/>
                        </a:rPr>
                        <a:t>Jerry Chun-Wei Lin</a:t>
                      </a:r>
                      <a:endParaRPr lang="en-IN" sz="10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000" dirty="0">
                          <a:effectLst/>
                          <a:latin typeface="+mn-lt"/>
                          <a:ea typeface="Times New Roman" panose="02020603050405020304" pitchFamily="18" charset="0"/>
                          <a:cs typeface="Times New Roman" panose="02020603050405020304" pitchFamily="18" charset="0"/>
                        </a:rPr>
                        <a:t>Gautam Srivastava</a:t>
                      </a:r>
                      <a:endParaRPr lang="en-IN" sz="10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000" dirty="0" err="1">
                          <a:effectLst/>
                          <a:latin typeface="+mn-lt"/>
                          <a:ea typeface="Times New Roman" panose="02020603050405020304" pitchFamily="18" charset="0"/>
                          <a:cs typeface="Times New Roman" panose="02020603050405020304" pitchFamily="18" charset="0"/>
                        </a:rPr>
                        <a:t>Youcef</a:t>
                      </a:r>
                      <a:r>
                        <a:rPr lang="en-IN" sz="1000" dirty="0">
                          <a:effectLst/>
                          <a:latin typeface="+mn-lt"/>
                          <a:ea typeface="Times New Roman" panose="02020603050405020304" pitchFamily="18" charset="0"/>
                          <a:cs typeface="Times New Roman" panose="02020603050405020304" pitchFamily="18" charset="0"/>
                        </a:rPr>
                        <a:t> </a:t>
                      </a:r>
                      <a:r>
                        <a:rPr lang="en-IN" sz="1000" dirty="0" err="1">
                          <a:effectLst/>
                          <a:latin typeface="+mn-lt"/>
                          <a:ea typeface="Times New Roman" panose="02020603050405020304" pitchFamily="18" charset="0"/>
                          <a:cs typeface="Times New Roman" panose="02020603050405020304" pitchFamily="18" charset="0"/>
                        </a:rPr>
                        <a:t>Djenouri</a:t>
                      </a:r>
                      <a:r>
                        <a:rPr lang="en-IN" sz="1000" b="0" i="0" u="none" strike="noStrike" dirty="0">
                          <a:solidFill>
                            <a:schemeClr val="tx1"/>
                          </a:solidFill>
                          <a:effectLst/>
                          <a:latin typeface="NexusSans"/>
                          <a:ea typeface="Times New Roman" panose="02020603050405020304" pitchFamily="18" charset="0"/>
                          <a:cs typeface="Times New Roman" panose="02020603050405020304" pitchFamily="18" charset="0"/>
                        </a:rPr>
                        <a:t>.</a:t>
                      </a:r>
                      <a:endParaRPr lang="en-IN" sz="1000" dirty="0">
                        <a:effectLst/>
                        <a:latin typeface="+mn-lt"/>
                        <a:ea typeface="Calibri" panose="020F0502020204030204" pitchFamily="34" charset="0"/>
                        <a:cs typeface="Times New Roman" panose="02020603050405020304" pitchFamily="18" charset="0"/>
                      </a:endParaRPr>
                    </a:p>
                  </a:txBody>
                  <a:tcPr/>
                </a:tc>
                <a:tc>
                  <a:txBody>
                    <a:bodyPr/>
                    <a:lstStyle/>
                    <a:p>
                      <a:r>
                        <a:rPr lang="en-US" sz="1000" dirty="0"/>
                        <a:t>2021</a:t>
                      </a:r>
                      <a:endParaRPr lang="en-IN" sz="1000" dirty="0"/>
                    </a:p>
                  </a:txBody>
                  <a:tcPr/>
                </a:tc>
                <a:tc>
                  <a:txBody>
                    <a:bodyPr/>
                    <a:lstStyle/>
                    <a:p>
                      <a:r>
                        <a:rPr lang="en-IN" sz="1000" dirty="0"/>
                        <a:t>Google </a:t>
                      </a:r>
                      <a:r>
                        <a:rPr lang="en-IN" sz="1000" dirty="0" err="1"/>
                        <a:t>colab</a:t>
                      </a:r>
                      <a:endParaRPr lang="en-IN" sz="1000" dirty="0"/>
                    </a:p>
                  </a:txBody>
                  <a:tcPr/>
                </a:tc>
                <a:tc>
                  <a:txBody>
                    <a:bodyPr/>
                    <a:lstStyle/>
                    <a:p>
                      <a:r>
                        <a:rPr lang="en-US" sz="1000" dirty="0"/>
                        <a:t>This paper proposes nutrient recommendations through an improved genetic algorithm (IGA) that uses time-series sensor data .</a:t>
                      </a:r>
                      <a:endParaRPr lang="en-IN" sz="1000" dirty="0"/>
                    </a:p>
                  </a:txBody>
                  <a:tcPr/>
                </a:tc>
                <a:tc>
                  <a:txBody>
                    <a:bodyPr/>
                    <a:lstStyle/>
                    <a:p>
                      <a:r>
                        <a:rPr lang="en-US" sz="1000" dirty="0"/>
                        <a:t>The proposed model can perform better for cotton and groundnuts.</a:t>
                      </a:r>
                      <a:endParaRPr lang="en-IN" sz="10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This paper develops a model that enables efficient exploration of correct usage of nutrients (such as N, P and K) for developing a knowledge-based system for the ICT (Information and Communication Technology) environment.</a:t>
                      </a:r>
                    </a:p>
                  </a:txBody>
                  <a:tcPr/>
                </a:tc>
                <a:extLst>
                  <a:ext uri="{0D108BD9-81ED-4DB2-BD59-A6C34878D82A}">
                    <a16:rowId xmlns:a16="http://schemas.microsoft.com/office/drawing/2014/main" val="4221941462"/>
                  </a:ext>
                </a:extLst>
              </a:tr>
              <a:tr h="948088">
                <a:tc>
                  <a:txBody>
                    <a:bodyPr/>
                    <a:lstStyle/>
                    <a:p>
                      <a:r>
                        <a:rPr lang="en-US" sz="1000" dirty="0"/>
                        <a:t>14.</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Would fertilization history render the soil microbial communities and their activities more resistant to rainfall fluctuations?</a:t>
                      </a:r>
                    </a:p>
                  </a:txBody>
                  <a:tcPr/>
                </a:tc>
                <a:tc>
                  <a:txBody>
                    <a:bodyPr/>
                    <a:lstStyle/>
                    <a:p>
                      <a:pPr>
                        <a:lnSpc>
                          <a:spcPct val="107000"/>
                        </a:lnSpc>
                        <a:spcAft>
                          <a:spcPts val="0"/>
                        </a:spcAft>
                      </a:pPr>
                      <a:r>
                        <a:rPr lang="en-IN" sz="1000" dirty="0">
                          <a:effectLst/>
                          <a:latin typeface="+mn-lt"/>
                          <a:ea typeface="Times New Roman" panose="02020603050405020304" pitchFamily="18" charset="0"/>
                          <a:cs typeface="Times New Roman" panose="02020603050405020304" pitchFamily="18" charset="0"/>
                        </a:rPr>
                        <a:t>János </a:t>
                      </a:r>
                      <a:r>
                        <a:rPr lang="en-IN" sz="1000" dirty="0" err="1">
                          <a:effectLst/>
                          <a:latin typeface="+mn-lt"/>
                          <a:ea typeface="Times New Roman" panose="02020603050405020304" pitchFamily="18" charset="0"/>
                          <a:cs typeface="Times New Roman" panose="02020603050405020304" pitchFamily="18" charset="0"/>
                        </a:rPr>
                        <a:t>Kátai</a:t>
                      </a:r>
                      <a:endParaRPr lang="en-IN" sz="1000" dirty="0">
                        <a:effectLst/>
                        <a:latin typeface="+mn-lt"/>
                        <a:ea typeface="Times New Roman" panose="02020603050405020304" pitchFamily="18" charset="0"/>
                        <a:cs typeface="Times New Roman" panose="02020603050405020304" pitchFamily="18" charset="0"/>
                      </a:endParaRPr>
                    </a:p>
                    <a:p>
                      <a:pPr>
                        <a:lnSpc>
                          <a:spcPct val="107000"/>
                        </a:lnSpc>
                        <a:spcAft>
                          <a:spcPts val="0"/>
                        </a:spcAft>
                      </a:pPr>
                      <a:r>
                        <a:rPr lang="en-IN" sz="1000" dirty="0" err="1">
                          <a:effectLst/>
                          <a:latin typeface="+mn-lt"/>
                          <a:ea typeface="Times New Roman" panose="02020603050405020304" pitchFamily="18" charset="0"/>
                          <a:cs typeface="Times New Roman" panose="02020603050405020304" pitchFamily="18" charset="0"/>
                        </a:rPr>
                        <a:t>Ágnes</a:t>
                      </a:r>
                      <a:r>
                        <a:rPr lang="en-IN" sz="1000" dirty="0">
                          <a:effectLst/>
                          <a:latin typeface="+mn-lt"/>
                          <a:ea typeface="Times New Roman" panose="02020603050405020304" pitchFamily="18" charset="0"/>
                          <a:cs typeface="Times New Roman" panose="02020603050405020304" pitchFamily="18" charset="0"/>
                        </a:rPr>
                        <a:t> </a:t>
                      </a:r>
                      <a:r>
                        <a:rPr lang="en-IN" sz="1000" dirty="0" err="1">
                          <a:effectLst/>
                          <a:latin typeface="+mn-lt"/>
                          <a:ea typeface="Times New Roman" panose="02020603050405020304" pitchFamily="18" charset="0"/>
                          <a:cs typeface="Times New Roman" panose="02020603050405020304" pitchFamily="18" charset="0"/>
                        </a:rPr>
                        <a:t>Oláh</a:t>
                      </a:r>
                      <a:r>
                        <a:rPr lang="en-IN" sz="1000" dirty="0">
                          <a:effectLst/>
                          <a:latin typeface="+mn-lt"/>
                          <a:ea typeface="Times New Roman" panose="02020603050405020304" pitchFamily="18" charset="0"/>
                          <a:cs typeface="Times New Roman" panose="02020603050405020304" pitchFamily="18" charset="0"/>
                        </a:rPr>
                        <a:t> </a:t>
                      </a:r>
                      <a:r>
                        <a:rPr lang="en-IN" sz="1000" dirty="0" err="1">
                          <a:effectLst/>
                          <a:latin typeface="+mn-lt"/>
                          <a:ea typeface="Times New Roman" panose="02020603050405020304" pitchFamily="18" charset="0"/>
                          <a:cs typeface="Times New Roman" panose="02020603050405020304" pitchFamily="18" charset="0"/>
                        </a:rPr>
                        <a:t>Zsuposné</a:t>
                      </a:r>
                      <a:endParaRPr lang="en-IN" sz="10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000" dirty="0">
                          <a:effectLst/>
                          <a:latin typeface="+mn-lt"/>
                          <a:ea typeface="Times New Roman" panose="02020603050405020304" pitchFamily="18" charset="0"/>
                          <a:cs typeface="Times New Roman" panose="02020603050405020304" pitchFamily="18" charset="0"/>
                        </a:rPr>
                        <a:t>Magdolna </a:t>
                      </a:r>
                      <a:r>
                        <a:rPr lang="en-IN" sz="1000" dirty="0" err="1">
                          <a:effectLst/>
                          <a:latin typeface="+mn-lt"/>
                          <a:ea typeface="Times New Roman" panose="02020603050405020304" pitchFamily="18" charset="0"/>
                          <a:cs typeface="Times New Roman" panose="02020603050405020304" pitchFamily="18" charset="0"/>
                        </a:rPr>
                        <a:t>Tállai</a:t>
                      </a:r>
                      <a:endParaRPr lang="en-IN" sz="10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000" dirty="0">
                          <a:effectLst/>
                          <a:latin typeface="+mn-lt"/>
                          <a:ea typeface="Times New Roman" panose="02020603050405020304" pitchFamily="18" charset="0"/>
                          <a:cs typeface="Times New Roman" panose="02020603050405020304" pitchFamily="18" charset="0"/>
                        </a:rPr>
                        <a:t>Tarek </a:t>
                      </a:r>
                      <a:r>
                        <a:rPr lang="en-IN" sz="1000" dirty="0" err="1">
                          <a:effectLst/>
                          <a:latin typeface="+mn-lt"/>
                          <a:ea typeface="Times New Roman" panose="02020603050405020304" pitchFamily="18" charset="0"/>
                          <a:cs typeface="Times New Roman" panose="02020603050405020304" pitchFamily="18" charset="0"/>
                        </a:rPr>
                        <a:t>Alshaal</a:t>
                      </a:r>
                      <a:endParaRPr lang="en-IN" sz="1000" dirty="0">
                        <a:effectLst/>
                        <a:latin typeface="+mn-lt"/>
                        <a:ea typeface="Calibri" panose="020F0502020204030204" pitchFamily="34" charset="0"/>
                        <a:cs typeface="Times New Roman" panose="02020603050405020304" pitchFamily="18" charset="0"/>
                      </a:endParaRPr>
                    </a:p>
                  </a:txBody>
                  <a:tcPr/>
                </a:tc>
                <a:tc>
                  <a:txBody>
                    <a:bodyPr/>
                    <a:lstStyle/>
                    <a:p>
                      <a:r>
                        <a:rPr lang="en-US" sz="1000" dirty="0"/>
                        <a:t>2020</a:t>
                      </a:r>
                      <a:endParaRPr lang="en-IN" sz="1000" dirty="0"/>
                    </a:p>
                  </a:txBody>
                  <a:tcPr/>
                </a:tc>
                <a:tc>
                  <a:txBody>
                    <a:bodyPr/>
                    <a:lstStyle/>
                    <a:p>
                      <a:r>
                        <a:rPr lang="en-IN" sz="1000" dirty="0"/>
                        <a:t>Bio Lab</a:t>
                      </a:r>
                    </a:p>
                  </a:txBody>
                  <a:tcPr/>
                </a:tc>
                <a:tc>
                  <a:txBody>
                    <a:bodyPr/>
                    <a:lstStyle/>
                    <a:p>
                      <a:r>
                        <a:rPr lang="en-US" sz="1000" dirty="0"/>
                        <a:t>ANOVA test, </a:t>
                      </a:r>
                      <a:r>
                        <a:rPr lang="en-US" sz="1000" dirty="0" err="1"/>
                        <a:t>Levene's</a:t>
                      </a:r>
                      <a:r>
                        <a:rPr lang="en-US" sz="1000" dirty="0"/>
                        <a:t> Test for Equality of Variances is performed.</a:t>
                      </a:r>
                      <a:endParaRPr lang="en-IN" sz="1000" dirty="0"/>
                    </a:p>
                  </a:txBody>
                  <a:tcPr/>
                </a:tc>
                <a:tc>
                  <a:txBody>
                    <a:bodyPr/>
                    <a:lstStyle/>
                    <a:p>
                      <a:r>
                        <a:rPr lang="en-US" sz="1000" dirty="0"/>
                        <a:t>High rates of NPK significantly reduced soil dehydrogenase activity.</a:t>
                      </a:r>
                      <a:endParaRPr lang="en-IN" sz="10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This paper aims to study the intrinsic changes in the composition of soil populations and their functions due to the interaction between long-term fertilization and rainfall fluctuations, seeing whether fertilization history would render the soil microbial communities and their activities more resistant to water stress or not..</a:t>
                      </a:r>
                    </a:p>
                  </a:txBody>
                  <a:tcPr/>
                </a:tc>
                <a:extLst>
                  <a:ext uri="{0D108BD9-81ED-4DB2-BD59-A6C34878D82A}">
                    <a16:rowId xmlns:a16="http://schemas.microsoft.com/office/drawing/2014/main" val="4200975490"/>
                  </a:ext>
                </a:extLst>
              </a:tr>
              <a:tr h="1558758">
                <a:tc>
                  <a:txBody>
                    <a:bodyPr/>
                    <a:lstStyle/>
                    <a:p>
                      <a:r>
                        <a:rPr lang="en-US" sz="1000" dirty="0"/>
                        <a:t>15.</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Cropping systems in agriculture and their impact on soil health</a:t>
                      </a:r>
                    </a:p>
                  </a:txBody>
                  <a:tcPr/>
                </a:tc>
                <a:tc>
                  <a:txBody>
                    <a:bodyPr/>
                    <a:lstStyle/>
                    <a:p>
                      <a:pPr marL="0" indent="0" algn="l">
                        <a:lnSpc>
                          <a:spcPct val="100000"/>
                        </a:lnSpc>
                        <a:spcAft>
                          <a:spcPts val="0"/>
                        </a:spcAft>
                        <a:buFont typeface="Arial" panose="020B0604020202020204" pitchFamily="34" charset="0"/>
                        <a:buNone/>
                      </a:pPr>
                      <a:r>
                        <a:rPr lang="en-IN" sz="1000" dirty="0" err="1">
                          <a:solidFill>
                            <a:schemeClr val="tx1"/>
                          </a:solidFill>
                          <a:effectLst/>
                          <a:latin typeface="+mn-lt"/>
                          <a:ea typeface="Calibri" panose="020F0502020204030204" pitchFamily="34" charset="0"/>
                          <a:cs typeface="Times New Roman" panose="02020603050405020304" pitchFamily="18" charset="0"/>
                        </a:rPr>
                        <a:t>TonyYang</a:t>
                      </a:r>
                      <a:r>
                        <a:rPr lang="en-IN" sz="1000" dirty="0">
                          <a:solidFill>
                            <a:schemeClr val="tx1"/>
                          </a:solidFill>
                          <a:effectLst/>
                          <a:latin typeface="+mn-lt"/>
                          <a:ea typeface="Calibri" panose="020F0502020204030204" pitchFamily="34" charset="0"/>
                          <a:cs typeface="Times New Roman" panose="02020603050405020304" pitchFamily="18" charset="0"/>
                        </a:rPr>
                        <a:t>,</a:t>
                      </a:r>
                    </a:p>
                    <a:p>
                      <a:pPr marL="0" indent="0" algn="l">
                        <a:lnSpc>
                          <a:spcPct val="100000"/>
                        </a:lnSpc>
                        <a:spcAft>
                          <a:spcPts val="0"/>
                        </a:spcAft>
                        <a:buFont typeface="Arial" panose="020B0604020202020204" pitchFamily="34" charset="0"/>
                        <a:buNone/>
                      </a:pPr>
                      <a:r>
                        <a:rPr lang="en-IN" sz="1000" dirty="0" err="1">
                          <a:solidFill>
                            <a:schemeClr val="tx1"/>
                          </a:solidFill>
                          <a:effectLst/>
                          <a:latin typeface="+mn-lt"/>
                          <a:ea typeface="Times New Roman" panose="02020603050405020304" pitchFamily="18" charset="0"/>
                          <a:cs typeface="Times New Roman" panose="02020603050405020304" pitchFamily="18" charset="0"/>
                        </a:rPr>
                        <a:t>Kadambot</a:t>
                      </a:r>
                      <a:r>
                        <a:rPr lang="en-IN" sz="1000" dirty="0">
                          <a:solidFill>
                            <a:schemeClr val="tx1"/>
                          </a:solidFill>
                          <a:effectLst/>
                          <a:latin typeface="+mn-lt"/>
                          <a:ea typeface="Times New Roman" panose="02020603050405020304" pitchFamily="18" charset="0"/>
                          <a:cs typeface="Times New Roman" panose="02020603050405020304" pitchFamily="18" charset="0"/>
                        </a:rPr>
                        <a:t> H.M. </a:t>
                      </a:r>
                    </a:p>
                    <a:p>
                      <a:pPr marL="0" indent="0" algn="l">
                        <a:lnSpc>
                          <a:spcPct val="100000"/>
                        </a:lnSpc>
                        <a:spcAft>
                          <a:spcPts val="0"/>
                        </a:spcAft>
                        <a:buFont typeface="Arial" panose="020B0604020202020204" pitchFamily="34" charset="0"/>
                        <a:buNone/>
                      </a:pPr>
                      <a:r>
                        <a:rPr lang="en-IN" sz="1000" dirty="0">
                          <a:solidFill>
                            <a:schemeClr val="tx1"/>
                          </a:solidFill>
                          <a:effectLst/>
                          <a:latin typeface="+mn-lt"/>
                          <a:ea typeface="Times New Roman" panose="02020603050405020304" pitchFamily="18" charset="0"/>
                          <a:cs typeface="Times New Roman" panose="02020603050405020304" pitchFamily="18" charset="0"/>
                        </a:rPr>
                        <a:t>Siddique,</a:t>
                      </a:r>
                    </a:p>
                    <a:p>
                      <a:pPr marL="0" indent="0" algn="l">
                        <a:lnSpc>
                          <a:spcPct val="100000"/>
                        </a:lnSpc>
                        <a:spcAft>
                          <a:spcPts val="0"/>
                        </a:spcAft>
                        <a:buFont typeface="Arial" panose="020B0604020202020204" pitchFamily="34" charset="0"/>
                        <a:buNone/>
                      </a:pPr>
                      <a:r>
                        <a:rPr lang="en-IN" sz="1000" dirty="0" err="1">
                          <a:solidFill>
                            <a:schemeClr val="tx1"/>
                          </a:solidFill>
                          <a:effectLst/>
                          <a:latin typeface="+mn-lt"/>
                          <a:ea typeface="Times New Roman" panose="02020603050405020304" pitchFamily="18" charset="0"/>
                          <a:cs typeface="Times New Roman" panose="02020603050405020304" pitchFamily="18" charset="0"/>
                        </a:rPr>
                        <a:t>Kui</a:t>
                      </a:r>
                      <a:r>
                        <a:rPr lang="en-IN" sz="1000" dirty="0">
                          <a:solidFill>
                            <a:schemeClr val="tx1"/>
                          </a:solidFill>
                          <a:effectLst/>
                          <a:latin typeface="+mn-lt"/>
                          <a:ea typeface="Times New Roman" panose="02020603050405020304" pitchFamily="18" charset="0"/>
                          <a:cs typeface="Times New Roman" panose="02020603050405020304" pitchFamily="18" charset="0"/>
                        </a:rPr>
                        <a:t> Liu</a:t>
                      </a:r>
                      <a:endParaRPr lang="en-IN" sz="1000" dirty="0">
                        <a:solidFill>
                          <a:schemeClr val="tx1"/>
                        </a:solidFill>
                        <a:effectLst/>
                        <a:latin typeface="+mn-lt"/>
                        <a:ea typeface="Calibri" panose="020F0502020204030204" pitchFamily="34" charset="0"/>
                        <a:cs typeface="Times New Roman" panose="02020603050405020304" pitchFamily="18" charset="0"/>
                      </a:endParaRPr>
                    </a:p>
                  </a:txBody>
                  <a:tcPr/>
                </a:tc>
                <a:tc>
                  <a:txBody>
                    <a:bodyPr/>
                    <a:lstStyle/>
                    <a:p>
                      <a:r>
                        <a:rPr lang="en-US" sz="1000" dirty="0"/>
                        <a:t>2020</a:t>
                      </a:r>
                      <a:endParaRPr lang="en-IN" sz="1000" dirty="0"/>
                    </a:p>
                  </a:txBody>
                  <a:tcPr/>
                </a:tc>
                <a:tc>
                  <a:txBody>
                    <a:bodyPr/>
                    <a:lstStyle/>
                    <a:p>
                      <a:r>
                        <a:rPr lang="en-IN" sz="1000" dirty="0"/>
                        <a:t>Experimental crop land and chemical laboratory is needed.</a:t>
                      </a:r>
                    </a:p>
                  </a:txBody>
                  <a:tcPr/>
                </a:tc>
                <a:tc>
                  <a:txBody>
                    <a:bodyPr/>
                    <a:lstStyle/>
                    <a:p>
                      <a:r>
                        <a:rPr lang="en-US" sz="1000" dirty="0"/>
                        <a:t>Refine content of soil health and the development of new evaluation standards for ‘soil health and quality’ by combining various soil health indicators into indices in agroecosystems,</a:t>
                      </a:r>
                      <a:endParaRPr lang="en-IN" sz="1000" dirty="0"/>
                    </a:p>
                  </a:txBody>
                  <a:tcPr/>
                </a:tc>
                <a:tc>
                  <a:txBody>
                    <a:bodyPr/>
                    <a:lstStyle/>
                    <a:p>
                      <a:r>
                        <a:rPr lang="en-US" sz="1000" dirty="0"/>
                        <a:t>This paper reviews the impact of conventional cropping systems on soil health, microbiological indicators.</a:t>
                      </a:r>
                      <a:endParaRPr lang="en-IN" sz="10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Significant achievements, including refine content of soil health and the development of new evaluation standards for ‘soil health and quality’.</a:t>
                      </a:r>
                    </a:p>
                  </a:txBody>
                  <a:tcPr/>
                </a:tc>
                <a:extLst>
                  <a:ext uri="{0D108BD9-81ED-4DB2-BD59-A6C34878D82A}">
                    <a16:rowId xmlns:a16="http://schemas.microsoft.com/office/drawing/2014/main" val="3290676975"/>
                  </a:ext>
                </a:extLst>
              </a:tr>
            </a:tbl>
          </a:graphicData>
        </a:graphic>
      </p:graphicFrame>
      <p:sp>
        <p:nvSpPr>
          <p:cNvPr id="3" name="Footer Placeholder 5">
            <a:extLst>
              <a:ext uri="{FF2B5EF4-FFF2-40B4-BE49-F238E27FC236}">
                <a16:creationId xmlns:a16="http://schemas.microsoft.com/office/drawing/2014/main" id="{B9CD1871-5FD0-94A3-57C0-0958197F8B22}"/>
              </a:ext>
            </a:extLst>
          </p:cNvPr>
          <p:cNvSpPr txBox="1">
            <a:spLocks/>
          </p:cNvSpPr>
          <p:nvPr/>
        </p:nvSpPr>
        <p:spPr>
          <a:xfrm>
            <a:off x="3489649" y="6213283"/>
            <a:ext cx="6055567"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MACHINE LEARNING BASED NUTRIENT  RECOMMENDATION SYSTEM FOR SOIL FERTILISATION</a:t>
            </a:r>
          </a:p>
        </p:txBody>
      </p:sp>
    </p:spTree>
    <p:extLst>
      <p:ext uri="{BB962C8B-B14F-4D97-AF65-F5344CB8AC3E}">
        <p14:creationId xmlns:p14="http://schemas.microsoft.com/office/powerpoint/2010/main" val="289429148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cs typeface="Segoe UI Light" panose="020B0502040204020203" pitchFamily="34" charset="0"/>
              </a:rPr>
              <a:t>Literature Review</a:t>
            </a:r>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0CE18F12-D00C-4231-A672-6D7AAF3EE0B9}" type="datetime1">
              <a:rPr lang="en-IN" sz="1000" smtClean="0"/>
              <a:t>10-02-2023</a:t>
            </a:fld>
            <a:endParaRPr lang="en-US" sz="1000" dirty="0"/>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8</a:t>
            </a:fld>
            <a:endParaRPr lang="en-US" sz="1000" dirty="0"/>
          </a:p>
        </p:txBody>
      </p:sp>
      <p:graphicFrame>
        <p:nvGraphicFramePr>
          <p:cNvPr id="2" name="Table 5">
            <a:extLst>
              <a:ext uri="{FF2B5EF4-FFF2-40B4-BE49-F238E27FC236}">
                <a16:creationId xmlns:a16="http://schemas.microsoft.com/office/drawing/2014/main" id="{35D272ED-8F32-35A8-8F4F-3BB5D38029FC}"/>
              </a:ext>
            </a:extLst>
          </p:cNvPr>
          <p:cNvGraphicFramePr>
            <a:graphicFrameLocks noGrp="1"/>
          </p:cNvGraphicFramePr>
          <p:nvPr>
            <p:extLst>
              <p:ext uri="{D42A27DB-BD31-4B8C-83A1-F6EECF244321}">
                <p14:modId xmlns:p14="http://schemas.microsoft.com/office/powerpoint/2010/main" val="1315362791"/>
              </p:ext>
            </p:extLst>
          </p:nvPr>
        </p:nvGraphicFramePr>
        <p:xfrm>
          <a:off x="385011" y="1315453"/>
          <a:ext cx="11429996" cy="4134050"/>
        </p:xfrm>
        <a:graphic>
          <a:graphicData uri="http://schemas.openxmlformats.org/drawingml/2006/table">
            <a:tbl>
              <a:tblPr firstRow="1" bandRow="1">
                <a:tableStyleId>{5C22544A-7EE6-4342-B048-85BDC9FD1C3A}</a:tableStyleId>
              </a:tblPr>
              <a:tblGrid>
                <a:gridCol w="781871">
                  <a:extLst>
                    <a:ext uri="{9D8B030D-6E8A-4147-A177-3AD203B41FA5}">
                      <a16:colId xmlns:a16="http://schemas.microsoft.com/office/drawing/2014/main" val="2441431700"/>
                    </a:ext>
                  </a:extLst>
                </a:gridCol>
                <a:gridCol w="2075629">
                  <a:extLst>
                    <a:ext uri="{9D8B030D-6E8A-4147-A177-3AD203B41FA5}">
                      <a16:colId xmlns:a16="http://schemas.microsoft.com/office/drawing/2014/main" val="224904448"/>
                    </a:ext>
                  </a:extLst>
                </a:gridCol>
                <a:gridCol w="1428750">
                  <a:extLst>
                    <a:ext uri="{9D8B030D-6E8A-4147-A177-3AD203B41FA5}">
                      <a16:colId xmlns:a16="http://schemas.microsoft.com/office/drawing/2014/main" val="1201164458"/>
                    </a:ext>
                  </a:extLst>
                </a:gridCol>
                <a:gridCol w="520941">
                  <a:extLst>
                    <a:ext uri="{9D8B030D-6E8A-4147-A177-3AD203B41FA5}">
                      <a16:colId xmlns:a16="http://schemas.microsoft.com/office/drawing/2014/main" val="968223790"/>
                    </a:ext>
                  </a:extLst>
                </a:gridCol>
                <a:gridCol w="1006842">
                  <a:extLst>
                    <a:ext uri="{9D8B030D-6E8A-4147-A177-3AD203B41FA5}">
                      <a16:colId xmlns:a16="http://schemas.microsoft.com/office/drawing/2014/main" val="2136870042"/>
                    </a:ext>
                  </a:extLst>
                </a:gridCol>
                <a:gridCol w="1799109">
                  <a:extLst>
                    <a:ext uri="{9D8B030D-6E8A-4147-A177-3AD203B41FA5}">
                      <a16:colId xmlns:a16="http://schemas.microsoft.com/office/drawing/2014/main" val="1911342303"/>
                    </a:ext>
                  </a:extLst>
                </a:gridCol>
                <a:gridCol w="1518515">
                  <a:extLst>
                    <a:ext uri="{9D8B030D-6E8A-4147-A177-3AD203B41FA5}">
                      <a16:colId xmlns:a16="http://schemas.microsoft.com/office/drawing/2014/main" val="2857755356"/>
                    </a:ext>
                  </a:extLst>
                </a:gridCol>
                <a:gridCol w="2298339">
                  <a:extLst>
                    <a:ext uri="{9D8B030D-6E8A-4147-A177-3AD203B41FA5}">
                      <a16:colId xmlns:a16="http://schemas.microsoft.com/office/drawing/2014/main" val="1244306496"/>
                    </a:ext>
                  </a:extLst>
                </a:gridCol>
              </a:tblGrid>
              <a:tr h="382336">
                <a:tc>
                  <a:txBody>
                    <a:bodyPr/>
                    <a:lstStyle/>
                    <a:p>
                      <a:r>
                        <a:rPr lang="en-US" sz="1000" dirty="0"/>
                        <a:t>S.NO</a:t>
                      </a:r>
                      <a:endParaRPr lang="en-IN" sz="1000" dirty="0"/>
                    </a:p>
                  </a:txBody>
                  <a:tcPr/>
                </a:tc>
                <a:tc>
                  <a:txBody>
                    <a:bodyPr/>
                    <a:lstStyle/>
                    <a:p>
                      <a:r>
                        <a:rPr lang="en-US" sz="1000" dirty="0"/>
                        <a:t>TITLE</a:t>
                      </a:r>
                      <a:endParaRPr lang="en-IN" sz="1000" dirty="0"/>
                    </a:p>
                  </a:txBody>
                  <a:tcPr/>
                </a:tc>
                <a:tc>
                  <a:txBody>
                    <a:bodyPr/>
                    <a:lstStyle/>
                    <a:p>
                      <a:r>
                        <a:rPr lang="en-US" sz="1000" dirty="0"/>
                        <a:t>AUTHOR</a:t>
                      </a:r>
                      <a:endParaRPr lang="en-IN" sz="1000" dirty="0"/>
                    </a:p>
                  </a:txBody>
                  <a:tcPr/>
                </a:tc>
                <a:tc>
                  <a:txBody>
                    <a:bodyPr/>
                    <a:lstStyle/>
                    <a:p>
                      <a:r>
                        <a:rPr lang="en-US" sz="1000" dirty="0"/>
                        <a:t>YEAR</a:t>
                      </a:r>
                      <a:endParaRPr lang="en-IN" sz="1000" dirty="0"/>
                    </a:p>
                  </a:txBody>
                  <a:tcPr/>
                </a:tc>
                <a:tc>
                  <a:txBody>
                    <a:bodyPr/>
                    <a:lstStyle/>
                    <a:p>
                      <a:r>
                        <a:rPr lang="en-US" sz="1000" dirty="0"/>
                        <a:t>SOFTWARE/HARDWARE</a:t>
                      </a:r>
                      <a:endParaRPr lang="en-IN" sz="1000" dirty="0"/>
                    </a:p>
                  </a:txBody>
                  <a:tcPr/>
                </a:tc>
                <a:tc>
                  <a:txBody>
                    <a:bodyPr/>
                    <a:lstStyle/>
                    <a:p>
                      <a:r>
                        <a:rPr lang="en-US" sz="1000" dirty="0"/>
                        <a:t>METHODOLOGY</a:t>
                      </a:r>
                      <a:endParaRPr lang="en-IN" sz="1000" dirty="0"/>
                    </a:p>
                  </a:txBody>
                  <a:tcPr/>
                </a:tc>
                <a:tc>
                  <a:txBody>
                    <a:bodyPr/>
                    <a:lstStyle/>
                    <a:p>
                      <a:r>
                        <a:rPr lang="en-US" sz="1000" dirty="0"/>
                        <a:t>KEYPOINTS</a:t>
                      </a:r>
                      <a:endParaRPr lang="en-IN" sz="1000" dirty="0"/>
                    </a:p>
                  </a:txBody>
                  <a:tcPr/>
                </a:tc>
                <a:tc>
                  <a:txBody>
                    <a:bodyPr/>
                    <a:lstStyle/>
                    <a:p>
                      <a:r>
                        <a:rPr lang="en-US" sz="1000" dirty="0"/>
                        <a:t>INFERENCE</a:t>
                      </a:r>
                      <a:endParaRPr lang="en-IN" sz="1000" dirty="0"/>
                    </a:p>
                  </a:txBody>
                  <a:tcPr/>
                </a:tc>
                <a:extLst>
                  <a:ext uri="{0D108BD9-81ED-4DB2-BD59-A6C34878D82A}">
                    <a16:rowId xmlns:a16="http://schemas.microsoft.com/office/drawing/2014/main" val="3110208219"/>
                  </a:ext>
                </a:extLst>
              </a:tr>
              <a:tr h="1117600">
                <a:tc>
                  <a:txBody>
                    <a:bodyPr/>
                    <a:lstStyle/>
                    <a:p>
                      <a:r>
                        <a:rPr lang="en-US" sz="1000" dirty="0"/>
                        <a:t>16.</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dirty="0">
                          <a:solidFill>
                            <a:srgbClr val="111111"/>
                          </a:solidFill>
                          <a:effectLst/>
                          <a:latin typeface="+mn-lt"/>
                        </a:rPr>
                        <a:t>Crop Yield Prediction Based on Indian Agriculture using Machine Learning</a:t>
                      </a:r>
                      <a:r>
                        <a:rPr lang="en-IN" sz="1000" b="0" i="0" u="none" strike="noStrike" dirty="0">
                          <a:solidFill>
                            <a:srgbClr val="505050"/>
                          </a:solidFill>
                          <a:effectLst/>
                          <a:latin typeface="+mn-lt"/>
                        </a:rPr>
                        <a:t>.</a:t>
                      </a:r>
                      <a:endParaRPr lang="en-US" sz="1000" dirty="0">
                        <a:latin typeface="+mn-lt"/>
                      </a:endParaRPr>
                    </a:p>
                  </a:txBody>
                  <a:tcPr/>
                </a:tc>
                <a:tc>
                  <a:txBody>
                    <a:bodyPr/>
                    <a:lstStyle/>
                    <a:p>
                      <a:pPr algn="just">
                        <a:lnSpc>
                          <a:spcPct val="100000"/>
                        </a:lnSpc>
                        <a:spcBef>
                          <a:spcPts val="0"/>
                        </a:spcBef>
                        <a:spcAft>
                          <a:spcPts val="0"/>
                        </a:spcAft>
                      </a:pPr>
                      <a:r>
                        <a:rPr lang="en-IN" sz="1000" u="none" strike="noStrike" dirty="0" err="1">
                          <a:solidFill>
                            <a:schemeClr val="tx1"/>
                          </a:solidFill>
                          <a:effectLst/>
                          <a:latin typeface="+mn-lt"/>
                          <a:ea typeface="Calibri" panose="020F0502020204030204" pitchFamily="34" charset="0"/>
                          <a:cs typeface="Times New Roman" panose="02020603050405020304" pitchFamily="18" charset="0"/>
                        </a:rPr>
                        <a:t>Potnuru</a:t>
                      </a:r>
                      <a:r>
                        <a:rPr lang="en-IN" sz="1000" u="none" strike="noStrike" dirty="0">
                          <a:solidFill>
                            <a:schemeClr val="tx1"/>
                          </a:solidFill>
                          <a:effectLst/>
                          <a:latin typeface="+mn-lt"/>
                          <a:ea typeface="Calibri" panose="020F0502020204030204" pitchFamily="34" charset="0"/>
                          <a:cs typeface="Times New Roman" panose="02020603050405020304" pitchFamily="18" charset="0"/>
                        </a:rPr>
                        <a:t> Sai Nishant</a:t>
                      </a:r>
                      <a:endParaRPr lang="en-IN" sz="10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000" u="none" strike="noStrike" dirty="0" err="1">
                          <a:solidFill>
                            <a:schemeClr val="tx1"/>
                          </a:solidFill>
                          <a:effectLst/>
                          <a:latin typeface="+mn-lt"/>
                          <a:ea typeface="Calibri" panose="020F0502020204030204" pitchFamily="34" charset="0"/>
                          <a:cs typeface="Times New Roman" panose="02020603050405020304" pitchFamily="18" charset="0"/>
                        </a:rPr>
                        <a:t>Pinapa</a:t>
                      </a:r>
                      <a:r>
                        <a:rPr lang="en-IN" sz="1000" u="none" strike="noStrike" dirty="0">
                          <a:solidFill>
                            <a:schemeClr val="tx1"/>
                          </a:solidFill>
                          <a:effectLst/>
                          <a:latin typeface="+mn-lt"/>
                          <a:ea typeface="Calibri" panose="020F0502020204030204" pitchFamily="34" charset="0"/>
                          <a:cs typeface="Times New Roman" panose="02020603050405020304" pitchFamily="18" charset="0"/>
                        </a:rPr>
                        <a:t> Sai Venkat</a:t>
                      </a:r>
                      <a:endParaRPr lang="en-IN" sz="10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000" u="none" strike="noStrike" dirty="0" err="1">
                          <a:solidFill>
                            <a:schemeClr val="tx1"/>
                          </a:solidFill>
                          <a:effectLst/>
                          <a:latin typeface="+mn-lt"/>
                          <a:ea typeface="Calibri" panose="020F0502020204030204" pitchFamily="34" charset="0"/>
                          <a:cs typeface="Times New Roman" panose="02020603050405020304" pitchFamily="18" charset="0"/>
                        </a:rPr>
                        <a:t>Bollu</a:t>
                      </a:r>
                      <a:r>
                        <a:rPr lang="en-IN" sz="1000" u="none" strike="noStrike" dirty="0">
                          <a:solidFill>
                            <a:schemeClr val="tx1"/>
                          </a:solidFill>
                          <a:effectLst/>
                          <a:latin typeface="+mn-lt"/>
                          <a:ea typeface="Calibri" panose="020F0502020204030204" pitchFamily="34" charset="0"/>
                          <a:cs typeface="Times New Roman" panose="02020603050405020304" pitchFamily="18" charset="0"/>
                        </a:rPr>
                        <a:t> Lakshmi </a:t>
                      </a:r>
                      <a:r>
                        <a:rPr lang="en-IN" sz="1000" u="none" strike="noStrike" dirty="0" err="1">
                          <a:solidFill>
                            <a:schemeClr val="tx1"/>
                          </a:solidFill>
                          <a:effectLst/>
                          <a:latin typeface="+mn-lt"/>
                          <a:ea typeface="Calibri" panose="020F0502020204030204" pitchFamily="34" charset="0"/>
                          <a:cs typeface="Times New Roman" panose="02020603050405020304" pitchFamily="18" charset="0"/>
                        </a:rPr>
                        <a:t>Avinash</a:t>
                      </a:r>
                      <a:endParaRPr lang="en-IN" sz="10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000" u="none" strike="noStrike" dirty="0">
                          <a:solidFill>
                            <a:schemeClr val="tx1"/>
                          </a:solidFill>
                          <a:effectLst/>
                          <a:latin typeface="+mn-lt"/>
                          <a:ea typeface="Calibri" panose="020F0502020204030204" pitchFamily="34" charset="0"/>
                          <a:cs typeface="Times New Roman" panose="02020603050405020304" pitchFamily="18" charset="0"/>
                        </a:rPr>
                        <a:t>B. Jabber</a:t>
                      </a:r>
                      <a:r>
                        <a:rPr lang="en-IN" sz="1000" dirty="0">
                          <a:solidFill>
                            <a:schemeClr val="tx1"/>
                          </a:solidFill>
                          <a:effectLst/>
                          <a:latin typeface="+mn-lt"/>
                        </a:rPr>
                        <a:t> </a:t>
                      </a:r>
                      <a:endParaRPr lang="en-IN" sz="1000" b="0" i="0" u="none" strike="noStrike" dirty="0">
                        <a:solidFill>
                          <a:schemeClr val="tx1"/>
                        </a:solidFill>
                        <a:effectLst/>
                        <a:latin typeface="+mn-lt"/>
                      </a:endParaRPr>
                    </a:p>
                  </a:txBody>
                  <a:tcPr/>
                </a:tc>
                <a:tc>
                  <a:txBody>
                    <a:bodyPr/>
                    <a:lstStyle/>
                    <a:p>
                      <a:r>
                        <a:rPr lang="en-US" sz="1000" dirty="0"/>
                        <a:t>2020</a:t>
                      </a:r>
                      <a:endParaRPr lang="en-IN" sz="1000" dirty="0"/>
                    </a:p>
                  </a:txBody>
                  <a:tcPr/>
                </a:tc>
                <a:tc>
                  <a:txBody>
                    <a:bodyPr/>
                    <a:lstStyle/>
                    <a:p>
                      <a:r>
                        <a:rPr lang="en-IN" sz="1000" dirty="0"/>
                        <a:t>Google </a:t>
                      </a:r>
                      <a:r>
                        <a:rPr lang="en-IN" sz="1000" dirty="0" err="1"/>
                        <a:t>colab</a:t>
                      </a:r>
                      <a:endParaRPr lang="en-IN" sz="1000" dirty="0"/>
                    </a:p>
                  </a:txBody>
                  <a:tcPr/>
                </a:tc>
                <a:tc>
                  <a:txBody>
                    <a:bodyPr/>
                    <a:lstStyle/>
                    <a:p>
                      <a:r>
                        <a:rPr lang="en-IN" sz="1000" dirty="0"/>
                        <a:t>The paper uses advanced regression techniques like Kernel ridge, Lasso and </a:t>
                      </a:r>
                      <a:r>
                        <a:rPr lang="en-IN" sz="1000" dirty="0" err="1"/>
                        <a:t>Enet</a:t>
                      </a:r>
                      <a:r>
                        <a:rPr lang="en-IN" sz="1000" dirty="0"/>
                        <a:t> algorithms.</a:t>
                      </a:r>
                    </a:p>
                  </a:txBody>
                  <a:tcPr/>
                </a:tc>
                <a:tc>
                  <a:txBody>
                    <a:bodyPr/>
                    <a:lstStyle/>
                    <a:p>
                      <a:r>
                        <a:rPr lang="en-IN" sz="1000" dirty="0"/>
                        <a:t>Concept of stacked regression is used to improvise the model.</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This paper predicts the yield of almost all kinds of crops in India. This script makes novel by usage of simple parameters like state, district, season, area and the user can predict the yield of the crop in which year he or she wants to.</a:t>
                      </a:r>
                    </a:p>
                  </a:txBody>
                  <a:tcPr/>
                </a:tc>
                <a:extLst>
                  <a:ext uri="{0D108BD9-81ED-4DB2-BD59-A6C34878D82A}">
                    <a16:rowId xmlns:a16="http://schemas.microsoft.com/office/drawing/2014/main" val="4221941462"/>
                  </a:ext>
                </a:extLst>
              </a:tr>
              <a:tr h="1020812">
                <a:tc>
                  <a:txBody>
                    <a:bodyPr/>
                    <a:lstStyle/>
                    <a:p>
                      <a:r>
                        <a:rPr lang="en-US" sz="1000" dirty="0"/>
                        <a:t>17.</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Rainfall intensification increases nitrate leaching from tilled but not no-till cropping systems in the U.S. Midwest</a:t>
                      </a:r>
                    </a:p>
                  </a:txBody>
                  <a:tcPr/>
                </a:tc>
                <a:tc>
                  <a:txBody>
                    <a:bodyPr/>
                    <a:lstStyle/>
                    <a:p>
                      <a:pPr>
                        <a:lnSpc>
                          <a:spcPct val="100000"/>
                        </a:lnSpc>
                        <a:spcAft>
                          <a:spcPts val="0"/>
                        </a:spcAft>
                      </a:pPr>
                      <a:r>
                        <a:rPr lang="en-IN" sz="1000" dirty="0">
                          <a:effectLst/>
                          <a:latin typeface="+mn-lt"/>
                          <a:ea typeface="Times New Roman" panose="02020603050405020304" pitchFamily="18" charset="0"/>
                          <a:cs typeface="Times New Roman" panose="02020603050405020304" pitchFamily="18" charset="0"/>
                        </a:rPr>
                        <a:t>Laura J.T. Hess</a:t>
                      </a:r>
                      <a:endParaRPr lang="en-IN" sz="10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000" dirty="0">
                          <a:effectLst/>
                          <a:latin typeface="+mn-lt"/>
                          <a:ea typeface="Times New Roman" panose="02020603050405020304" pitchFamily="18" charset="0"/>
                          <a:cs typeface="Times New Roman" panose="02020603050405020304" pitchFamily="18" charset="0"/>
                        </a:rPr>
                        <a:t>Eve-Lyn S. Hinckley</a:t>
                      </a:r>
                      <a:endParaRPr lang="en-IN" sz="10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000" dirty="0">
                          <a:effectLst/>
                          <a:latin typeface="+mn-lt"/>
                          <a:ea typeface="Times New Roman" panose="02020603050405020304" pitchFamily="18" charset="0"/>
                          <a:cs typeface="Times New Roman" panose="02020603050405020304" pitchFamily="18" charset="0"/>
                        </a:rPr>
                        <a:t>G. Philip Robertson</a:t>
                      </a:r>
                      <a:endParaRPr lang="en-IN" sz="10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000" dirty="0">
                          <a:effectLst/>
                          <a:latin typeface="+mn-lt"/>
                          <a:ea typeface="Times New Roman" panose="02020603050405020304" pitchFamily="18" charset="0"/>
                          <a:cs typeface="Times New Roman" panose="02020603050405020304" pitchFamily="18" charset="0"/>
                        </a:rPr>
                        <a:t>Pamela A. Matson</a:t>
                      </a:r>
                      <a:endParaRPr lang="en-IN" sz="1000" dirty="0">
                        <a:effectLst/>
                        <a:latin typeface="+mn-lt"/>
                        <a:ea typeface="Calibri" panose="020F0502020204030204" pitchFamily="34" charset="0"/>
                        <a:cs typeface="Times New Roman" panose="02020603050405020304" pitchFamily="18" charset="0"/>
                      </a:endParaRPr>
                    </a:p>
                  </a:txBody>
                  <a:tcPr/>
                </a:tc>
                <a:tc>
                  <a:txBody>
                    <a:bodyPr/>
                    <a:lstStyle/>
                    <a:p>
                      <a:r>
                        <a:rPr lang="en-US" sz="1000" dirty="0"/>
                        <a:t>2020</a:t>
                      </a:r>
                      <a:endParaRPr lang="en-IN" sz="1000" dirty="0"/>
                    </a:p>
                  </a:txBody>
                  <a:tcPr/>
                </a:tc>
                <a:tc>
                  <a:txBody>
                    <a:bodyPr/>
                    <a:lstStyle/>
                    <a:p>
                      <a:r>
                        <a:rPr lang="en-IN" sz="1000" dirty="0"/>
                        <a:t>MATLAB</a:t>
                      </a:r>
                    </a:p>
                  </a:txBody>
                  <a:tcPr/>
                </a:tc>
                <a:tc>
                  <a:txBody>
                    <a:bodyPr/>
                    <a:lstStyle/>
                    <a:p>
                      <a:r>
                        <a:rPr lang="en-IN" sz="1000" dirty="0"/>
                        <a:t>Linear mixed models with a nested design used to determine the effects of rainfall intensification and tillage on soil water N conc.</a:t>
                      </a:r>
                    </a:p>
                  </a:txBody>
                  <a:tcPr/>
                </a:tc>
                <a:tc>
                  <a:txBody>
                    <a:bodyPr/>
                    <a:lstStyle/>
                    <a:p>
                      <a:r>
                        <a:rPr lang="en-IN" sz="1000" dirty="0"/>
                        <a:t>Variation in soil </a:t>
                      </a:r>
                      <a:r>
                        <a:rPr lang="en-IN" sz="1000" dirty="0" err="1"/>
                        <a:t>type,structure</a:t>
                      </a:r>
                      <a:r>
                        <a:rPr lang="en-IN" sz="1000" dirty="0"/>
                        <a:t> influence cropping system respond to rainfall intensification.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Rainfall intensification may exacerbate leaching losses of reactive N from cropping systems, and that no-till management may buffer against these losses.</a:t>
                      </a:r>
                    </a:p>
                  </a:txBody>
                  <a:tcPr/>
                </a:tc>
                <a:extLst>
                  <a:ext uri="{0D108BD9-81ED-4DB2-BD59-A6C34878D82A}">
                    <a16:rowId xmlns:a16="http://schemas.microsoft.com/office/drawing/2014/main" val="4200975490"/>
                  </a:ext>
                </a:extLst>
              </a:tr>
              <a:tr h="1558758">
                <a:tc>
                  <a:txBody>
                    <a:bodyPr/>
                    <a:lstStyle/>
                    <a:p>
                      <a:r>
                        <a:rPr lang="en-US" sz="1000" dirty="0"/>
                        <a:t>18.</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Estimation of NPK requirements for rice production in diverse Chinese environments under optimal fertilization rates</a:t>
                      </a:r>
                    </a:p>
                  </a:txBody>
                  <a:tcPr/>
                </a:tc>
                <a:tc>
                  <a:txBody>
                    <a:bodyPr/>
                    <a:lstStyle/>
                    <a:p>
                      <a:pPr>
                        <a:lnSpc>
                          <a:spcPct val="100000"/>
                        </a:lnSpc>
                        <a:spcAft>
                          <a:spcPts val="0"/>
                        </a:spcAft>
                      </a:pPr>
                      <a:r>
                        <a:rPr lang="en-IN" sz="1000" dirty="0">
                          <a:effectLst/>
                          <a:latin typeface="+mn-lt"/>
                          <a:ea typeface="Times New Roman" panose="02020603050405020304" pitchFamily="18" charset="0"/>
                          <a:cs typeface="Times New Roman" panose="02020603050405020304" pitchFamily="18" charset="0"/>
                        </a:rPr>
                        <a:t>Yulong Yin, Hao Ying</a:t>
                      </a:r>
                      <a:endParaRPr lang="en-IN" sz="10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000" dirty="0" err="1">
                          <a:effectLst/>
                          <a:latin typeface="+mn-lt"/>
                          <a:ea typeface="Times New Roman" panose="02020603050405020304" pitchFamily="18" charset="0"/>
                          <a:cs typeface="Times New Roman" panose="02020603050405020304" pitchFamily="18" charset="0"/>
                        </a:rPr>
                        <a:t>Huifang</a:t>
                      </a:r>
                      <a:r>
                        <a:rPr lang="en-IN" sz="1000" dirty="0">
                          <a:effectLst/>
                          <a:latin typeface="+mn-lt"/>
                          <a:ea typeface="Times New Roman" panose="02020603050405020304" pitchFamily="18" charset="0"/>
                          <a:cs typeface="Times New Roman" panose="02020603050405020304" pitchFamily="18" charset="0"/>
                        </a:rPr>
                        <a:t> Zheng ,</a:t>
                      </a:r>
                      <a:r>
                        <a:rPr lang="en-IN" sz="1000" dirty="0" err="1">
                          <a:effectLst/>
                          <a:latin typeface="+mn-lt"/>
                          <a:ea typeface="Times New Roman" panose="02020603050405020304" pitchFamily="18" charset="0"/>
                          <a:cs typeface="Times New Roman" panose="02020603050405020304" pitchFamily="18" charset="0"/>
                        </a:rPr>
                        <a:t>Qingsong</a:t>
                      </a:r>
                      <a:r>
                        <a:rPr lang="en-IN" sz="1000" dirty="0">
                          <a:effectLst/>
                          <a:latin typeface="+mn-lt"/>
                          <a:ea typeface="Times New Roman" panose="02020603050405020304" pitchFamily="18" charset="0"/>
                          <a:cs typeface="Times New Roman" panose="02020603050405020304" pitchFamily="18" charset="0"/>
                        </a:rPr>
                        <a:t> Zhang ,</a:t>
                      </a:r>
                      <a:r>
                        <a:rPr lang="en-IN" sz="1000" dirty="0" err="1">
                          <a:effectLst/>
                          <a:latin typeface="+mn-lt"/>
                          <a:ea typeface="Times New Roman" panose="02020603050405020304" pitchFamily="18" charset="0"/>
                          <a:cs typeface="Times New Roman" panose="02020603050405020304" pitchFamily="18" charset="0"/>
                        </a:rPr>
                        <a:t>Yanfang</a:t>
                      </a:r>
                      <a:r>
                        <a:rPr lang="en-IN" sz="1000" dirty="0">
                          <a:effectLst/>
                          <a:latin typeface="+mn-lt"/>
                          <a:ea typeface="Times New Roman" panose="02020603050405020304" pitchFamily="18" charset="0"/>
                          <a:cs typeface="Times New Roman" panose="02020603050405020304" pitchFamily="18" charset="0"/>
                        </a:rPr>
                        <a:t> </a:t>
                      </a:r>
                      <a:r>
                        <a:rPr lang="en-IN" sz="1000" dirty="0" err="1">
                          <a:effectLst/>
                          <a:latin typeface="+mn-lt"/>
                          <a:ea typeface="Times New Roman" panose="02020603050405020304" pitchFamily="18" charset="0"/>
                          <a:cs typeface="Times New Roman" panose="02020603050405020304" pitchFamily="18" charset="0"/>
                        </a:rPr>
                        <a:t>Xue</a:t>
                      </a:r>
                      <a:r>
                        <a:rPr lang="en-IN" sz="1000" dirty="0">
                          <a:effectLst/>
                          <a:latin typeface="+mn-lt"/>
                          <a:ea typeface="Times New Roman" panose="02020603050405020304" pitchFamily="18" charset="0"/>
                          <a:cs typeface="Times New Roman" panose="02020603050405020304" pitchFamily="18" charset="0"/>
                        </a:rPr>
                        <a:t>,</a:t>
                      </a:r>
                      <a:endParaRPr lang="en-IN" sz="10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000" dirty="0" err="1">
                          <a:effectLst/>
                          <a:latin typeface="+mn-lt"/>
                          <a:ea typeface="Times New Roman" panose="02020603050405020304" pitchFamily="18" charset="0"/>
                          <a:cs typeface="Times New Roman" panose="02020603050405020304" pitchFamily="18" charset="0"/>
                        </a:rPr>
                        <a:t>Zhenling</a:t>
                      </a:r>
                      <a:r>
                        <a:rPr lang="en-IN" sz="1000" dirty="0">
                          <a:effectLst/>
                          <a:latin typeface="+mn-lt"/>
                          <a:ea typeface="Times New Roman" panose="02020603050405020304" pitchFamily="18" charset="0"/>
                          <a:cs typeface="Times New Roman" panose="02020603050405020304" pitchFamily="18" charset="0"/>
                        </a:rPr>
                        <a:t> Cui</a:t>
                      </a:r>
                      <a:endParaRPr lang="en-IN" sz="1000" dirty="0">
                        <a:effectLst/>
                        <a:latin typeface="+mn-lt"/>
                        <a:ea typeface="Calibri" panose="020F0502020204030204" pitchFamily="34" charset="0"/>
                        <a:cs typeface="Times New Roman" panose="02020603050405020304" pitchFamily="18" charset="0"/>
                      </a:endParaRPr>
                    </a:p>
                  </a:txBody>
                  <a:tcPr/>
                </a:tc>
                <a:tc>
                  <a:txBody>
                    <a:bodyPr/>
                    <a:lstStyle/>
                    <a:p>
                      <a:r>
                        <a:rPr lang="en-US" sz="1000" dirty="0"/>
                        <a:t>2019</a:t>
                      </a:r>
                      <a:endParaRPr lang="en-IN" sz="1000" dirty="0"/>
                    </a:p>
                  </a:txBody>
                  <a:tcPr/>
                </a:tc>
                <a:tc>
                  <a:txBody>
                    <a:bodyPr/>
                    <a:lstStyle/>
                    <a:p>
                      <a:r>
                        <a:rPr lang="en-IN" sz="1000" dirty="0"/>
                        <a:t>Chemical laboratory is needed.</a:t>
                      </a:r>
                    </a:p>
                  </a:txBody>
                  <a:tcPr/>
                </a:tc>
                <a:tc>
                  <a:txBody>
                    <a:bodyPr/>
                    <a:lstStyle/>
                    <a:p>
                      <a:r>
                        <a:rPr lang="en-IN" sz="1000" dirty="0"/>
                        <a:t>Plant samples are oven dried and then milled and digested with concentrated H2SO4 and H2O2.</a:t>
                      </a:r>
                    </a:p>
                  </a:txBody>
                  <a:tcPr/>
                </a:tc>
                <a:tc>
                  <a:txBody>
                    <a:bodyPr/>
                    <a:lstStyle/>
                    <a:p>
                      <a:r>
                        <a:rPr lang="en-IN" sz="1000" dirty="0"/>
                        <a:t>Estimate rice nutrient requirements.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Objectives of this study were to evaluate the relationship between nutrient requirements and climates or soil chemical properties.</a:t>
                      </a:r>
                      <a:endParaRPr lang="en-US" sz="1200" dirty="0"/>
                    </a:p>
                  </a:txBody>
                  <a:tcPr/>
                </a:tc>
                <a:extLst>
                  <a:ext uri="{0D108BD9-81ED-4DB2-BD59-A6C34878D82A}">
                    <a16:rowId xmlns:a16="http://schemas.microsoft.com/office/drawing/2014/main" val="3290676975"/>
                  </a:ext>
                </a:extLst>
              </a:tr>
            </a:tbl>
          </a:graphicData>
        </a:graphic>
      </p:graphicFrame>
      <p:sp>
        <p:nvSpPr>
          <p:cNvPr id="3" name="Footer Placeholder 5">
            <a:extLst>
              <a:ext uri="{FF2B5EF4-FFF2-40B4-BE49-F238E27FC236}">
                <a16:creationId xmlns:a16="http://schemas.microsoft.com/office/drawing/2014/main" id="{2DA7CCE1-C752-E9BC-8BE9-F3AF5E35704A}"/>
              </a:ext>
            </a:extLst>
          </p:cNvPr>
          <p:cNvSpPr txBox="1">
            <a:spLocks/>
          </p:cNvSpPr>
          <p:nvPr/>
        </p:nvSpPr>
        <p:spPr>
          <a:xfrm>
            <a:off x="3321698" y="6213283"/>
            <a:ext cx="6074229"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cap="all" baseline="0">
                <a:solidFill>
                  <a:schemeClr val="tx1">
                    <a:lumMod val="65000"/>
                    <a:lumOff val="3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a:t>MACHINE LEARNING BASED NUTRIENT  RECOMMENDATION SYSTEM FOR SOIL FERTILISATION</a:t>
            </a:r>
            <a:endParaRPr lang="en-US" sz="1000" dirty="0"/>
          </a:p>
        </p:txBody>
      </p:sp>
    </p:spTree>
    <p:extLst>
      <p:ext uri="{BB962C8B-B14F-4D97-AF65-F5344CB8AC3E}">
        <p14:creationId xmlns:p14="http://schemas.microsoft.com/office/powerpoint/2010/main" val="524384563"/>
      </p:ext>
    </p:extLst>
  </p:cSld>
  <p:clrMapOvr>
    <a:masterClrMapping/>
  </p:clrMapOvr>
  <p:transition spd="slow">
    <p:cover/>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2735</TotalTime>
  <Words>3737</Words>
  <Application>Microsoft Office PowerPoint</Application>
  <PresentationFormat>Widescreen</PresentationFormat>
  <Paragraphs>410</Paragraphs>
  <Slides>19</Slides>
  <Notes>0</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Adobe Garamond Pro Bold</vt:lpstr>
      <vt:lpstr>Arial</vt:lpstr>
      <vt:lpstr>Calibri</vt:lpstr>
      <vt:lpstr>Gill Sans MT</vt:lpstr>
      <vt:lpstr>NexusSans</vt:lpstr>
      <vt:lpstr>Segoe UI</vt:lpstr>
      <vt:lpstr>Segoe UI Light</vt:lpstr>
      <vt:lpstr>Segoe UI Semibold</vt:lpstr>
      <vt:lpstr>Times</vt:lpstr>
      <vt:lpstr>Times New Roman</vt:lpstr>
      <vt:lpstr>Wingdings</vt:lpstr>
      <vt:lpstr>Gallery</vt:lpstr>
      <vt:lpstr>PowerPoint Presentation</vt:lpstr>
      <vt:lpstr>Content</vt:lpstr>
      <vt:lpstr>Introduction </vt:lpstr>
      <vt:lpstr>Literature Review</vt:lpstr>
      <vt:lpstr>Literature Review</vt:lpstr>
      <vt:lpstr>Literature Review</vt:lpstr>
      <vt:lpstr>Literature Review</vt:lpstr>
      <vt:lpstr>Literature Review</vt:lpstr>
      <vt:lpstr>Literature Review</vt:lpstr>
      <vt:lpstr>Literature Review</vt:lpstr>
      <vt:lpstr>Objectives</vt:lpstr>
      <vt:lpstr>Block Diagram</vt:lpstr>
      <vt:lpstr>Methodology</vt:lpstr>
      <vt:lpstr>Requirements</vt:lpstr>
      <vt:lpstr>Project Cost/Budget</vt:lpstr>
      <vt:lpstr>Work Plan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saranya s</cp:lastModifiedBy>
  <cp:revision>179</cp:revision>
  <dcterms:created xsi:type="dcterms:W3CDTF">2021-11-16T04:37:44Z</dcterms:created>
  <dcterms:modified xsi:type="dcterms:W3CDTF">2023-02-10T11:53:51Z</dcterms:modified>
  <cp:version/>
</cp:coreProperties>
</file>