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562"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5DB945-2B97-4B70-A0F9-7E7B91E3B338}" v="24" dt="2025-09-09T14:51:45.22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328"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 Chandran" userId="e6d5b64305c82c11" providerId="LiveId" clId="{8AFFAB97-6B93-4D76-A787-2E065EAD0893}"/>
    <pc:docChg chg="undo custSel modSld sldOrd">
      <pc:chgData name="Bala Chandran" userId="e6d5b64305c82c11" providerId="LiveId" clId="{8AFFAB97-6B93-4D76-A787-2E065EAD0893}" dt="2025-09-10T08:36:21.254" v="318" actId="1035"/>
      <pc:docMkLst>
        <pc:docMk/>
      </pc:docMkLst>
      <pc:sldChg chg="addSp delSp modSp mod ord">
        <pc:chgData name="Bala Chandran" userId="e6d5b64305c82c11" providerId="LiveId" clId="{8AFFAB97-6B93-4D76-A787-2E065EAD0893}" dt="2025-09-10T08:36:21.254" v="318" actId="1035"/>
        <pc:sldMkLst>
          <pc:docMk/>
          <pc:sldMk cId="0" sldId="256"/>
        </pc:sldMkLst>
        <pc:spChg chg="mod">
          <ac:chgData name="Bala Chandran" userId="e6d5b64305c82c11" providerId="LiveId" clId="{8AFFAB97-6B93-4D76-A787-2E065EAD0893}" dt="2025-09-09T14:32:15.764" v="47"/>
          <ac:spMkLst>
            <pc:docMk/>
            <pc:sldMk cId="0" sldId="256"/>
            <ac:spMk id="11" creationId="{00000000-0000-0000-0000-000000000000}"/>
          </ac:spMkLst>
        </pc:spChg>
        <pc:graphicFrameChg chg="add del mod modGraphic">
          <ac:chgData name="Bala Chandran" userId="e6d5b64305c82c11" providerId="LiveId" clId="{8AFFAB97-6B93-4D76-A787-2E065EAD0893}" dt="2025-09-10T08:36:21.254" v="318" actId="1035"/>
          <ac:graphicFrameMkLst>
            <pc:docMk/>
            <pc:sldMk cId="0" sldId="256"/>
            <ac:graphicFrameMk id="5" creationId="{AE3F4108-28E2-CE0B-F6BF-AC89E4DF1FEB}"/>
          </ac:graphicFrameMkLst>
        </pc:graphicFrameChg>
      </pc:sldChg>
      <pc:sldChg chg="modSp mod">
        <pc:chgData name="Bala Chandran" userId="e6d5b64305c82c11" providerId="LiveId" clId="{8AFFAB97-6B93-4D76-A787-2E065EAD0893}" dt="2025-09-09T14:35:58.815" v="128" actId="207"/>
        <pc:sldMkLst>
          <pc:docMk/>
          <pc:sldMk cId="0" sldId="257"/>
        </pc:sldMkLst>
        <pc:spChg chg="mod">
          <ac:chgData name="Bala Chandran" userId="e6d5b64305c82c11" providerId="LiveId" clId="{8AFFAB97-6B93-4D76-A787-2E065EAD0893}" dt="2025-09-09T14:32:45.088" v="49" actId="1076"/>
          <ac:spMkLst>
            <pc:docMk/>
            <pc:sldMk cId="0" sldId="257"/>
            <ac:spMk id="3" creationId="{44ECB623-03ED-0CDB-9C9E-7CCAEF0190CF}"/>
          </ac:spMkLst>
        </pc:spChg>
        <pc:spChg chg="mod">
          <ac:chgData name="Bala Chandran" userId="e6d5b64305c82c11" providerId="LiveId" clId="{8AFFAB97-6B93-4D76-A787-2E065EAD0893}" dt="2025-09-09T14:35:58.815" v="128" actId="207"/>
          <ac:spMkLst>
            <pc:docMk/>
            <pc:sldMk cId="0" sldId="257"/>
            <ac:spMk id="17" creationId="{00000000-0000-0000-0000-000000000000}"/>
          </ac:spMkLst>
        </pc:spChg>
        <pc:spChg chg="mod">
          <ac:chgData name="Bala Chandran" userId="e6d5b64305c82c11" providerId="LiveId" clId="{8AFFAB97-6B93-4D76-A787-2E065EAD0893}" dt="2025-09-09T14:32:15.764" v="47"/>
          <ac:spMkLst>
            <pc:docMk/>
            <pc:sldMk cId="0" sldId="257"/>
            <ac:spMk id="22" creationId="{00000000-0000-0000-0000-000000000000}"/>
          </ac:spMkLst>
        </pc:spChg>
      </pc:sldChg>
      <pc:sldChg chg="modSp">
        <pc:chgData name="Bala Chandran" userId="e6d5b64305c82c11" providerId="LiveId" clId="{8AFFAB97-6B93-4D76-A787-2E065EAD0893}" dt="2025-09-09T14:32:15.764" v="47"/>
        <pc:sldMkLst>
          <pc:docMk/>
          <pc:sldMk cId="0" sldId="258"/>
        </pc:sldMkLst>
        <pc:spChg chg="mod">
          <ac:chgData name="Bala Chandran" userId="e6d5b64305c82c11" providerId="LiveId" clId="{8AFFAB97-6B93-4D76-A787-2E065EAD0893}" dt="2025-09-09T14:32:15.764" v="47"/>
          <ac:spMkLst>
            <pc:docMk/>
            <pc:sldMk cId="0" sldId="258"/>
            <ac:spMk id="22" creationId="{00000000-0000-0000-0000-000000000000}"/>
          </ac:spMkLst>
        </pc:spChg>
      </pc:sldChg>
      <pc:sldChg chg="modSp mod">
        <pc:chgData name="Bala Chandran" userId="e6d5b64305c82c11" providerId="LiveId" clId="{8AFFAB97-6B93-4D76-A787-2E065EAD0893}" dt="2025-09-09T14:34:27.786" v="73" actId="13926"/>
        <pc:sldMkLst>
          <pc:docMk/>
          <pc:sldMk cId="0" sldId="259"/>
        </pc:sldMkLst>
        <pc:spChg chg="mod">
          <ac:chgData name="Bala Chandran" userId="e6d5b64305c82c11" providerId="LiveId" clId="{8AFFAB97-6B93-4D76-A787-2E065EAD0893}" dt="2025-09-09T14:34:27.786" v="73" actId="13926"/>
          <ac:spMkLst>
            <pc:docMk/>
            <pc:sldMk cId="0" sldId="259"/>
            <ac:spMk id="7" creationId="{00000000-0000-0000-0000-000000000000}"/>
          </ac:spMkLst>
        </pc:spChg>
        <pc:spChg chg="mod">
          <ac:chgData name="Bala Chandran" userId="e6d5b64305c82c11" providerId="LiveId" clId="{8AFFAB97-6B93-4D76-A787-2E065EAD0893}" dt="2025-09-09T14:32:15.764" v="47"/>
          <ac:spMkLst>
            <pc:docMk/>
            <pc:sldMk cId="0" sldId="259"/>
            <ac:spMk id="10" creationId="{00000000-0000-0000-0000-000000000000}"/>
          </ac:spMkLst>
        </pc:spChg>
        <pc:spChg chg="mod">
          <ac:chgData name="Bala Chandran" userId="e6d5b64305c82c11" providerId="LiveId" clId="{8AFFAB97-6B93-4D76-A787-2E065EAD0893}" dt="2025-09-09T14:33:30.041" v="68" actId="20577"/>
          <ac:spMkLst>
            <pc:docMk/>
            <pc:sldMk cId="0" sldId="259"/>
            <ac:spMk id="22" creationId="{DC23B0A7-62D6-B433-7CD3-B5AAE01EBA73}"/>
          </ac:spMkLst>
        </pc:spChg>
      </pc:sldChg>
      <pc:sldChg chg="modSp mod">
        <pc:chgData name="Bala Chandran" userId="e6d5b64305c82c11" providerId="LiveId" clId="{8AFFAB97-6B93-4D76-A787-2E065EAD0893}" dt="2025-09-09T14:38:24.651" v="162" actId="20577"/>
        <pc:sldMkLst>
          <pc:docMk/>
          <pc:sldMk cId="0" sldId="260"/>
        </pc:sldMkLst>
        <pc:spChg chg="mod">
          <ac:chgData name="Bala Chandran" userId="e6d5b64305c82c11" providerId="LiveId" clId="{8AFFAB97-6B93-4D76-A787-2E065EAD0893}" dt="2025-09-09T14:38:24.651" v="162" actId="20577"/>
          <ac:spMkLst>
            <pc:docMk/>
            <pc:sldMk cId="0" sldId="260"/>
            <ac:spMk id="5" creationId="{CA8609A7-F8F6-B393-9A93-E78A64BB4245}"/>
          </ac:spMkLst>
        </pc:spChg>
        <pc:spChg chg="mod">
          <ac:chgData name="Bala Chandran" userId="e6d5b64305c82c11" providerId="LiveId" clId="{8AFFAB97-6B93-4D76-A787-2E065EAD0893}" dt="2025-09-09T14:37:59.645" v="159" actId="14100"/>
          <ac:spMkLst>
            <pc:docMk/>
            <pc:sldMk cId="0" sldId="260"/>
            <ac:spMk id="7" creationId="{00000000-0000-0000-0000-000000000000}"/>
          </ac:spMkLst>
        </pc:spChg>
        <pc:spChg chg="mod">
          <ac:chgData name="Bala Chandran" userId="e6d5b64305c82c11" providerId="LiveId" clId="{8AFFAB97-6B93-4D76-A787-2E065EAD0893}" dt="2025-09-09T14:32:15.764" v="47"/>
          <ac:spMkLst>
            <pc:docMk/>
            <pc:sldMk cId="0" sldId="260"/>
            <ac:spMk id="10" creationId="{00000000-0000-0000-0000-000000000000}"/>
          </ac:spMkLst>
        </pc:spChg>
      </pc:sldChg>
      <pc:sldChg chg="addSp delSp modSp mod">
        <pc:chgData name="Bala Chandran" userId="e6d5b64305c82c11" providerId="LiveId" clId="{8AFFAB97-6B93-4D76-A787-2E065EAD0893}" dt="2025-09-09T14:43:07.562" v="193" actId="207"/>
        <pc:sldMkLst>
          <pc:docMk/>
          <pc:sldMk cId="0" sldId="261"/>
        </pc:sldMkLst>
        <pc:spChg chg="del mod">
          <ac:chgData name="Bala Chandran" userId="e6d5b64305c82c11" providerId="LiveId" clId="{8AFFAB97-6B93-4D76-A787-2E065EAD0893}" dt="2025-09-09T14:38:46.922" v="166" actId="478"/>
          <ac:spMkLst>
            <pc:docMk/>
            <pc:sldMk cId="0" sldId="261"/>
            <ac:spMk id="2" creationId="{E9722719-9079-5A03-7E5D-BFB726247754}"/>
          </ac:spMkLst>
        </pc:spChg>
        <pc:spChg chg="add mod">
          <ac:chgData name="Bala Chandran" userId="e6d5b64305c82c11" providerId="LiveId" clId="{8AFFAB97-6B93-4D76-A787-2E065EAD0893}" dt="2025-09-09T14:40:34.371" v="177" actId="207"/>
          <ac:spMkLst>
            <pc:docMk/>
            <pc:sldMk cId="0" sldId="261"/>
            <ac:spMk id="4" creationId="{98405A35-6560-9EFF-0B5B-687D7E6D54E1}"/>
          </ac:spMkLst>
        </pc:spChg>
        <pc:spChg chg="mod">
          <ac:chgData name="Bala Chandran" userId="e6d5b64305c82c11" providerId="LiveId" clId="{8AFFAB97-6B93-4D76-A787-2E065EAD0893}" dt="2025-09-09T14:43:07.562" v="193" actId="207"/>
          <ac:spMkLst>
            <pc:docMk/>
            <pc:sldMk cId="0" sldId="261"/>
            <ac:spMk id="5" creationId="{00000000-0000-0000-0000-000000000000}"/>
          </ac:spMkLst>
        </pc:spChg>
        <pc:spChg chg="mod">
          <ac:chgData name="Bala Chandran" userId="e6d5b64305c82c11" providerId="LiveId" clId="{8AFFAB97-6B93-4D76-A787-2E065EAD0893}" dt="2025-09-09T14:32:15.764" v="47"/>
          <ac:spMkLst>
            <pc:docMk/>
            <pc:sldMk cId="0" sldId="261"/>
            <ac:spMk id="8" creationId="{00000000-0000-0000-0000-000000000000}"/>
          </ac:spMkLst>
        </pc:spChg>
      </pc:sldChg>
      <pc:sldChg chg="modSp mod">
        <pc:chgData name="Bala Chandran" userId="e6d5b64305c82c11" providerId="LiveId" clId="{8AFFAB97-6B93-4D76-A787-2E065EAD0893}" dt="2025-09-09T14:49:10.540" v="250" actId="255"/>
        <pc:sldMkLst>
          <pc:docMk/>
          <pc:sldMk cId="0" sldId="262"/>
        </pc:sldMkLst>
        <pc:spChg chg="mod">
          <ac:chgData name="Bala Chandran" userId="e6d5b64305c82c11" providerId="LiveId" clId="{8AFFAB97-6B93-4D76-A787-2E065EAD0893}" dt="2025-09-09T14:48:25.437" v="243" actId="20577"/>
          <ac:spMkLst>
            <pc:docMk/>
            <pc:sldMk cId="0" sldId="262"/>
            <ac:spMk id="3" creationId="{2DBF3F56-DA39-C446-550F-E27AFE70965D}"/>
          </ac:spMkLst>
        </pc:spChg>
        <pc:spChg chg="mod">
          <ac:chgData name="Bala Chandran" userId="e6d5b64305c82c11" providerId="LiveId" clId="{8AFFAB97-6B93-4D76-A787-2E065EAD0893}" dt="2025-09-09T14:49:10.540" v="250" actId="255"/>
          <ac:spMkLst>
            <pc:docMk/>
            <pc:sldMk cId="0" sldId="262"/>
            <ac:spMk id="5" creationId="{C9EBDB88-64DE-0DC7-FFDE-CE99280D57BD}"/>
          </ac:spMkLst>
        </pc:spChg>
        <pc:spChg chg="mod">
          <ac:chgData name="Bala Chandran" userId="e6d5b64305c82c11" providerId="LiveId" clId="{8AFFAB97-6B93-4D76-A787-2E065EAD0893}" dt="2025-09-09T14:43:47.629" v="217" actId="13926"/>
          <ac:spMkLst>
            <pc:docMk/>
            <pc:sldMk cId="0" sldId="262"/>
            <ac:spMk id="6" creationId="{00000000-0000-0000-0000-000000000000}"/>
          </ac:spMkLst>
        </pc:spChg>
        <pc:spChg chg="mod">
          <ac:chgData name="Bala Chandran" userId="e6d5b64305c82c11" providerId="LiveId" clId="{8AFFAB97-6B93-4D76-A787-2E065EAD0893}" dt="2025-09-09T14:32:15.764" v="47"/>
          <ac:spMkLst>
            <pc:docMk/>
            <pc:sldMk cId="0" sldId="262"/>
            <ac:spMk id="9" creationId="{00000000-0000-0000-0000-000000000000}"/>
          </ac:spMkLst>
        </pc:spChg>
      </pc:sldChg>
      <pc:sldChg chg="modSp mod">
        <pc:chgData name="Bala Chandran" userId="e6d5b64305c82c11" providerId="LiveId" clId="{8AFFAB97-6B93-4D76-A787-2E065EAD0893}" dt="2025-09-09T14:52:25.389" v="286" actId="14100"/>
        <pc:sldMkLst>
          <pc:docMk/>
          <pc:sldMk cId="0" sldId="263"/>
        </pc:sldMkLst>
        <pc:picChg chg="mod">
          <ac:chgData name="Bala Chandran" userId="e6d5b64305c82c11" providerId="LiveId" clId="{8AFFAB97-6B93-4D76-A787-2E065EAD0893}" dt="2025-09-09T14:52:25.389" v="286" actId="14100"/>
          <ac:picMkLst>
            <pc:docMk/>
            <pc:sldMk cId="0" sldId="263"/>
            <ac:picMk id="4" creationId="{86EF0244-266B-174D-9279-4AD610EF9AE5}"/>
          </ac:picMkLst>
        </pc:picChg>
      </pc:sldChg>
      <pc:sldChg chg="modSp mod">
        <pc:chgData name="Bala Chandran" userId="e6d5b64305c82c11" providerId="LiveId" clId="{8AFFAB97-6B93-4D76-A787-2E065EAD0893}" dt="2025-09-09T14:49:57.258" v="263" actId="14100"/>
        <pc:sldMkLst>
          <pc:docMk/>
          <pc:sldMk cId="0" sldId="264"/>
        </pc:sldMkLst>
        <pc:spChg chg="mod">
          <ac:chgData name="Bala Chandran" userId="e6d5b64305c82c11" providerId="LiveId" clId="{8AFFAB97-6B93-4D76-A787-2E065EAD0893}" dt="2025-09-09T14:49:57.258" v="263" actId="14100"/>
          <ac:spMkLst>
            <pc:docMk/>
            <pc:sldMk cId="0" sldId="264"/>
            <ac:spMk id="4" creationId="{C72FB0D6-E291-B929-048E-F7B501F44448}"/>
          </ac:spMkLst>
        </pc:spChg>
        <pc:spChg chg="mod">
          <ac:chgData name="Bala Chandran" userId="e6d5b64305c82c11" providerId="LiveId" clId="{8AFFAB97-6B93-4D76-A787-2E065EAD0893}" dt="2025-09-09T14:49:28.139" v="260" actId="20577"/>
          <ac:spMkLst>
            <pc:docMk/>
            <pc:sldMk cId="0" sldId="264"/>
            <ac:spMk id="8" creationId="{00000000-0000-0000-0000-000000000000}"/>
          </ac:spMkLst>
        </pc:spChg>
      </pc:sldChg>
      <pc:sldChg chg="addSp modSp mod">
        <pc:chgData name="Bala Chandran" userId="e6d5b64305c82c11" providerId="LiveId" clId="{8AFFAB97-6B93-4D76-A787-2E065EAD0893}" dt="2025-09-09T14:54:01.714" v="315" actId="14100"/>
        <pc:sldMkLst>
          <pc:docMk/>
          <pc:sldMk cId="0" sldId="265"/>
        </pc:sldMkLst>
        <pc:spChg chg="add mod">
          <ac:chgData name="Bala Chandran" userId="e6d5b64305c82c11" providerId="LiveId" clId="{8AFFAB97-6B93-4D76-A787-2E065EAD0893}" dt="2025-09-09T14:54:01.714" v="315" actId="14100"/>
          <ac:spMkLst>
            <pc:docMk/>
            <pc:sldMk cId="0" sldId="265"/>
            <ac:spMk id="3" creationId="{A55CD979-9998-5971-6363-2D1FCC5B76A6}"/>
          </ac:spMkLst>
        </pc:spChg>
        <pc:spChg chg="mod">
          <ac:chgData name="Bala Chandran" userId="e6d5b64305c82c11" providerId="LiveId" clId="{8AFFAB97-6B93-4D76-A787-2E065EAD0893}" dt="2025-09-09T14:52:47.574" v="310" actId="20577"/>
          <ac:spMkLst>
            <pc:docMk/>
            <pc:sldMk cId="0" sldId="265"/>
            <ac:spMk id="7" creationId="{00000000-0000-0000-0000-000000000000}"/>
          </ac:spMkLst>
        </pc:spChg>
        <pc:spChg chg="mod">
          <ac:chgData name="Bala Chandran" userId="e6d5b64305c82c11" providerId="LiveId" clId="{8AFFAB97-6B93-4D76-A787-2E065EAD0893}" dt="2025-09-09T14:27:22.653" v="3" actId="20577"/>
          <ac:spMkLst>
            <pc:docMk/>
            <pc:sldMk cId="0" sldId="265"/>
            <ac:spMk id="8" creationId="{307AEB34-1593-0550-BAA3-2E29D9601871}"/>
          </ac:spMkLst>
        </pc:spChg>
      </pc:sldChg>
      <pc:sldChg chg="modSp mod">
        <pc:chgData name="Bala Chandran" userId="e6d5b64305c82c11" providerId="LiveId" clId="{8AFFAB97-6B93-4D76-A787-2E065EAD0893}" dt="2025-09-09T14:52:10.187" v="284" actId="20577"/>
        <pc:sldMkLst>
          <pc:docMk/>
          <pc:sldMk cId="2720660618" sldId="269"/>
        </pc:sldMkLst>
        <pc:spChg chg="mod">
          <ac:chgData name="Bala Chandran" userId="e6d5b64305c82c11" providerId="LiveId" clId="{8AFFAB97-6B93-4D76-A787-2E065EAD0893}" dt="2025-09-09T14:50:49.082" v="275" actId="207"/>
          <ac:spMkLst>
            <pc:docMk/>
            <pc:sldMk cId="2720660618" sldId="269"/>
            <ac:spMk id="2" creationId="{6E06195E-16D6-79D8-7A9F-F8EB1FE9E212}"/>
          </ac:spMkLst>
        </pc:spChg>
        <pc:spChg chg="mod">
          <ac:chgData name="Bala Chandran" userId="e6d5b64305c82c11" providerId="LiveId" clId="{8AFFAB97-6B93-4D76-A787-2E065EAD0893}" dt="2025-09-09T14:52:10.187" v="284" actId="20577"/>
          <ac:spMkLst>
            <pc:docMk/>
            <pc:sldMk cId="2720660618" sldId="269"/>
            <ac:spMk id="5" creationId="{7C40FCC6-5C28-7673-D27B-623D027311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76996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23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351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695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269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73285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8995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35690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4784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379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63036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34079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99396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8491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1988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6165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1114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2155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886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9/10/2025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2543309"/>
      </p:ext>
    </p:extLst>
  </p:cSld>
  <p:clrMap bg1="lt1" tx1="dk1" bg2="lt2" tx2="dk2" accent1="accent1" accent2="accent2" accent3="accent3" accent4="accent4" accent5="accent5" accent6="accent6" hlink="hlink" folHlink="folHlink"/>
  <p:sldLayoutIdLst>
    <p:sldLayoutId id="2147484563" r:id="rId1"/>
    <p:sldLayoutId id="2147484564" r:id="rId2"/>
    <p:sldLayoutId id="2147484565" r:id="rId3"/>
    <p:sldLayoutId id="2147484566" r:id="rId4"/>
    <p:sldLayoutId id="2147484567" r:id="rId5"/>
    <p:sldLayoutId id="2147484568" r:id="rId6"/>
    <p:sldLayoutId id="2147484569" r:id="rId7"/>
    <p:sldLayoutId id="2147484570" r:id="rId8"/>
    <p:sldLayoutId id="2147484571" r:id="rId9"/>
    <p:sldLayoutId id="2147484572" r:id="rId10"/>
    <p:sldLayoutId id="2147484573" r:id="rId11"/>
    <p:sldLayoutId id="2147484574" r:id="rId12"/>
    <p:sldLayoutId id="2147484575" r:id="rId13"/>
    <p:sldLayoutId id="2147484576" r:id="rId14"/>
    <p:sldLayoutId id="2147484577" r:id="rId15"/>
    <p:sldLayoutId id="2147484578" r:id="rId16"/>
    <p:sldLayoutId id="2147484579" r:id="rId17"/>
    <p:sldLayoutId id="2147484580"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68909"/>
            <a:ext cx="7629525" cy="903068"/>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2" name="TextBox 1">
            <a:extLst>
              <a:ext uri="{FF2B5EF4-FFF2-40B4-BE49-F238E27FC236}">
                <a16:creationId xmlns:a16="http://schemas.microsoft.com/office/drawing/2014/main" id="{5B38BE2F-79ED-7800-F1AF-A539542030D8}"/>
              </a:ext>
            </a:extLst>
          </p:cNvPr>
          <p:cNvSpPr txBox="1"/>
          <p:nvPr/>
        </p:nvSpPr>
        <p:spPr>
          <a:xfrm>
            <a:off x="1371600" y="2242398"/>
            <a:ext cx="8775223" cy="2554545"/>
          </a:xfrm>
          <a:prstGeom prst="rect">
            <a:avLst/>
          </a:prstGeom>
          <a:noFill/>
        </p:spPr>
        <p:txBody>
          <a:bodyPr wrap="none" rtlCol="0">
            <a:spAutoFit/>
          </a:bodyPr>
          <a:lstStyle/>
          <a:p>
            <a:r>
              <a:rPr lang="en-US" sz="2000" b="1" dirty="0">
                <a:solidFill>
                  <a:schemeClr val="accent2">
                    <a:lumMod val="50000"/>
                  </a:schemeClr>
                </a:solidFill>
                <a:latin typeface="Book Antiqua" panose="02040602050305030304" pitchFamily="18" charset="0"/>
              </a:rPr>
              <a:t>STUDENT NAME</a:t>
            </a:r>
            <a:r>
              <a:rPr lang="en-US" sz="2000" dirty="0"/>
              <a:t>: </a:t>
            </a:r>
            <a:r>
              <a:rPr lang="en-US" sz="2000" dirty="0">
                <a:solidFill>
                  <a:srgbClr val="C00000"/>
                </a:solidFill>
                <a:latin typeface="Bodoni MT" panose="02070603080606020203" pitchFamily="18" charset="0"/>
              </a:rPr>
              <a:t>SARANYA . B</a:t>
            </a:r>
          </a:p>
          <a:p>
            <a:endParaRPr lang="en-US" sz="2000" dirty="0"/>
          </a:p>
          <a:p>
            <a:r>
              <a:rPr lang="en-US" sz="2000" b="1" dirty="0">
                <a:solidFill>
                  <a:schemeClr val="accent2">
                    <a:lumMod val="50000"/>
                  </a:schemeClr>
                </a:solidFill>
                <a:latin typeface="Book Antiqua" panose="02040602050305030304" pitchFamily="18" charset="0"/>
              </a:rPr>
              <a:t>REGISTER NO AND NMID</a:t>
            </a:r>
            <a:r>
              <a:rPr lang="en-US" sz="2000" dirty="0"/>
              <a:t>: </a:t>
            </a:r>
            <a:r>
              <a:rPr lang="en-US" sz="2000" dirty="0">
                <a:solidFill>
                  <a:srgbClr val="C00000"/>
                </a:solidFill>
                <a:latin typeface="Bodoni MT" panose="02070603080606020203" pitchFamily="18" charset="0"/>
              </a:rPr>
              <a:t>212402497 / asunm1301212402497</a:t>
            </a:r>
          </a:p>
          <a:p>
            <a:endParaRPr lang="en-US" sz="2000" dirty="0">
              <a:solidFill>
                <a:srgbClr val="C00000"/>
              </a:solidFill>
              <a:cs typeface="Calibri"/>
            </a:endParaRPr>
          </a:p>
          <a:p>
            <a:r>
              <a:rPr lang="en-US" sz="2000" b="1" dirty="0">
                <a:solidFill>
                  <a:schemeClr val="accent2">
                    <a:lumMod val="50000"/>
                  </a:schemeClr>
                </a:solidFill>
                <a:latin typeface="Book Antiqua" panose="02040602050305030304" pitchFamily="18" charset="0"/>
              </a:rPr>
              <a:t>DEPARTMENT</a:t>
            </a:r>
            <a:r>
              <a:rPr lang="en-US" sz="2000" dirty="0">
                <a:latin typeface="Book Antiqua" panose="02040602050305030304" pitchFamily="18" charset="0"/>
              </a:rPr>
              <a:t>: </a:t>
            </a:r>
            <a:r>
              <a:rPr lang="en-US" sz="2000" dirty="0">
                <a:solidFill>
                  <a:srgbClr val="C00000"/>
                </a:solidFill>
                <a:latin typeface="Bodoni MT" panose="02070603080606020203" pitchFamily="18" charset="0"/>
              </a:rPr>
              <a:t>BCA COMPUTER APPLICATION</a:t>
            </a:r>
          </a:p>
          <a:p>
            <a:endParaRPr lang="en-US" sz="2000" dirty="0"/>
          </a:p>
          <a:p>
            <a:r>
              <a:rPr lang="en-US" sz="2000" b="1" dirty="0">
                <a:solidFill>
                  <a:schemeClr val="accent2">
                    <a:lumMod val="50000"/>
                  </a:schemeClr>
                </a:solidFill>
                <a:latin typeface="Book Antiqua" panose="02040602050305030304" pitchFamily="18" charset="0"/>
              </a:rPr>
              <a:t>COLLEGE</a:t>
            </a:r>
            <a:r>
              <a:rPr lang="en-US" sz="2000" dirty="0"/>
              <a:t>: </a:t>
            </a:r>
            <a:r>
              <a:rPr lang="en-US" sz="2000" dirty="0">
                <a:solidFill>
                  <a:srgbClr val="C00000"/>
                </a:solidFill>
                <a:latin typeface="Bodoni MT" panose="02070603080606020203" pitchFamily="18" charset="0"/>
              </a:rPr>
              <a:t>AGURCHAND MANMULL JAIN COLLEGE MINAMBAKKAM/</a:t>
            </a:r>
          </a:p>
          <a:p>
            <a:r>
              <a:rPr lang="en-US" sz="2000" dirty="0">
                <a:solidFill>
                  <a:srgbClr val="C00000"/>
                </a:solidFill>
                <a:latin typeface="Bodoni MT" panose="02070603080606020203" pitchFamily="18" charset="0"/>
              </a:rPr>
              <a:t>MADRAS UNIVERSITY</a:t>
            </a:r>
            <a:endParaRPr lang="en-IN" sz="2000" dirty="0">
              <a:solidFill>
                <a:srgbClr val="C00000"/>
              </a:solidFill>
              <a:latin typeface="Bodoni MT" panose="02070603080606020203" pitchFamily="18" charset="0"/>
            </a:endParaRPr>
          </a:p>
        </p:txBody>
      </p:sp>
      <p:sp>
        <p:nvSpPr>
          <p:cNvPr id="3" name="TextBox 2">
            <a:extLst>
              <a:ext uri="{FF2B5EF4-FFF2-40B4-BE49-F238E27FC236}">
                <a16:creationId xmlns:a16="http://schemas.microsoft.com/office/drawing/2014/main" id="{58A0B4B5-28E9-066A-E400-FD65050C0C95}"/>
              </a:ext>
            </a:extLst>
          </p:cNvPr>
          <p:cNvSpPr txBox="1"/>
          <p:nvPr/>
        </p:nvSpPr>
        <p:spPr>
          <a:xfrm>
            <a:off x="4114800" y="762000"/>
            <a:ext cx="4028988" cy="707886"/>
          </a:xfrm>
          <a:prstGeom prst="rect">
            <a:avLst/>
          </a:prstGeom>
          <a:noFill/>
        </p:spPr>
        <p:txBody>
          <a:bodyPr wrap="none" rtlCol="0">
            <a:spAutoFit/>
          </a:bodyPr>
          <a:lstStyle/>
          <a:p>
            <a:r>
              <a:rPr lang="en-IN" sz="4000" dirty="0">
                <a:solidFill>
                  <a:schemeClr val="accent5">
                    <a:lumMod val="50000"/>
                  </a:schemeClr>
                </a:solidFill>
                <a:latin typeface="Bernard MT Condensed" panose="02050806060905020404" pitchFamily="18" charset="0"/>
              </a:rPr>
              <a:t>DIGITAL PORTFOLIO</a:t>
            </a:r>
          </a:p>
        </p:txBody>
      </p:sp>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AE3F4108-28E2-CE0B-F6BF-AC89E4DF1FEB}"/>
                  </a:ext>
                </a:extLst>
              </p:cNvPr>
              <p:cNvGraphicFramePr>
                <a:graphicFrameLocks noChangeAspect="1"/>
              </p:cNvGraphicFramePr>
              <p:nvPr>
                <p:extLst>
                  <p:ext uri="{D42A27DB-BD31-4B8C-83A1-F6EECF244321}">
                    <p14:modId xmlns:p14="http://schemas.microsoft.com/office/powerpoint/2010/main" val="86928064"/>
                  </p:ext>
                </p:extLst>
              </p:nvPr>
            </p:nvGraphicFramePr>
            <p:xfrm>
              <a:off x="-3526971" y="-685800"/>
              <a:ext cx="3048000" cy="1714500"/>
            </p:xfrm>
            <a:graphic>
              <a:graphicData uri="http://schemas.microsoft.com/office/powerpoint/2016/slidezoom">
                <pslz:sldZm>
                  <pslz:sldZmObj sldId="256" cId="0">
                    <pslz:zmPr id="{3EC433C1-0B50-4660-80D6-8F11E4C8A699}"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5" name="Slide Zoom 4">
                <a:extLst>
                  <a:ext uri="{FF2B5EF4-FFF2-40B4-BE49-F238E27FC236}">
                    <a16:creationId xmlns:a16="http://schemas.microsoft.com/office/drawing/2014/main" id="{AE3F4108-28E2-CE0B-F6BF-AC89E4DF1FEB}"/>
                  </a:ext>
                </a:extLst>
              </p:cNvPr>
              <p:cNvPicPr>
                <a:picLocks noGrp="1" noRot="1" noChangeAspect="1" noMove="1" noResize="1" noEditPoints="1" noAdjustHandles="1" noChangeArrowheads="1" noChangeShapeType="1"/>
              </p:cNvPicPr>
              <p:nvPr/>
            </p:nvPicPr>
            <p:blipFill>
              <a:blip r:embed="rId4"/>
              <a:stretch>
                <a:fillRect/>
              </a:stretch>
            </p:blipFill>
            <p:spPr>
              <a:xfrm>
                <a:off x="-3526971" y="-685800"/>
                <a:ext cx="3048000" cy="1714500"/>
              </a:xfrm>
              <a:prstGeom prst="rect">
                <a:avLst/>
              </a:prstGeom>
              <a:ln w="3175">
                <a:solidFill>
                  <a:prstClr val="ltGray"/>
                </a:solidFill>
              </a:ln>
            </p:spPr>
          </p:pic>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685800" y="533400"/>
            <a:ext cx="8480425" cy="693780"/>
          </a:xfrm>
          <a:prstGeom prst="rect">
            <a:avLst/>
          </a:prstGeom>
        </p:spPr>
        <p:txBody>
          <a:bodyPr vert="horz" wrap="square" lIns="0" tIns="16510" rIns="0" bIns="0" rtlCol="0">
            <a:spAutoFit/>
          </a:bodyPr>
          <a:lstStyle/>
          <a:p>
            <a:pPr marL="12700">
              <a:lnSpc>
                <a:spcPct val="100000"/>
              </a:lnSpc>
              <a:spcBef>
                <a:spcPts val="130"/>
              </a:spcBef>
            </a:pPr>
            <a:r>
              <a:rPr lang="en-IN" sz="4250" spc="15" dirty="0"/>
              <a:t>      </a:t>
            </a:r>
            <a:r>
              <a:rPr lang="en-IN" sz="3200" b="1" i="1" spc="15" dirty="0">
                <a:solidFill>
                  <a:srgbClr val="002060"/>
                </a:solidFill>
              </a:rPr>
              <a:t>RESULTS AND SCREENSHOTS</a:t>
            </a:r>
            <a:r>
              <a:rPr lang="en-IN" b="1" i="1" spc="15" dirty="0">
                <a:solidFill>
                  <a:srgbClr val="002060"/>
                </a:solidFill>
              </a:rPr>
              <a:t>:</a:t>
            </a:r>
            <a:endParaRPr b="1" i="1" dirty="0">
              <a:solidFill>
                <a:srgbClr val="00206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4" name="Picture 3" descr="A screenshot of a computer&#10;&#10;AI-generated content may be incorrect.">
            <a:extLst>
              <a:ext uri="{FF2B5EF4-FFF2-40B4-BE49-F238E27FC236}">
                <a16:creationId xmlns:a16="http://schemas.microsoft.com/office/drawing/2014/main" id="{86EF0244-266B-174D-9279-4AD610EF9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27180"/>
            <a:ext cx="10287000" cy="48688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99560" y="495709"/>
            <a:ext cx="4578668" cy="1244571"/>
          </a:xfrm>
          <a:prstGeom prst="rect">
            <a:avLst/>
          </a:prstGeom>
        </p:spPr>
        <p:txBody>
          <a:bodyPr vert="horz" wrap="square" lIns="0" tIns="13335" rIns="0" bIns="0" rtlCol="0">
            <a:spAutoFit/>
          </a:bodyPr>
          <a:lstStyle/>
          <a:p>
            <a:pPr marL="12700">
              <a:lnSpc>
                <a:spcPct val="100000"/>
              </a:lnSpc>
              <a:spcBef>
                <a:spcPts val="105"/>
              </a:spcBef>
            </a:pPr>
            <a:r>
              <a:rPr lang="en-IN" sz="4000" b="1" i="1" dirty="0">
                <a:solidFill>
                  <a:srgbClr val="002060"/>
                </a:solidFill>
                <a:latin typeface="Cascadia Code" panose="020B0609020000020004" pitchFamily="49" charset="0"/>
                <a:ea typeface="Cascadia Code" panose="020B0609020000020004" pitchFamily="49" charset="0"/>
                <a:cs typeface="Cascadia Code" panose="020B0609020000020004" pitchFamily="49" charset="0"/>
              </a:rPr>
              <a:t>                  CONCLUSION</a:t>
            </a:r>
            <a:r>
              <a:rPr lang="en-IN" sz="4000" b="1" i="1" dirty="0">
                <a:latin typeface="Cascadia Code" panose="020B0609020000020004" pitchFamily="49" charset="0"/>
                <a:ea typeface="Cascadia Code" panose="020B0609020000020004" pitchFamily="49" charset="0"/>
                <a:cs typeface="Cascadia Code" panose="020B0609020000020004" pitchFamily="49" charset="0"/>
              </a:rPr>
              <a:t>:</a:t>
            </a:r>
            <a:endParaRPr sz="4000" b="1" i="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07AEB34-1593-0550-BAA3-2E29D9601871}"/>
              </a:ext>
            </a:extLst>
          </p:cNvPr>
          <p:cNvSpPr txBox="1"/>
          <p:nvPr/>
        </p:nvSpPr>
        <p:spPr>
          <a:xfrm>
            <a:off x="1905000" y="2061666"/>
            <a:ext cx="235962" cy="646331"/>
          </a:xfrm>
          <a:prstGeom prst="rect">
            <a:avLst/>
          </a:prstGeom>
          <a:noFill/>
        </p:spPr>
        <p:txBody>
          <a:bodyPr wrap="none" rtlCol="0">
            <a:spAutoFit/>
          </a:bodyPr>
          <a:lstStyle/>
          <a:p>
            <a:endParaRPr lang="en-IN" dirty="0"/>
          </a:p>
          <a:p>
            <a:r>
              <a:rPr lang="en-IN" dirty="0"/>
              <a:t>.</a:t>
            </a:r>
          </a:p>
        </p:txBody>
      </p:sp>
      <p:sp>
        <p:nvSpPr>
          <p:cNvPr id="3" name="TextBox 2">
            <a:extLst>
              <a:ext uri="{FF2B5EF4-FFF2-40B4-BE49-F238E27FC236}">
                <a16:creationId xmlns:a16="http://schemas.microsoft.com/office/drawing/2014/main" id="{A55CD979-9998-5971-6363-2D1FCC5B76A6}"/>
              </a:ext>
            </a:extLst>
          </p:cNvPr>
          <p:cNvSpPr txBox="1"/>
          <p:nvPr/>
        </p:nvSpPr>
        <p:spPr>
          <a:xfrm>
            <a:off x="3352800" y="2061666"/>
            <a:ext cx="8305800" cy="3416320"/>
          </a:xfrm>
          <a:prstGeom prst="rect">
            <a:avLst/>
          </a:prstGeom>
          <a:noFill/>
        </p:spPr>
        <p:txBody>
          <a:bodyPr wrap="square">
            <a:spAutoFit/>
          </a:bodyPr>
          <a:lstStyle/>
          <a:p>
            <a:r>
              <a:rPr lang="en-US" sz="2400" dirty="0"/>
              <a:t>A digital portfolio is a powerful tool to showcase one’s skills, achievements, and creativity in an organized way. It helps individuals present their personal and professional growth through projects, certificates, and experiences. Digital portfolios are easy to share, accessible anytime, and provide a modern approach to highlight talents compared to traditional methods. Overall, it acts as a bridge between learning and career opportunities, making it an essential asset for students, professionals, and creative individuals.</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364489" y="888918"/>
            <a:ext cx="3909695" cy="509114"/>
          </a:xfrm>
          <a:prstGeom prst="rect">
            <a:avLst/>
          </a:prstGeom>
        </p:spPr>
        <p:txBody>
          <a:bodyPr vert="horz" wrap="square" lIns="0" tIns="16510" rIns="0" bIns="0" rtlCol="0">
            <a:spAutoFit/>
          </a:bodyPr>
          <a:lstStyle/>
          <a:p>
            <a:pPr marL="12700">
              <a:lnSpc>
                <a:spcPct val="100000"/>
              </a:lnSpc>
              <a:spcBef>
                <a:spcPts val="130"/>
              </a:spcBef>
            </a:pPr>
            <a:r>
              <a:rPr lang="en-IN" sz="2800" b="1" i="1" dirty="0">
                <a:solidFill>
                  <a:schemeClr val="bg2">
                    <a:lumMod val="25000"/>
                  </a:schemeClr>
                </a:solidFill>
                <a:highlight>
                  <a:srgbClr val="008080"/>
                </a:highlight>
                <a:latin typeface="Algerian" panose="04020705040A02060702" pitchFamily="82" charset="0"/>
              </a:rPr>
              <a:t>DIGITIAL PORTFOLIO</a:t>
            </a:r>
            <a:r>
              <a:rPr sz="3200" b="1" i="1" dirty="0">
                <a:solidFill>
                  <a:schemeClr val="bg2">
                    <a:lumMod val="25000"/>
                  </a:schemeClr>
                </a:solidFill>
                <a:highlight>
                  <a:srgbClr val="008080"/>
                </a:highlight>
                <a:latin typeface="Algerian" panose="04020705040A02060702" pitchFamily="82" charset="0"/>
              </a:rPr>
              <a:t>:</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4" name="TextBox 3">
            <a:extLst>
              <a:ext uri="{FF2B5EF4-FFF2-40B4-BE49-F238E27FC236}">
                <a16:creationId xmlns:a16="http://schemas.microsoft.com/office/drawing/2014/main" id="{0C1E4719-F9C0-F8AC-97BA-5CF4A29E3006}"/>
              </a:ext>
            </a:extLst>
          </p:cNvPr>
          <p:cNvSpPr txBox="1"/>
          <p:nvPr/>
        </p:nvSpPr>
        <p:spPr>
          <a:xfrm>
            <a:off x="2971800" y="2057400"/>
            <a:ext cx="6096000" cy="584775"/>
          </a:xfrm>
          <a:prstGeom prst="rect">
            <a:avLst/>
          </a:prstGeom>
          <a:noFill/>
        </p:spPr>
        <p:txBody>
          <a:bodyPr wrap="square">
            <a:spAutoFit/>
          </a:bodyPr>
          <a:lstStyle/>
          <a:p>
            <a:r>
              <a:rPr lang="en-US" sz="3200" b="1" dirty="0">
                <a:solidFill>
                  <a:srgbClr val="660066"/>
                </a:solidFill>
                <a:latin typeface="Bahnschrift Light" panose="020B0502040204020203" pitchFamily="34" charset="0"/>
                <a:ea typeface="Verdana" panose="020B0604030504040204" pitchFamily="34" charset="0"/>
                <a:cs typeface="Times New Roman" panose="02020603050405020304" pitchFamily="18" charset="0"/>
              </a:rPr>
              <a:t> </a:t>
            </a:r>
            <a:endParaRPr lang="en-US" sz="1800" dirty="0">
              <a:latin typeface="Bodoni MT Black" panose="02070A03080606020203"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4ECB623-03ED-0CDB-9C9E-7CCAEF0190CF}"/>
              </a:ext>
            </a:extLst>
          </p:cNvPr>
          <p:cNvSpPr txBox="1"/>
          <p:nvPr/>
        </p:nvSpPr>
        <p:spPr>
          <a:xfrm>
            <a:off x="990600" y="2216170"/>
            <a:ext cx="10896600" cy="1815882"/>
          </a:xfrm>
          <a:prstGeom prst="rect">
            <a:avLst/>
          </a:prstGeom>
          <a:noFill/>
        </p:spPr>
        <p:txBody>
          <a:bodyPr wrap="square">
            <a:spAutoFit/>
          </a:bodyPr>
          <a:lstStyle/>
          <a:p>
            <a:r>
              <a:rPr lang="en-US" sz="2800" dirty="0"/>
              <a:t>A </a:t>
            </a:r>
            <a:r>
              <a:rPr lang="en-US" sz="2800" b="1" dirty="0"/>
              <a:t>digital portfolio</a:t>
            </a:r>
            <a:r>
              <a:rPr lang="en-US" sz="2800" dirty="0"/>
              <a:t> is an online or electronic platform that demonstrates an individual’s academic, professional, or creative achievements, allowing others (such as employers, teachers, or clients) to review their skills and accomplishments</a:t>
            </a:r>
            <a:r>
              <a:rPr lang="en-US" dirty="0"/>
              <a:t>.</a:t>
            </a:r>
            <a:endParaRPr lang="en-I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886" y="32657"/>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numCol="1" rtlCol="0"/>
          <a:lstStyle/>
          <a:p>
            <a:endParaRPr lang="en-IN" dirty="0"/>
          </a:p>
          <a:p>
            <a:endParaRPr lang="en-IN" dirty="0"/>
          </a:p>
          <a:p>
            <a:endParaRPr lang="en-IN" dirty="0"/>
          </a:p>
          <a:p>
            <a:endParaRPr lang="en-IN" dirty="0"/>
          </a:p>
          <a:p>
            <a:endParaRPr lang="en-IN" dirty="0"/>
          </a:p>
          <a:p>
            <a:endParaRPr lang="en-IN" dirty="0"/>
          </a:p>
          <a:p>
            <a:endParaRPr lang="en-IN"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21" name="object 21"/>
          <p:cNvSpPr txBox="1">
            <a:spLocks noGrp="1"/>
          </p:cNvSpPr>
          <p:nvPr>
            <p:ph type="title"/>
          </p:nvPr>
        </p:nvSpPr>
        <p:spPr>
          <a:xfrm>
            <a:off x="739775" y="571529"/>
            <a:ext cx="2357120" cy="567463"/>
          </a:xfrm>
          <a:prstGeom prst="rect">
            <a:avLst/>
          </a:prstGeom>
        </p:spPr>
        <p:txBody>
          <a:bodyPr vert="horz" wrap="square" lIns="0" tIns="13335" rIns="0" bIns="0" rtlCol="0">
            <a:spAutoFit/>
          </a:bodyPr>
          <a:lstStyle/>
          <a:p>
            <a:pPr marL="12700">
              <a:lnSpc>
                <a:spcPct val="100000"/>
              </a:lnSpc>
              <a:spcBef>
                <a:spcPts val="105"/>
              </a:spcBef>
            </a:pPr>
            <a:r>
              <a:rPr lang="en-IN" sz="3600" b="1" spc="25" dirty="0">
                <a:solidFill>
                  <a:schemeClr val="accent5">
                    <a:lumMod val="50000"/>
                  </a:schemeClr>
                </a:solidFill>
                <a:latin typeface="Bodoni MT" panose="02070603080606020203" pitchFamily="18" charset="0"/>
                <a:ea typeface="Cascadia Code" panose="020B0609020000020004" pitchFamily="49" charset="0"/>
                <a:cs typeface="Cascadia Code" panose="020B0609020000020004" pitchFamily="49" charset="0"/>
              </a:rPr>
              <a:t>AGENDA</a:t>
            </a:r>
            <a:r>
              <a:rPr lang="en-IN" sz="3600" b="1" spc="25" dirty="0">
                <a:solidFill>
                  <a:schemeClr val="accent5">
                    <a:lumMod val="50000"/>
                  </a:schemeClr>
                </a:solidFill>
                <a:latin typeface="Cascadia Code" panose="020B0609020000020004" pitchFamily="49" charset="0"/>
                <a:ea typeface="Cascadia Code" panose="020B0609020000020004" pitchFamily="49" charset="0"/>
                <a:cs typeface="Cascadia Code" panose="020B0609020000020004" pitchFamily="49" charset="0"/>
              </a:rPr>
              <a:t>:</a:t>
            </a:r>
            <a:endParaRPr sz="3600" b="1" dirty="0">
              <a:solidFill>
                <a:schemeClr val="accent5">
                  <a:lumMod val="50000"/>
                </a:schemeClr>
              </a:solidFill>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 name="TextBox 2">
            <a:extLst>
              <a:ext uri="{FF2B5EF4-FFF2-40B4-BE49-F238E27FC236}">
                <a16:creationId xmlns:a16="http://schemas.microsoft.com/office/drawing/2014/main" id="{C184BD8F-5FEF-EBCD-3026-DB1044B95C28}"/>
              </a:ext>
            </a:extLst>
          </p:cNvPr>
          <p:cNvSpPr txBox="1"/>
          <p:nvPr/>
        </p:nvSpPr>
        <p:spPr>
          <a:xfrm>
            <a:off x="2526030" y="1444685"/>
            <a:ext cx="7489825" cy="4524315"/>
          </a:xfrm>
          <a:prstGeom prst="rect">
            <a:avLst/>
          </a:prstGeom>
          <a:noFill/>
        </p:spPr>
        <p:txBody>
          <a:bodyPr wrap="square" rtlCol="0">
            <a:spAutoFit/>
          </a:bodyPr>
          <a:lstStyle/>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Problem Statement</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Project Overview</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End Users</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Tools and Technologies</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Portfolio design and Layout</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Features and Functionality</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Results and Screenshots</a:t>
            </a:r>
          </a:p>
          <a:p>
            <a:pPr marL="285750" indent="-285750">
              <a:buFont typeface="Wingdings" panose="05000000000000000000" pitchFamily="2" charset="2"/>
              <a:buChar char="Ø"/>
            </a:pPr>
            <a:r>
              <a:rPr lang="en-IN" sz="3200" dirty="0">
                <a:solidFill>
                  <a:schemeClr val="accent1">
                    <a:lumMod val="50000"/>
                  </a:schemeClr>
                </a:solidFill>
                <a:latin typeface="Book Antiqua" panose="02040602050305030304" pitchFamily="18" charset="0"/>
              </a:rPr>
              <a:t>Conclusion</a:t>
            </a:r>
          </a:p>
          <a:p>
            <a:pPr marL="285750" indent="-285750">
              <a:buFont typeface="Wingdings" panose="05000000000000000000" pitchFamily="2" charset="2"/>
              <a:buChar char="Ø"/>
            </a:pPr>
            <a:r>
              <a:rPr lang="en-IN" sz="3200" dirty="0" err="1">
                <a:solidFill>
                  <a:schemeClr val="accent1">
                    <a:lumMod val="50000"/>
                  </a:schemeClr>
                </a:solidFill>
                <a:latin typeface="Book Antiqua" panose="02040602050305030304" pitchFamily="18" charset="0"/>
              </a:rPr>
              <a:t>Github</a:t>
            </a:r>
            <a:r>
              <a:rPr lang="en-IN" sz="3200" dirty="0">
                <a:solidFill>
                  <a:schemeClr val="accent1">
                    <a:lumMod val="50000"/>
                  </a:schemeClr>
                </a:solidFill>
                <a:latin typeface="Book Antiqua" panose="02040602050305030304" pitchFamily="18" charset="0"/>
              </a:rPr>
              <a:t> Link</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066800" y="1007292"/>
            <a:ext cx="73894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3600" spc="10" dirty="0">
                <a:latin typeface="Book Antiqua" panose="02040602050305030304" pitchFamily="18" charset="0"/>
              </a:rPr>
              <a:t>                      </a:t>
            </a:r>
            <a:r>
              <a:rPr sz="2800" b="1" i="1" spc="10" dirty="0">
                <a:solidFill>
                  <a:schemeClr val="accent1"/>
                </a:solidFill>
                <a:highlight>
                  <a:srgbClr val="000000"/>
                </a:highlight>
                <a:latin typeface="Book Antiqua" panose="02040602050305030304" pitchFamily="18" charset="0"/>
              </a:rPr>
              <a:t>PROBLEM STATEMENT</a:t>
            </a:r>
            <a:r>
              <a:rPr sz="3600" spc="10" dirty="0">
                <a:highlight>
                  <a:srgbClr val="000000"/>
                </a:highlight>
                <a:latin typeface="Book Antiqua" panose="02040602050305030304" pitchFamily="18" charset="0"/>
              </a:rPr>
              <a:t>:</a:t>
            </a:r>
            <a:endParaRPr sz="3600" dirty="0">
              <a:highlight>
                <a:srgbClr val="000000"/>
              </a:highlight>
              <a:latin typeface="Book Antiqua" panose="0204060205030503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22" name="TextBox 21">
            <a:extLst>
              <a:ext uri="{FF2B5EF4-FFF2-40B4-BE49-F238E27FC236}">
                <a16:creationId xmlns:a16="http://schemas.microsoft.com/office/drawing/2014/main" id="{DC23B0A7-62D6-B433-7CD3-B5AAE01EBA73}"/>
              </a:ext>
            </a:extLst>
          </p:cNvPr>
          <p:cNvSpPr txBox="1"/>
          <p:nvPr/>
        </p:nvSpPr>
        <p:spPr>
          <a:xfrm>
            <a:off x="1981200" y="2379106"/>
            <a:ext cx="8839200" cy="1815882"/>
          </a:xfrm>
          <a:prstGeom prst="rect">
            <a:avLst/>
          </a:prstGeom>
          <a:noFill/>
        </p:spPr>
        <p:txBody>
          <a:bodyPr wrap="square" rtlCol="0">
            <a:spAutoFit/>
          </a:bodyPr>
          <a:lstStyle/>
          <a:p>
            <a:r>
              <a:rPr lang="en-US" sz="2800" dirty="0"/>
              <a:t>Traditional resumes cannot fully show a person’s skills and talents. People need a digital portfolio to present their work, projects, and achievements in an easy and attractive way.</a:t>
            </a:r>
            <a:endParaRPr lang="en-IN"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228600" y="609481"/>
            <a:ext cx="7619999" cy="940001"/>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2800" spc="5" dirty="0"/>
              <a:t>          </a:t>
            </a:r>
            <a:br>
              <a:rPr lang="en-IN" sz="2800" spc="5" dirty="0"/>
            </a:br>
            <a:r>
              <a:rPr lang="en-IN" sz="2800" spc="5" dirty="0"/>
              <a:t>                    </a:t>
            </a:r>
            <a:r>
              <a:rPr sz="3200" b="1" i="1" spc="5" dirty="0">
                <a:solidFill>
                  <a:schemeClr val="accent1"/>
                </a:solidFill>
                <a:highlight>
                  <a:srgbClr val="000000"/>
                </a:highlight>
                <a:latin typeface="Bell MT" panose="02020503060305020303" pitchFamily="18" charset="0"/>
              </a:rPr>
              <a:t>PROJECT OVERVIE</a:t>
            </a:r>
            <a:r>
              <a:rPr sz="3200" b="1" spc="5" dirty="0">
                <a:solidFill>
                  <a:schemeClr val="accent1"/>
                </a:solidFill>
                <a:highlight>
                  <a:srgbClr val="808080"/>
                </a:highlight>
              </a:rPr>
              <a:t>:</a:t>
            </a:r>
            <a:endParaRPr sz="3200" b="1" dirty="0">
              <a:solidFill>
                <a:schemeClr val="accent1"/>
              </a:solidFill>
              <a:highlight>
                <a:srgbClr val="808080"/>
              </a:highlight>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5" name="TextBox 4">
            <a:extLst>
              <a:ext uri="{FF2B5EF4-FFF2-40B4-BE49-F238E27FC236}">
                <a16:creationId xmlns:a16="http://schemas.microsoft.com/office/drawing/2014/main" id="{CA8609A7-F8F6-B393-9A93-E78A64BB4245}"/>
              </a:ext>
            </a:extLst>
          </p:cNvPr>
          <p:cNvSpPr txBox="1"/>
          <p:nvPr/>
        </p:nvSpPr>
        <p:spPr>
          <a:xfrm>
            <a:off x="2133600" y="2209800"/>
            <a:ext cx="9601200" cy="1938992"/>
          </a:xfrm>
          <a:prstGeom prst="rect">
            <a:avLst/>
          </a:prstGeom>
          <a:noFill/>
        </p:spPr>
        <p:txBody>
          <a:bodyPr wrap="square">
            <a:spAutoFit/>
          </a:bodyPr>
          <a:lstStyle/>
          <a:p>
            <a:r>
              <a:rPr lang="en-US" sz="2400" dirty="0"/>
              <a:t>The Digital Portfolio project is designed to create an online platform where individuals can showcase their skills, education, projects, and achievements in a creative and professional way. It helps students and professionals present their talents beyond a traditional resume by including multimedia content such as images, videos, and project links.</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14512" y="1720698"/>
            <a:ext cx="9463088" cy="2355773"/>
          </a:xfrm>
          <a:prstGeom prst="rect">
            <a:avLst/>
          </a:prstGeom>
        </p:spPr>
        <p:txBody>
          <a:bodyPr vert="horz" wrap="square" lIns="0" tIns="16510" rIns="0" bIns="0" rtlCol="0">
            <a:spAutoFit/>
          </a:bodyPr>
          <a:lstStyle/>
          <a:p>
            <a:pPr marL="12700">
              <a:lnSpc>
                <a:spcPct val="100000"/>
              </a:lnSpc>
              <a:spcBef>
                <a:spcPts val="130"/>
              </a:spcBef>
            </a:pPr>
            <a:br>
              <a:rPr lang="en-US" sz="3200" dirty="0">
                <a:solidFill>
                  <a:schemeClr val="accent4">
                    <a:lumMod val="50000"/>
                  </a:schemeClr>
                </a:solidFill>
                <a:latin typeface="Castellar" panose="020A0402060406010301" pitchFamily="18" charset="0"/>
              </a:rPr>
            </a:br>
            <a:r>
              <a:rPr lang="en-IN"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S</a:t>
            </a:r>
            <a:r>
              <a:rPr lang="en-US" sz="2400" b="1" i="1" dirty="0" err="1">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tudents</a:t>
            </a: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 – to showcase their education, skills, and </a:t>
            </a:r>
            <a:r>
              <a:rPr lang="en-US" sz="2400" b="1" i="1" dirty="0" err="1">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projectS</a:t>
            </a: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a:t>
            </a:r>
            <a:b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b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Job Seekers / Professionals – to highlight work experience, certifications, and achievements for employers.</a:t>
            </a:r>
            <a:b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b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Teachers / Educators – to assess student skills and track progress.</a:t>
            </a:r>
            <a:b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br>
            <a:r>
              <a:rPr lang="en-US"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rPr>
              <a:t>Employers / Recruiters – to evaluate candidates’ abilities before hiring.</a:t>
            </a:r>
            <a:endParaRPr sz="2400" b="1" i="1" dirty="0">
              <a:solidFill>
                <a:schemeClr val="tx1">
                  <a:lumMod val="95000"/>
                  <a:lumOff val="5000"/>
                </a:schemeClr>
              </a:solidFill>
              <a:latin typeface="Candara Light" panose="020E0502030303020204" pitchFamily="34" charset="0"/>
              <a:ea typeface="Cascadia Code SemiBold" panose="020B0609020000020004" pitchFamily="49" charset="0"/>
              <a:cs typeface="Cascadia Code SemiBold" panose="020B0609020000020004" pitchFamily="49"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4" name="TextBox 3">
            <a:extLst>
              <a:ext uri="{FF2B5EF4-FFF2-40B4-BE49-F238E27FC236}">
                <a16:creationId xmlns:a16="http://schemas.microsoft.com/office/drawing/2014/main" id="{98405A35-6560-9EFF-0B5B-687D7E6D54E1}"/>
              </a:ext>
            </a:extLst>
          </p:cNvPr>
          <p:cNvSpPr txBox="1"/>
          <p:nvPr/>
        </p:nvSpPr>
        <p:spPr>
          <a:xfrm>
            <a:off x="2057400" y="619487"/>
            <a:ext cx="6096000" cy="954107"/>
          </a:xfrm>
          <a:prstGeom prst="rect">
            <a:avLst/>
          </a:prstGeom>
          <a:noFill/>
        </p:spPr>
        <p:txBody>
          <a:bodyPr wrap="square">
            <a:spAutoFit/>
          </a:bodyPr>
          <a:lstStyle/>
          <a:p>
            <a:r>
              <a:rPr lang="en-US" sz="2800" dirty="0">
                <a:solidFill>
                  <a:schemeClr val="accent1"/>
                </a:solidFill>
              </a:rPr>
              <a:t>WHO ARE THE END USERS:</a:t>
            </a:r>
            <a:br>
              <a:rPr lang="en-US" sz="2800" dirty="0">
                <a:solidFill>
                  <a:schemeClr val="accent1"/>
                </a:solidFill>
              </a:rPr>
            </a:br>
            <a:endParaRPr lang="en-IN" sz="28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86200" y="808970"/>
            <a:ext cx="14131290"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                              </a:t>
            </a:r>
            <a:r>
              <a:rPr lang="en-IN" sz="3600" b="1" i="1" spc="10" dirty="0">
                <a:solidFill>
                  <a:schemeClr val="accent1"/>
                </a:solidFill>
                <a:highlight>
                  <a:srgbClr val="000000"/>
                </a:highlight>
                <a:latin typeface="Cascadia Code" panose="020B0609020000020004" pitchFamily="49" charset="0"/>
                <a:ea typeface="Cascadia Code" panose="020B0609020000020004" pitchFamily="49" charset="0"/>
                <a:cs typeface="Cascadia Code" panose="020B0609020000020004" pitchFamily="49" charset="0"/>
              </a:rPr>
              <a:t>TOOLS AND TECHNIQUES</a:t>
            </a:r>
            <a:r>
              <a:rPr lang="en-IN" sz="3600" b="1" i="1" spc="10" dirty="0">
                <a:solidFill>
                  <a:srgbClr val="0070C0"/>
                </a:solidFill>
                <a:latin typeface="Castellar" panose="020A0402060406010301" pitchFamily="18" charset="0"/>
              </a:rPr>
              <a:t>:</a:t>
            </a:r>
            <a:endParaRPr sz="3600" b="1" i="1" dirty="0">
              <a:solidFill>
                <a:srgbClr val="0070C0"/>
              </a:solidFill>
              <a:latin typeface="Castellar" panose="020A0402060406010301"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3" name="TextBox 2">
            <a:extLst>
              <a:ext uri="{FF2B5EF4-FFF2-40B4-BE49-F238E27FC236}">
                <a16:creationId xmlns:a16="http://schemas.microsoft.com/office/drawing/2014/main" id="{2DBF3F56-DA39-C446-550F-E27AFE70965D}"/>
              </a:ext>
            </a:extLst>
          </p:cNvPr>
          <p:cNvSpPr txBox="1"/>
          <p:nvPr/>
        </p:nvSpPr>
        <p:spPr>
          <a:xfrm>
            <a:off x="2667000" y="2286000"/>
            <a:ext cx="5867400" cy="1569660"/>
          </a:xfrm>
          <a:prstGeom prst="rect">
            <a:avLst/>
          </a:prstGeom>
          <a:noFill/>
        </p:spPr>
        <p:txBody>
          <a:bodyPr wrap="square">
            <a:spAutoFit/>
          </a:bodyPr>
          <a:lstStyle/>
          <a:p>
            <a:r>
              <a:rPr lang="en-IN" b="1" dirty="0"/>
              <a:t>TOOLS:</a:t>
            </a:r>
          </a:p>
          <a:p>
            <a:endParaRPr lang="en-IN" b="1" dirty="0"/>
          </a:p>
          <a:p>
            <a:r>
              <a:rPr lang="en-IN" sz="2000" dirty="0"/>
              <a:t>Website   Builders → WordPress, Wix, Google </a:t>
            </a:r>
            <a:r>
              <a:rPr lang="en-IN" sz="2000" dirty="0" err="1"/>
              <a:t>SitesCoding</a:t>
            </a:r>
            <a:r>
              <a:rPr lang="en-IN" sz="2000" dirty="0"/>
              <a:t>    Tools → HTML, CSS, JavaScript, React</a:t>
            </a:r>
          </a:p>
          <a:p>
            <a:endParaRPr lang="en-IN" sz="2000" dirty="0"/>
          </a:p>
        </p:txBody>
      </p:sp>
      <p:sp>
        <p:nvSpPr>
          <p:cNvPr id="5" name="TextBox 4">
            <a:extLst>
              <a:ext uri="{FF2B5EF4-FFF2-40B4-BE49-F238E27FC236}">
                <a16:creationId xmlns:a16="http://schemas.microsoft.com/office/drawing/2014/main" id="{C9EBDB88-64DE-0DC7-FFDE-CE99280D57BD}"/>
              </a:ext>
            </a:extLst>
          </p:cNvPr>
          <p:cNvSpPr txBox="1"/>
          <p:nvPr/>
        </p:nvSpPr>
        <p:spPr>
          <a:xfrm>
            <a:off x="2819400" y="4006981"/>
            <a:ext cx="8005763" cy="1261884"/>
          </a:xfrm>
          <a:prstGeom prst="rect">
            <a:avLst/>
          </a:prstGeom>
          <a:noFill/>
        </p:spPr>
        <p:txBody>
          <a:bodyPr wrap="square">
            <a:spAutoFit/>
          </a:bodyPr>
          <a:lstStyle/>
          <a:p>
            <a:r>
              <a:rPr lang="en-IN" b="1" dirty="0"/>
              <a:t>Techniques :</a:t>
            </a:r>
          </a:p>
          <a:p>
            <a:endParaRPr lang="en-IN" dirty="0"/>
          </a:p>
          <a:p>
            <a:r>
              <a:rPr lang="en-IN" sz="2000" dirty="0"/>
              <a:t>Responsive Design → Making the portfolio mobile and desktop </a:t>
            </a:r>
            <a:r>
              <a:rPr lang="en-IN" sz="2000" dirty="0" err="1"/>
              <a:t>friendlyUser</a:t>
            </a:r>
            <a:r>
              <a:rPr lang="en-IN" sz="2000" dirty="0"/>
              <a:t>-Friendly Navigation → Clear menus and links for easy access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8" name="object 8"/>
          <p:cNvSpPr txBox="1"/>
          <p:nvPr/>
        </p:nvSpPr>
        <p:spPr>
          <a:xfrm>
            <a:off x="838200" y="838200"/>
            <a:ext cx="8439150" cy="1011174"/>
          </a:xfrm>
          <a:prstGeom prst="rect">
            <a:avLst/>
          </a:prstGeom>
        </p:spPr>
        <p:txBody>
          <a:bodyPr vert="horz" wrap="square" lIns="0" tIns="13335" rIns="0" bIns="0" rtlCol="0">
            <a:spAutoFit/>
          </a:bodyPr>
          <a:lstStyle/>
          <a:p>
            <a:pPr marL="12700">
              <a:lnSpc>
                <a:spcPct val="100000"/>
              </a:lnSpc>
              <a:spcBef>
                <a:spcPts val="105"/>
              </a:spcBef>
            </a:pPr>
            <a:r>
              <a:rPr lang="en-IN" sz="3200" b="1" i="1" spc="15" dirty="0">
                <a:solidFill>
                  <a:schemeClr val="accent1">
                    <a:lumMod val="50000"/>
                  </a:schemeClr>
                </a:solidFill>
                <a:latin typeface="Trebuchet MS"/>
                <a:cs typeface="Trebuchet MS"/>
              </a:rPr>
              <a:t>          PORTFOLIO DESIGN AND LAYOUT:</a:t>
            </a:r>
          </a:p>
          <a:p>
            <a:pPr marL="12700">
              <a:lnSpc>
                <a:spcPct val="100000"/>
              </a:lnSpc>
              <a:spcBef>
                <a:spcPts val="105"/>
              </a:spcBef>
            </a:pPr>
            <a:endParaRPr sz="3200" i="1" dirty="0">
              <a:solidFill>
                <a:srgbClr val="660066"/>
              </a:solidFill>
              <a:latin typeface="Trebuchet MS"/>
              <a:cs typeface="Trebuchet MS"/>
            </a:endParaRPr>
          </a:p>
        </p:txBody>
      </p:sp>
      <p:sp>
        <p:nvSpPr>
          <p:cNvPr id="4" name="TextBox 3">
            <a:extLst>
              <a:ext uri="{FF2B5EF4-FFF2-40B4-BE49-F238E27FC236}">
                <a16:creationId xmlns:a16="http://schemas.microsoft.com/office/drawing/2014/main" id="{C72FB0D6-E291-B929-048E-F7B501F44448}"/>
              </a:ext>
            </a:extLst>
          </p:cNvPr>
          <p:cNvSpPr txBox="1"/>
          <p:nvPr/>
        </p:nvSpPr>
        <p:spPr>
          <a:xfrm>
            <a:off x="3045278" y="2667000"/>
            <a:ext cx="8079922" cy="1927324"/>
          </a:xfrm>
          <a:prstGeom prst="rect">
            <a:avLst/>
          </a:prstGeom>
          <a:noFill/>
        </p:spPr>
        <p:txBody>
          <a:bodyPr wrap="square">
            <a:spAutoFit/>
          </a:bodyPr>
          <a:lstStyle/>
          <a:p>
            <a:r>
              <a:rPr lang="en-IN" sz="2400" dirty="0" err="1"/>
              <a:t>DesignTheme</a:t>
            </a:r>
            <a:r>
              <a:rPr lang="en-IN" sz="2400" dirty="0"/>
              <a:t> &amp; </a:t>
            </a:r>
            <a:r>
              <a:rPr lang="en-IN" sz="2400" dirty="0" err="1"/>
              <a:t>Colors</a:t>
            </a:r>
            <a:r>
              <a:rPr lang="en-IN" sz="2400" dirty="0"/>
              <a:t> → Use consistent, professional, or pastel tones that match your personality/</a:t>
            </a:r>
            <a:r>
              <a:rPr lang="en-IN" sz="2400" dirty="0" err="1"/>
              <a:t>brand.Typography</a:t>
            </a:r>
            <a:r>
              <a:rPr lang="en-IN" sz="2400" dirty="0"/>
              <a:t> → Choose clear, readable fonts (e.g., Sans-serif for modern look).Visual Hierarchy → Highlight important sections like About Me, Skills, Projects at the top.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489458"/>
            <a:ext cx="9601196" cy="1303867"/>
          </a:xfrm>
        </p:spPr>
        <p:txBody>
          <a:bodyPr>
            <a:normAutofit/>
          </a:bodyPr>
          <a:lstStyle/>
          <a:p>
            <a:r>
              <a:rPr lang="en-IN" sz="3200" b="1" i="1" dirty="0">
                <a:solidFill>
                  <a:srgbClr val="FF0000"/>
                </a:solidFill>
                <a:latin typeface="Cascadia Code SemiBold" panose="020B0609020000020004" pitchFamily="49" charset="0"/>
                <a:ea typeface="Cascadia Code SemiBold" panose="020B0609020000020004" pitchFamily="49" charset="0"/>
                <a:cs typeface="Cascadia Code SemiBold" panose="020B0609020000020004" pitchFamily="49" charset="0"/>
              </a:rPr>
              <a:t>         </a:t>
            </a:r>
            <a:r>
              <a:rPr lang="en-IN" sz="3200" b="1" i="1" dirty="0">
                <a:solidFill>
                  <a:schemeClr val="tx2"/>
                </a:solidFill>
                <a:highlight>
                  <a:srgbClr val="00FFFF"/>
                </a:highlight>
                <a:latin typeface="Cascadia Code SemiBold" panose="020B0609020000020004" pitchFamily="49" charset="0"/>
                <a:ea typeface="Cascadia Code SemiBold" panose="020B0609020000020004" pitchFamily="49" charset="0"/>
                <a:cs typeface="Cascadia Code SemiBold" panose="020B0609020000020004" pitchFamily="49" charset="0"/>
              </a:rPr>
              <a:t>FEATURES AND FUNCTIONALITY:</a:t>
            </a:r>
          </a:p>
        </p:txBody>
      </p:sp>
      <p:sp>
        <p:nvSpPr>
          <p:cNvPr id="5" name="TextBox 4">
            <a:extLst>
              <a:ext uri="{FF2B5EF4-FFF2-40B4-BE49-F238E27FC236}">
                <a16:creationId xmlns:a16="http://schemas.microsoft.com/office/drawing/2014/main" id="{7C40FCC6-5C28-7673-D27B-623D027311E3}"/>
              </a:ext>
            </a:extLst>
          </p:cNvPr>
          <p:cNvSpPr txBox="1"/>
          <p:nvPr/>
        </p:nvSpPr>
        <p:spPr>
          <a:xfrm>
            <a:off x="2667000" y="2209800"/>
            <a:ext cx="6449784" cy="3477875"/>
          </a:xfrm>
          <a:prstGeom prst="rect">
            <a:avLst/>
          </a:prstGeom>
          <a:noFill/>
        </p:spPr>
        <p:txBody>
          <a:bodyPr wrap="square">
            <a:spAutoFit/>
          </a:bodyPr>
          <a:lstStyle/>
          <a:p>
            <a:pPr>
              <a:buNone/>
            </a:pPr>
            <a:r>
              <a:rPr lang="en-US" sz="2400" b="1" dirty="0"/>
              <a:t>Features</a:t>
            </a:r>
          </a:p>
          <a:p>
            <a:pPr>
              <a:buFont typeface="Arial" panose="020B0604020202020204" pitchFamily="34" charset="0"/>
              <a:buChar char="•"/>
            </a:pPr>
            <a:r>
              <a:rPr lang="en-US" sz="2800" b="1" dirty="0"/>
              <a:t>Skills Section</a:t>
            </a:r>
            <a:r>
              <a:rPr lang="en-US" sz="2800" dirty="0"/>
              <a:t> → Lists technical and soft skills.</a:t>
            </a:r>
          </a:p>
          <a:p>
            <a:pPr>
              <a:buFont typeface="Arial" panose="020B0604020202020204" pitchFamily="34" charset="0"/>
              <a:buChar char="•"/>
            </a:pPr>
            <a:r>
              <a:rPr lang="en-US" sz="2800" b="1" dirty="0"/>
              <a:t>Projects Showcase</a:t>
            </a:r>
            <a:r>
              <a:rPr lang="en-US" sz="2800" dirty="0"/>
              <a:t> → Display completed projects with descriptions, images, or links.</a:t>
            </a:r>
          </a:p>
          <a:p>
            <a:pPr>
              <a:buFont typeface="Arial" panose="020B0604020202020204" pitchFamily="34" charset="0"/>
              <a:buChar char="•"/>
            </a:pPr>
            <a:r>
              <a:rPr lang="en-US" sz="2800" b="1" dirty="0"/>
              <a:t>Personal Profile</a:t>
            </a:r>
            <a:r>
              <a:rPr lang="en-US" sz="2800" dirty="0"/>
              <a:t> → Includes name, photo, bio, and career objectives.</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556</TotalTime>
  <Words>529</Words>
  <Application>Microsoft Office PowerPoint</Application>
  <PresentationFormat>Widescreen</PresentationFormat>
  <Paragraphs>66</Paragraphs>
  <Slides>11</Slides>
  <Notes>2</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11</vt:i4>
      </vt:variant>
    </vt:vector>
  </HeadingPairs>
  <TitlesOfParts>
    <vt:vector size="30" baseType="lpstr">
      <vt:lpstr>Algerian</vt:lpstr>
      <vt:lpstr>Arial</vt:lpstr>
      <vt:lpstr>Bahnschrift Light</vt:lpstr>
      <vt:lpstr>Bell MT</vt:lpstr>
      <vt:lpstr>Bernard MT Condensed</vt:lpstr>
      <vt:lpstr>Bodoni MT</vt:lpstr>
      <vt:lpstr>Bodoni MT Black</vt:lpstr>
      <vt:lpstr>Book Antiqua</vt:lpstr>
      <vt:lpstr>Calibri</vt:lpstr>
      <vt:lpstr>Candara Light</vt:lpstr>
      <vt:lpstr>Cascadia Code</vt:lpstr>
      <vt:lpstr>Cascadia Code SemiBold</vt:lpstr>
      <vt:lpstr>Castellar</vt:lpstr>
      <vt:lpstr>Corbel</vt:lpstr>
      <vt:lpstr>Roboto</vt:lpstr>
      <vt:lpstr>Times New Roman</vt:lpstr>
      <vt:lpstr>Trebuchet MS</vt:lpstr>
      <vt:lpstr>Wingdings</vt:lpstr>
      <vt:lpstr>Parallax</vt:lpstr>
      <vt:lpstr>  </vt:lpstr>
      <vt:lpstr>DIGITIAL PORTFOLIO:</vt:lpstr>
      <vt:lpstr>AGENDA:</vt:lpstr>
      <vt:lpstr>                      PROBLEM STATEMENT:</vt:lpstr>
      <vt:lpstr>                               PROJECT OVERVIE:</vt:lpstr>
      <vt:lpstr> Students – to showcase their education, skills, and projectS. Job Seekers / Professionals – to highlight work experience, certifications, and achievements for employers. Teachers / Educators – to assess student skills and track progress. Employers / Recruiters – to evaluate candidates’ abilities before hiring.</vt:lpstr>
      <vt:lpstr>                              TOOLS AND TECHNIQUES:</vt:lpstr>
      <vt:lpstr>PowerPoint Presentation</vt:lpstr>
      <vt:lpstr>         FEATURES AND FUNCTIONALITY:</vt:lpstr>
      <vt:lpstr>      RESULTS AND SCREENSHOTS: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Chandran</cp:lastModifiedBy>
  <cp:revision>28</cp:revision>
  <dcterms:created xsi:type="dcterms:W3CDTF">2024-03-29T15:07:22Z</dcterms:created>
  <dcterms:modified xsi:type="dcterms:W3CDTF">2025-09-10T08:36:31Z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