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R20M9+HtOVg0bd6gP83Atw6Uq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C</a:t>
            </a:r>
            <a:r>
              <a:rPr lang="en" sz="2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onquerors</a:t>
            </a:r>
            <a:endParaRPr sz="29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08974" y="2720898"/>
            <a:ext cx="4786800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</a:t>
            </a: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aimed at exploring creative solutions and generated project ideas in response to given challenges in area of Automated cheque processing</a:t>
            </a:r>
            <a:endParaRPr sz="17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:12.09.2022</a:t>
            </a:r>
            <a:endParaRPr sz="12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" sz="1600" dirty="0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manual verification takes more time to verify and process the cheque. One of the team member already faced the issue based on this manual verification. Our idea will provide a solution to avoid those issues and verify the signature in seconds.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299"/>
            <a:ext cx="8238600" cy="380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5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User Segment:</a:t>
            </a:r>
            <a:endParaRPr sz="15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 dirty="0"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erify and validate the signature.</a:t>
            </a:r>
            <a:endParaRPr sz="15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Compare those signatures with users original signature by using AI.</a:t>
            </a:r>
            <a:endParaRPr sz="15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Complete these process within a seconds.</a:t>
            </a:r>
            <a:endParaRPr sz="17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Pain </a:t>
            </a:r>
            <a:r>
              <a:rPr lang="en" sz="17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points:</a:t>
            </a:r>
            <a:endParaRPr sz="1700" dirty="0"/>
          </a:p>
          <a:p>
            <a: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Takes more time for verifying the signature in cheque.</a:t>
            </a:r>
            <a:endParaRPr sz="15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Man power is must for these validating purpose.</a:t>
            </a:r>
            <a:endParaRPr sz="17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data which we need are,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Users real signature copies in graphs with crest and trough.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AI system for comparing the signature in cheque with signature in database.</a:t>
            </a:r>
            <a:endParaRPr sz="1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well eff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ciently working scanner is must to scan the signature.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0" y="1636000"/>
            <a:ext cx="82800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    selected</a:t>
            </a:r>
            <a:endParaRPr sz="1400" b="0" dirty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To verify the signature in the cheque, “sign tool” is used.</a:t>
            </a:r>
            <a:endParaRPr sz="1400" b="0" dirty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Using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cli extension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for verification process.</a:t>
            </a:r>
            <a:endParaRPr sz="1400" b="0" dirty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00" b="0" i="0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IN-D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signature verification is used to detect the signature in documents and images.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b="0" dirty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800" b="0" i="0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OCR used to extract the handwritten text from image and document.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452700" y="11637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3" name="Google Shape;37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50" y="1636000"/>
            <a:ext cx="6554701" cy="35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9" name="Google Shape;379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The effient tool IN-D and cli extension should be used.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CLI is a cross platform command line tool to connect to azure and execute administrative             commands on azure resources.</a:t>
            </a: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It allows the execution of commands through a terminalusing interactive command line scripts.</a:t>
            </a: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The sign tool Iis used to digitally sign files,verify signature in files.</a:t>
            </a: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The tools which are IN-D and sign tool are unique tools which we enchance these tools to solve this  problem.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8"/>
          <p:cNvSpPr txBox="1"/>
          <p:nvPr/>
        </p:nvSpPr>
        <p:spPr>
          <a:xfrm>
            <a:off x="116238" y="726435"/>
            <a:ext cx="83862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 hub link- </a:t>
            </a:r>
            <a:r>
              <a:rPr lang="en-IN" sz="1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https://github.com/SARANYAMATHIYALAGAN/Conquerors.git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Diagram: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SiliconIndia Magazine: Signature Verification Smarter with AI">
            <a:extLst>
              <a:ext uri="{FF2B5EF4-FFF2-40B4-BE49-F238E27FC236}">
                <a16:creationId xmlns:a16="http://schemas.microsoft.com/office/drawing/2014/main" id="{5F3EA917-6A42-426D-761D-B8462B89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77" y="2319453"/>
            <a:ext cx="6177777" cy="233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1564-C7AD-CD60-54A5-D533C34F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SARANYA M</a:t>
            </a:r>
          </a:p>
          <a:p>
            <a:r>
              <a:rPr lang="en-IN" dirty="0"/>
              <a:t>SRIDARSHINI D</a:t>
            </a:r>
          </a:p>
          <a:p>
            <a:r>
              <a:rPr lang="en-IN" dirty="0"/>
              <a:t>SAMPATH S</a:t>
            </a:r>
          </a:p>
          <a:p>
            <a:r>
              <a:rPr lang="en-IN" dirty="0"/>
              <a:t>PRABHAKARAN 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476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Trebuchet MS</vt:lpstr>
      <vt:lpstr>Arial</vt:lpstr>
      <vt:lpstr>Lato Black</vt:lpstr>
      <vt:lpstr>Lato</vt:lpstr>
      <vt:lpstr>Arial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dc:creator>logesh b</dc:creator>
  <cp:lastModifiedBy>19ITR093 M.SARANYA</cp:lastModifiedBy>
  <cp:revision>13</cp:revision>
  <dcterms:modified xsi:type="dcterms:W3CDTF">2022-09-19T09:44:12Z</dcterms:modified>
</cp:coreProperties>
</file>