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F1378-454E-4885-9B20-47EF263605DA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32C19-25C4-4342-8268-1D1144CBC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63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79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2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49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95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1104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957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76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1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5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3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13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0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6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24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F00D-900E-4AB2-9FD6-9B9C3CEA0674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1C149-7ECE-4154-B41B-97BA4967F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2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51" y="274320"/>
            <a:ext cx="10424160" cy="131934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TRAFFIC MANAGEMENT   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828801"/>
            <a:ext cx="7766936" cy="46373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Title: </a:t>
            </a:r>
            <a:r>
              <a:rPr lang="en-US" dirty="0">
                <a:solidFill>
                  <a:schemeClr val="accent2"/>
                </a:solidFill>
              </a:rPr>
              <a:t>Traffic Management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Team Members: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 SemiCondensed" panose="020B0502040204020203" pitchFamily="34" charset="0"/>
              </a:rPr>
              <a:t>ROSHAN.B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 SemiCondensed" panose="020B0502040204020203" pitchFamily="34" charset="0"/>
              </a:rPr>
              <a:t>NARENDHARAN.K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 SemiCondensed" panose="020B0502040204020203" pitchFamily="34" charset="0"/>
              </a:rPr>
              <a:t>VEERAMANI.V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 SemiCondensed" panose="020B0502040204020203" pitchFamily="34" charset="0"/>
              </a:rPr>
              <a:t>SARATHY.S  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57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AD4540D-E08E-48A6-8C60-3EE10F07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390386EB-A456-4FFB-A9B2-86022CBC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Traffic congestion is a major problem in many urban areas, causing delays, frustration, and increased emissions. Traditional traffic management systems are often ineffective, relying on static signal timing and manual intervention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65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407E1090-A305-413D-A576-17287059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5D10714-93B6-4A82-8D10-92600194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IoT-based traffic management system that will use real-time traffic data to optimize signal timing and provide commuters with information to make informed route choices.</a:t>
            </a:r>
          </a:p>
        </p:txBody>
      </p:sp>
    </p:spTree>
    <p:extLst>
      <p:ext uri="{BB962C8B-B14F-4D97-AF65-F5344CB8AC3E}">
        <p14:creationId xmlns:p14="http://schemas.microsoft.com/office/powerpoint/2010/main" xmlns="" val="13193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System Architecture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ADBD4CA4-8471-4DF9-9E3C-99258D45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400" dirty="0"/>
              <a:t>The system will consist of the following components:</a:t>
            </a:r>
          </a:p>
          <a:p>
            <a:r>
              <a:rPr lang="en-US" sz="2400" dirty="0"/>
              <a:t>* *IoT devices:* These devices will be deployed at key intersections and along major roadways to collect traffic data.</a:t>
            </a:r>
          </a:p>
          <a:p>
            <a:r>
              <a:rPr lang="en-US" sz="2400" dirty="0"/>
              <a:t>* *Data analytics platform:* This platform will collect and analyze the traffic data to identify congestion patterns and trends.</a:t>
            </a:r>
          </a:p>
          <a:p>
            <a:r>
              <a:rPr lang="en-US" sz="2400" dirty="0"/>
              <a:t>* *Traffic information platform:* This platform will provide commuters with access to real-time traffic information through a web-based portal and mobile apps.</a:t>
            </a:r>
          </a:p>
        </p:txBody>
      </p:sp>
    </p:spTree>
    <p:extLst>
      <p:ext uri="{BB962C8B-B14F-4D97-AF65-F5344CB8AC3E}">
        <p14:creationId xmlns:p14="http://schemas.microsoft.com/office/powerpoint/2010/main" xmlns="" val="14375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0459FFC-E6FC-4915-A80F-08C8A5B9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IoT Sensor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E4D8DBB-EAEF-4954-A55D-995D3B12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IoT devices will be equipped with a variety of sensors to collect traffic data,</a:t>
            </a:r>
          </a:p>
          <a:p>
            <a:r>
              <a:rPr lang="en-US" sz="2400" dirty="0"/>
              <a:t> including:* *Vehicle detectors:* These sensors will detect the presence of vehicles on the road</a:t>
            </a:r>
          </a:p>
          <a:p>
            <a:r>
              <a:rPr lang="en-US" sz="2400" dirty="0"/>
              <a:t>.* *Speed sensors:* These sensors will measure the speed of vehicles.</a:t>
            </a:r>
          </a:p>
          <a:p>
            <a:r>
              <a:rPr lang="en-US" sz="2400" dirty="0"/>
              <a:t>* *Camera sensors:* These sensors will capture images of traffic conditions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3912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56754"/>
            <a:ext cx="7188591" cy="718457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Integration Approach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0571179-6FD0-419B-9244-4F8F388A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devices, data analytics platform, and real-time transit information platform will be integrated using a cloud-based platform. The cloud-based platform will provide a central repository for the traffic data and enable communication between the different components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91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1DCCD-A169-4C7E-9FE1-572D8DF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7FC19-58E0-4225-8486-65655B31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proposed system will provide a number of benefits, </a:t>
            </a:r>
            <a:r>
              <a:rPr lang="en-US" sz="2000" dirty="0" err="1"/>
              <a:t>including:Reduced</a:t>
            </a:r>
            <a:r>
              <a:rPr lang="en-US" sz="2000" dirty="0"/>
              <a:t> traffic congestion: </a:t>
            </a:r>
          </a:p>
          <a:p>
            <a:r>
              <a:rPr lang="en-US" sz="2000" dirty="0"/>
              <a:t>The system will help to reduce traffic congestion by optimizing signal timing and providing commuters with information to make informed route </a:t>
            </a:r>
            <a:r>
              <a:rPr lang="en-US" sz="2000" dirty="0" err="1"/>
              <a:t>choices.Improved</a:t>
            </a:r>
            <a:r>
              <a:rPr lang="en-US" sz="2000" dirty="0"/>
              <a:t> commuting experience: </a:t>
            </a:r>
          </a:p>
          <a:p>
            <a:r>
              <a:rPr lang="en-US" sz="2000" dirty="0"/>
              <a:t>The system will help to improve the commuting experience by reducing travel times and providing commuters with real-time traffic information.</a:t>
            </a:r>
          </a:p>
          <a:p>
            <a:r>
              <a:rPr lang="en-US" sz="2000" dirty="0"/>
              <a:t>*Reduced emissions: The system will help to reduce emissions by reducing traffic congestion and improving the fuel efficiency of vehicles.</a:t>
            </a:r>
          </a:p>
        </p:txBody>
      </p:sp>
    </p:spTree>
    <p:extLst>
      <p:ext uri="{BB962C8B-B14F-4D97-AF65-F5344CB8AC3E}">
        <p14:creationId xmlns:p14="http://schemas.microsoft.com/office/powerpoint/2010/main" xmlns="" val="59154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56754"/>
            <a:ext cx="7188591" cy="109728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Real-Time </a:t>
            </a:r>
            <a:r>
              <a:rPr lang="en-US" dirty="0" smtClean="0">
                <a:solidFill>
                  <a:schemeClr val="accent2"/>
                </a:solidFill>
              </a:rPr>
              <a:t>Transit Information Platform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0571179-6FD0-419B-9244-4F8F388A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real-time transit information platform will provide commuters with access to the following information:* *Current traffic conditions:* This information will include the speed of traffic, congestion levels, and estimated travel times.* *Incident reports:* This information will include accidents, road closures, and other disruptions to traffic flow.* *Alternative routes:* This information will suggest alternative routes to commuters based on current traffic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91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56754"/>
            <a:ext cx="7188591" cy="71845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Conclusion: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0571179-6FD0-419B-9244-4F8F388A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believe that our proposed IoT-based traffic management system has the potential to significantly improve traffic flow and reduce congestion in urban areas. We are committed to developing and implementing the system in a timely and efficient manner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03913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482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TRAFFIC MANAGEMENT    </vt:lpstr>
      <vt:lpstr>Problem Statement</vt:lpstr>
      <vt:lpstr>Proposed Solution</vt:lpstr>
      <vt:lpstr> System Architecture</vt:lpstr>
      <vt:lpstr> IoT Sensor Design</vt:lpstr>
      <vt:lpstr>Integration Approach :</vt:lpstr>
      <vt:lpstr>Benefits</vt:lpstr>
      <vt:lpstr>Real-Time Transit Information Platform :</vt:lpstr>
      <vt:lpstr> Conclusion:</vt:lpstr>
    </vt:vector>
  </TitlesOfParts>
  <Company>Asus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IP Lab</cp:lastModifiedBy>
  <cp:revision>13</cp:revision>
  <dcterms:created xsi:type="dcterms:W3CDTF">2023-09-29T15:58:31Z</dcterms:created>
  <dcterms:modified xsi:type="dcterms:W3CDTF">2023-10-09T05:11:48Z</dcterms:modified>
</cp:coreProperties>
</file>