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88" r:id="rId2"/>
    <p:sldId id="295" r:id="rId3"/>
    <p:sldId id="282" r:id="rId4"/>
    <p:sldId id="257" r:id="rId5"/>
    <p:sldId id="289" r:id="rId6"/>
    <p:sldId id="284" r:id="rId7"/>
    <p:sldId id="291" r:id="rId8"/>
    <p:sldId id="293" r:id="rId9"/>
    <p:sldId id="294"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829" autoAdjust="0"/>
  </p:normalViewPr>
  <p:slideViewPr>
    <p:cSldViewPr>
      <p:cViewPr>
        <p:scale>
          <a:sx n="70" d="100"/>
          <a:sy n="70" d="100"/>
        </p:scale>
        <p:origin x="-1386" y="24"/>
      </p:cViewPr>
      <p:guideLst>
        <p:guide orient="horz" pos="2160"/>
        <p:guide pos="2880"/>
      </p:guideLst>
    </p:cSldViewPr>
  </p:slideViewPr>
  <p:notesTextViewPr>
    <p:cViewPr>
      <p:scale>
        <a:sx n="150" d="100"/>
        <a:sy n="15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E5646D-5B47-4A29-8BD6-709C336EC7D7}" type="datetimeFigureOut">
              <a:rPr lang="en-IN" smtClean="0"/>
              <a:pPr/>
              <a:t>01-01-2012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7EA652-A0A7-44D5-AF3E-A83A29A013FA}" type="slidenum">
              <a:rPr lang="en-IN" smtClean="0"/>
              <a:pPr/>
              <a:t>‹#›</a:t>
            </a:fld>
            <a:endParaRPr lang="en-IN" dirty="0"/>
          </a:p>
        </p:txBody>
      </p:sp>
    </p:spTree>
    <p:extLst>
      <p:ext uri="{BB962C8B-B14F-4D97-AF65-F5344CB8AC3E}">
        <p14:creationId xmlns="" xmlns:p14="http://schemas.microsoft.com/office/powerpoint/2010/main" val="3520405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D7EA652-A0A7-44D5-AF3E-A83A29A013FA}" type="slidenum">
              <a:rPr lang="en-IN" smtClean="0">
                <a:solidFill>
                  <a:prstClr val="black"/>
                </a:solidFill>
              </a:rPr>
              <a:pPr/>
              <a:t>1</a:t>
            </a:fld>
            <a:endParaRPr lang="en-IN" dirty="0">
              <a:solidFill>
                <a:prstClr val="black"/>
              </a:solidFill>
            </a:endParaRPr>
          </a:p>
        </p:txBody>
      </p:sp>
    </p:spTree>
    <p:extLst>
      <p:ext uri="{BB962C8B-B14F-4D97-AF65-F5344CB8AC3E}">
        <p14:creationId xmlns="" xmlns:p14="http://schemas.microsoft.com/office/powerpoint/2010/main" val="2703954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7EA652-A0A7-44D5-AF3E-A83A29A013FA}" type="slidenum">
              <a:rPr lang="en-IN" smtClean="0"/>
              <a:pPr/>
              <a:t>5</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21C2AF-62CA-4034-9F2D-88812300C31D}" type="datetimeFigureOut">
              <a:rPr lang="en-IN" smtClean="0"/>
              <a:pPr/>
              <a:t>01-01-2012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7700691-AD6F-498C-8185-3909798978E1}" type="slidenum">
              <a:rPr lang="en-IN" smtClean="0"/>
              <a:pPr/>
              <a:t>‹#›</a:t>
            </a:fld>
            <a:endParaRPr lang="en-IN"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1C2AF-62CA-4034-9F2D-88812300C31D}" type="datetimeFigureOut">
              <a:rPr lang="en-IN" smtClean="0"/>
              <a:pPr/>
              <a:t>01-01-2012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7700691-AD6F-498C-8185-3909798978E1}"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21C2AF-62CA-4034-9F2D-88812300C31D}" type="datetimeFigureOut">
              <a:rPr lang="en-IN" smtClean="0"/>
              <a:pPr/>
              <a:t>01-01-2012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7700691-AD6F-498C-8185-3909798978E1}"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1C2AF-62CA-4034-9F2D-88812300C31D}" type="datetimeFigureOut">
              <a:rPr lang="en-IN" smtClean="0"/>
              <a:pPr/>
              <a:t>01-01-2012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7700691-AD6F-498C-8185-3909798978E1}"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1C2AF-62CA-4034-9F2D-88812300C31D}" type="datetimeFigureOut">
              <a:rPr lang="en-IN" smtClean="0"/>
              <a:pPr/>
              <a:t>01-01-2012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7700691-AD6F-498C-8185-3909798978E1}" type="slidenum">
              <a:rPr lang="en-IN" smtClean="0"/>
              <a:pPr/>
              <a:t>‹#›</a:t>
            </a:fld>
            <a:endParaRPr lang="en-IN"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21C2AF-62CA-4034-9F2D-88812300C31D}" type="datetimeFigureOut">
              <a:rPr lang="en-IN" smtClean="0"/>
              <a:pPr/>
              <a:t>01-01-2012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7700691-AD6F-498C-8185-3909798978E1}"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21C2AF-62CA-4034-9F2D-88812300C31D}" type="datetimeFigureOut">
              <a:rPr lang="en-IN" smtClean="0"/>
              <a:pPr/>
              <a:t>01-01-2012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7700691-AD6F-498C-8185-3909798978E1}" type="slidenum">
              <a:rPr lang="en-IN" smtClean="0"/>
              <a:pPr/>
              <a:t>‹#›</a:t>
            </a:fld>
            <a:endParaRPr lang="en-IN"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21C2AF-62CA-4034-9F2D-88812300C31D}" type="datetimeFigureOut">
              <a:rPr lang="en-IN" smtClean="0"/>
              <a:pPr/>
              <a:t>01-01-2012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7700691-AD6F-498C-8185-3909798978E1}"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1C2AF-62CA-4034-9F2D-88812300C31D}" type="datetimeFigureOut">
              <a:rPr lang="en-IN" smtClean="0"/>
              <a:pPr/>
              <a:t>01-01-2012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7700691-AD6F-498C-8185-3909798978E1}"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1C2AF-62CA-4034-9F2D-88812300C31D}" type="datetimeFigureOut">
              <a:rPr lang="en-IN" smtClean="0"/>
              <a:pPr/>
              <a:t>01-01-2012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7700691-AD6F-498C-8185-3909798978E1}" type="slidenum">
              <a:rPr lang="en-IN" smtClean="0"/>
              <a:pPr/>
              <a:t>‹#›</a:t>
            </a:fld>
            <a:endParaRPr lang="en-IN"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1C2AF-62CA-4034-9F2D-88812300C31D}" type="datetimeFigureOut">
              <a:rPr lang="en-IN" smtClean="0"/>
              <a:pPr/>
              <a:t>01-01-2012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7700691-AD6F-498C-8185-3909798978E1}"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421C2AF-62CA-4034-9F2D-88812300C31D}" type="datetimeFigureOut">
              <a:rPr lang="en-IN" smtClean="0"/>
              <a:pPr/>
              <a:t>01-01-2012</a:t>
            </a:fld>
            <a:endParaRPr lang="en-IN"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7700691-AD6F-498C-8185-3909798978E1}"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305800" cy="1800200"/>
          </a:xfrm>
        </p:spPr>
        <p:txBody>
          <a:bodyPr>
            <a:noAutofit/>
          </a:bodyPr>
          <a:lstStyle/>
          <a:p>
            <a:pPr algn="ctr"/>
            <a:r>
              <a:rPr lang="en-US" sz="3600" b="1" dirty="0" smtClean="0">
                <a:latin typeface="Times New Roman" pitchFamily="18" charset="0"/>
                <a:cs typeface="Times New Roman" pitchFamily="18" charset="0"/>
              </a:rPr>
              <a:t>DESIGN AND FABRICATION OF </a:t>
            </a:r>
            <a:r>
              <a:rPr lang="en-US" sz="3600" b="1" dirty="0" smtClean="0">
                <a:latin typeface="Times New Roman" pitchFamily="18" charset="0"/>
                <a:cs typeface="Times New Roman" pitchFamily="18" charset="0"/>
              </a:rPr>
              <a:t> ROTABLE AND MOVING ATTACHMENT FOR DRILLING MACHINE</a:t>
            </a:r>
            <a:endParaRPr lang="en-IN" sz="3400" b="1" dirty="0">
              <a:latin typeface="Times New Roman" pitchFamily="18" charset="0"/>
              <a:cs typeface="Times New Roman" pitchFamily="18" charset="0"/>
            </a:endParaRPr>
          </a:p>
        </p:txBody>
      </p:sp>
      <p:sp>
        <p:nvSpPr>
          <p:cNvPr id="3" name="Subtitle 2"/>
          <p:cNvSpPr>
            <a:spLocks noGrp="1"/>
          </p:cNvSpPr>
          <p:nvPr>
            <p:ph type="subTitle" idx="1"/>
          </p:nvPr>
        </p:nvSpPr>
        <p:spPr>
          <a:xfrm>
            <a:off x="265411" y="3861048"/>
            <a:ext cx="8892480" cy="2564904"/>
          </a:xfrm>
        </p:spPr>
        <p:txBody>
          <a:bodyPr>
            <a:normAutofit/>
          </a:bodyPr>
          <a:lstStyle/>
          <a:p>
            <a:r>
              <a:rPr lang="en-US" b="1" dirty="0" smtClean="0">
                <a:latin typeface="Times New Roman" pitchFamily="18" charset="0"/>
                <a:cs typeface="Times New Roman" pitchFamily="18" charset="0"/>
              </a:rPr>
              <a:t>                                                             GUIDED BY:          </a:t>
            </a:r>
          </a:p>
          <a:p>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DR.G.R.KANNAN </a:t>
            </a:r>
            <a:r>
              <a:rPr lang="en-US" dirty="0" err="1" smtClean="0">
                <a:latin typeface="Times New Roman" pitchFamily="18" charset="0"/>
                <a:cs typeface="Times New Roman" pitchFamily="18" charset="0"/>
              </a:rPr>
              <a:t>M.E.,Ph.D</a:t>
            </a:r>
            <a:r>
              <a:rPr lang="en-US" dirty="0" smtClean="0">
                <a:latin typeface="Times New Roman" pitchFamily="18" charset="0"/>
                <a:cs typeface="Times New Roman" pitchFamily="18" charset="0"/>
              </a:rPr>
              <a:t>.,                                 	                                        ASSOCIATE PROFESSOR</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DEPARTMENT OF MECHANICAL 				    ENGINEERING</a:t>
            </a:r>
          </a:p>
          <a:p>
            <a:r>
              <a:rPr lang="en-US" dirty="0" smtClean="0">
                <a:latin typeface="Times New Roman" pitchFamily="18" charset="0"/>
                <a:cs typeface="Times New Roman" pitchFamily="18" charset="0"/>
              </a:rPr>
              <a:t>				    SSCET-PALANI</a:t>
            </a:r>
          </a:p>
          <a:p>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1096734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852936"/>
            <a:ext cx="8229600" cy="2448272"/>
          </a:xfrm>
        </p:spPr>
        <p:txBody>
          <a:bodyPr>
            <a:normAutofit/>
          </a:bodyPr>
          <a:lstStyle/>
          <a:p>
            <a:pPr marL="0" indent="0" algn="ctr">
              <a:buNone/>
            </a:pPr>
            <a:r>
              <a:rPr lang="en-US" sz="5400" dirty="0" smtClean="0">
                <a:latin typeface="Algerian" pitchFamily="82" charset="0"/>
              </a:rPr>
              <a:t>THANK YOU</a:t>
            </a:r>
            <a:endParaRPr lang="en-IN" sz="5400" dirty="0">
              <a:latin typeface="Algerian" pitchFamily="82" charset="0"/>
            </a:endParaRPr>
          </a:p>
        </p:txBody>
      </p:sp>
    </p:spTree>
    <p:extLst>
      <p:ext uri="{BB962C8B-B14F-4D97-AF65-F5344CB8AC3E}">
        <p14:creationId xmlns="" xmlns:p14="http://schemas.microsoft.com/office/powerpoint/2010/main" val="2564550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PRESENTED BY;</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524000" y="1981200"/>
            <a:ext cx="8229600" cy="4876800"/>
          </a:xfrm>
        </p:spPr>
        <p:txBody>
          <a:bodyPr/>
          <a:lstStyle/>
          <a:p>
            <a:pPr>
              <a:buNone/>
            </a:pPr>
            <a:r>
              <a:rPr lang="en-US" dirty="0" smtClean="0"/>
              <a:t>K.SRIDHARAN        921915114050 </a:t>
            </a:r>
          </a:p>
          <a:p>
            <a:pPr>
              <a:buNone/>
            </a:pPr>
            <a:r>
              <a:rPr lang="en-US" dirty="0" smtClean="0"/>
              <a:t>A.CHANDRU           921915114009</a:t>
            </a:r>
          </a:p>
          <a:p>
            <a:pPr>
              <a:buNone/>
            </a:pPr>
            <a:r>
              <a:rPr lang="en-US" dirty="0" smtClean="0"/>
              <a:t>S.SARANRAJ          921915114318 </a:t>
            </a:r>
          </a:p>
          <a:p>
            <a:pPr>
              <a:buNone/>
            </a:pPr>
            <a:r>
              <a:rPr lang="en-US" dirty="0" smtClean="0"/>
              <a:t>V. SARAVANA KUMAR  921915114319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4842"/>
            <a:ext cx="8229600" cy="985926"/>
          </a:xfrm>
        </p:spPr>
        <p:txBody>
          <a:bodyPr>
            <a:normAutofit/>
          </a:bodyPr>
          <a:lstStyle/>
          <a:p>
            <a:pPr algn="ctr"/>
            <a:r>
              <a:rPr lang="en-US" sz="3500" b="1" dirty="0" smtClean="0">
                <a:latin typeface="Times New Roman" pitchFamily="18" charset="0"/>
                <a:cs typeface="Times New Roman" pitchFamily="18" charset="0"/>
              </a:rPr>
              <a:t>INTRODUCTION</a:t>
            </a:r>
            <a:endParaRPr lang="en-IN" sz="35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81600"/>
          </a:xfrm>
        </p:spPr>
        <p:txBody>
          <a:bodyPr>
            <a:normAutofit/>
          </a:bodyPr>
          <a:lstStyle/>
          <a:p>
            <a:pPr algn="just">
              <a:buFont typeface="Wingdings" pitchFamily="2" charset="2"/>
              <a:buChar char="Ø"/>
            </a:pPr>
            <a:r>
              <a:rPr lang="en-US" sz="26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Drilling machine is one of the most important machine tools in a workshop. It was designed to produce a cylindrical hole of required diameter and depth on metal work pieces. Though holes can be made by different machine tools in a shop, drilling machine is designed specifically to perform the operation of drilling and similar operations. Drilling can be done easily at a low cost in a shorter period of time in a drilling machine.</a:t>
            </a:r>
          </a:p>
          <a:p>
            <a:pPr algn="just">
              <a:buFont typeface="Wingdings" pitchFamily="2" charset="2"/>
              <a:buChar char="Ø"/>
            </a:pPr>
            <a:r>
              <a:rPr lang="en-US" sz="26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Drilling can be called as the operation of producing a cylindrical hole of required diameter and depth by removing metal by the rotating edges of a drill. The cutting tool known as drill is fitted into the spindle of the drilling machine. A mark of indentation is made at the required location with a centre punch. The rotating drill is pressed at the location and is fed into the work. The hole can be made </a:t>
            </a:r>
            <a:r>
              <a:rPr lang="en-US" sz="2000" dirty="0" err="1" smtClean="0">
                <a:latin typeface="Times New Roman" pitchFamily="18" charset="0"/>
                <a:cs typeface="Times New Roman" pitchFamily="18" charset="0"/>
              </a:rPr>
              <a:t>upto</a:t>
            </a:r>
            <a:r>
              <a:rPr lang="en-US" sz="2000" dirty="0" smtClean="0">
                <a:latin typeface="Times New Roman" pitchFamily="18" charset="0"/>
                <a:cs typeface="Times New Roman" pitchFamily="18" charset="0"/>
              </a:rPr>
              <a:t> a required depth. </a:t>
            </a:r>
          </a:p>
          <a:p>
            <a:pPr algn="just">
              <a:buNone/>
            </a:pPr>
            <a:endParaRPr lang="en-US" sz="26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4181178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91264" cy="792088"/>
          </a:xfrm>
        </p:spPr>
        <p:txBody>
          <a:bodyPr>
            <a:normAutofit/>
          </a:bodyPr>
          <a:lstStyle/>
          <a:p>
            <a:pPr algn="ctr"/>
            <a:r>
              <a:rPr lang="en-US" sz="3500" b="1" dirty="0" smtClean="0">
                <a:latin typeface="Times New Roman" pitchFamily="18" charset="0"/>
                <a:cs typeface="Times New Roman" pitchFamily="18" charset="0"/>
              </a:rPr>
              <a:t>ABSTRACT</a:t>
            </a:r>
            <a:endParaRPr lang="en-IN" sz="35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435280" cy="5454352"/>
          </a:xfrm>
        </p:spPr>
        <p:txBody>
          <a:bodyPr>
            <a:normAutofit fontScale="92500" lnSpcReduction="20000"/>
          </a:bodyPr>
          <a:lstStyle/>
          <a:p>
            <a:pPr algn="just">
              <a:buFont typeface="Wingdings" pitchFamily="2" charset="2"/>
              <a:buChar char="Ø"/>
            </a:pPr>
            <a:r>
              <a:rPr lang="en-US" sz="2200" dirty="0" smtClean="0">
                <a:latin typeface="Times New Roman" pitchFamily="18" charset="0"/>
                <a:cs typeface="Times New Roman" pitchFamily="18" charset="0"/>
              </a:rPr>
              <a:t>  Now a day, machines are widely controlled by embedded system. To meet the need of exploding population economic and effective control of machines is necessary.  Our project even is rotated to easily drill at any direction.  So that job setting operation is not complicated as well as reduces the setting time for the operation. It also takes into consideration the most effective method of controlling the drilling machine by manually. Materials like wood, plastic and light metals can be drilled with this.  The work piece is fixed on the work table, which is provided with a moving arrangement. </a:t>
            </a:r>
          </a:p>
          <a:p>
            <a:pPr algn="just">
              <a:buFont typeface="Wingdings" pitchFamily="2" charset="2"/>
              <a:buChar char="Ø"/>
            </a:pPr>
            <a:r>
              <a:rPr lang="en-US" sz="2200" dirty="0" smtClean="0">
                <a:latin typeface="Times New Roman" pitchFamily="18" charset="0"/>
                <a:cs typeface="Times New Roman" pitchFamily="18" charset="0"/>
              </a:rPr>
              <a:t>The drilling machine is one of the most important machine tools in a workshop.  In a drilling machine holes may be drilled quickly and at a low cost.  The hole is generated by the rotating edge of a cutting tool known as the drill, which exerts large force on the work clamped on the table.  As the machine tool exerts vertical pressure to original a hole it loosely called a “drill press”. Drilling is the operation of producing circular hole in the work-piece by using a rotating cutter called drill, the most common type of drill is the twist drill.  The machine tool used for drilling is called drilling machine. The drilling operation can also be accomplished in a lathe, in which the drill is held in the tailstock and the work is held and rotated by a chuck. This angular drilling is performed for Different Angle Drilling in the working job. Indexing Plate and Up/down mechanism is available in this Attachment. </a:t>
            </a:r>
          </a:p>
        </p:txBody>
      </p:sp>
    </p:spTree>
    <p:extLst>
      <p:ext uri="{BB962C8B-B14F-4D97-AF65-F5344CB8AC3E}">
        <p14:creationId xmlns="" xmlns:p14="http://schemas.microsoft.com/office/powerpoint/2010/main" val="1284269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itchFamily="18" charset="0"/>
                <a:cs typeface="Times New Roman" pitchFamily="18" charset="0"/>
              </a:rPr>
              <a:t>PROBLAM IDENTIFICATION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914400" y="1981200"/>
            <a:ext cx="8229600" cy="4876800"/>
          </a:xfrm>
        </p:spPr>
        <p:txBody>
          <a:bodyPr>
            <a:noAutofit/>
          </a:bodyPr>
          <a:lstStyle/>
          <a:p>
            <a:r>
              <a:rPr lang="en-US" dirty="0" smtClean="0">
                <a:latin typeface="Times New Roman" pitchFamily="18" charset="0"/>
                <a:cs typeface="Times New Roman" pitchFamily="18" charset="0"/>
              </a:rPr>
              <a:t> More man power required.</a:t>
            </a:r>
          </a:p>
          <a:p>
            <a:r>
              <a:rPr lang="en-US" dirty="0" smtClean="0">
                <a:latin typeface="Times New Roman" pitchFamily="18" charset="0"/>
                <a:cs typeface="Times New Roman" pitchFamily="18" charset="0"/>
              </a:rPr>
              <a:t>Uneven chip and drilling holes.</a:t>
            </a:r>
          </a:p>
          <a:p>
            <a:r>
              <a:rPr lang="en-US" dirty="0" smtClean="0">
                <a:latin typeface="Times New Roman" pitchFamily="18" charset="0"/>
                <a:cs typeface="Times New Roman" pitchFamily="18" charset="0"/>
              </a:rPr>
              <a:t>Time lose in flexible drilling process.</a:t>
            </a:r>
          </a:p>
          <a:p>
            <a:r>
              <a:rPr lang="en-US" dirty="0" smtClean="0">
                <a:latin typeface="Times New Roman" pitchFamily="18" charset="0"/>
                <a:cs typeface="Times New Roman" pitchFamily="18" charset="0"/>
              </a:rPr>
              <a:t>Vibration on worker hands.</a:t>
            </a:r>
          </a:p>
          <a:p>
            <a:r>
              <a:rPr lang="en-US" dirty="0" smtClean="0">
                <a:latin typeface="Times New Roman" pitchFamily="18" charset="0"/>
                <a:cs typeface="Times New Roman" pitchFamily="18" charset="0"/>
              </a:rPr>
              <a:t>Noise and drill bite wearing is high</a:t>
            </a:r>
            <a:r>
              <a:rPr lang="en-US" sz="2800" dirty="0" smtClean="0">
                <a:latin typeface="Times New Roman" pitchFamily="18" charset="0"/>
                <a:cs typeface="Times New Roman" pitchFamily="18" charset="0"/>
              </a:rPr>
              <a:t>. </a:t>
            </a:r>
          </a:p>
          <a:p>
            <a:pPr>
              <a:buFont typeface="Wingdings" pitchFamily="2" charset="2"/>
              <a:buChar char="Ø"/>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a:bodyPr>
          <a:lstStyle/>
          <a:p>
            <a:pPr algn="ctr"/>
            <a:r>
              <a:rPr lang="en-US" sz="3500" b="1" dirty="0" smtClean="0">
                <a:latin typeface="Times New Roman" pitchFamily="18" charset="0"/>
                <a:cs typeface="Times New Roman" pitchFamily="18" charset="0"/>
              </a:rPr>
              <a:t>LITERATURE REVIEW</a:t>
            </a:r>
            <a:endParaRPr lang="en-IN" sz="3500" b="1"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1032707517"/>
              </p:ext>
            </p:extLst>
          </p:nvPr>
        </p:nvGraphicFramePr>
        <p:xfrm>
          <a:off x="35495" y="908720"/>
          <a:ext cx="9108506" cy="5568280"/>
        </p:xfrm>
        <a:graphic>
          <a:graphicData uri="http://schemas.openxmlformats.org/drawingml/2006/table">
            <a:tbl>
              <a:tblPr firstRow="1" bandRow="1">
                <a:tableStyleId>{5C22544A-7EE6-4342-B048-85BDC9FD1C3A}</a:tableStyleId>
              </a:tblPr>
              <a:tblGrid>
                <a:gridCol w="1879533"/>
                <a:gridCol w="2313271"/>
                <a:gridCol w="2530141"/>
                <a:gridCol w="2385561"/>
              </a:tblGrid>
              <a:tr h="1448983">
                <a:tc>
                  <a:txBody>
                    <a:bodyPr/>
                    <a:lstStyle/>
                    <a:p>
                      <a:pPr algn="ctr"/>
                      <a:r>
                        <a:rPr lang="en-US" sz="2800" dirty="0" smtClean="0">
                          <a:latin typeface="Times New Roman" pitchFamily="18" charset="0"/>
                          <a:cs typeface="Times New Roman" pitchFamily="18" charset="0"/>
                        </a:rPr>
                        <a:t>AUTHOR</a:t>
                      </a:r>
                      <a:endParaRPr lang="en-IN"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YEAR OF PUBLISHED</a:t>
                      </a:r>
                      <a:endParaRPr lang="en-IN"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PAPER TITLE</a:t>
                      </a:r>
                      <a:endParaRPr lang="en-IN"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REMARKS</a:t>
                      </a:r>
                      <a:endParaRPr lang="en-IN" sz="2800" dirty="0">
                        <a:latin typeface="Times New Roman" pitchFamily="18" charset="0"/>
                        <a:cs typeface="Times New Roman" pitchFamily="18" charset="0"/>
                      </a:endParaRPr>
                    </a:p>
                  </a:txBody>
                  <a:tcPr/>
                </a:tc>
              </a:tr>
              <a:tr h="1766508">
                <a:tc>
                  <a:txBody>
                    <a:bodyPr/>
                    <a:lstStyle/>
                    <a:p>
                      <a:pPr algn="ctr"/>
                      <a:r>
                        <a:rPr lang="en-US" dirty="0" smtClean="0"/>
                        <a:t>Circuit </a:t>
                      </a:r>
                      <a:r>
                        <a:rPr lang="en-US" dirty="0" err="1" smtClean="0"/>
                        <a:t>Imprimé</a:t>
                      </a:r>
                      <a:r>
                        <a:rPr lang="en-US" dirty="0" smtClean="0"/>
                        <a:t> </a:t>
                      </a:r>
                      <a:r>
                        <a:rPr lang="en-US" dirty="0" err="1" smtClean="0"/>
                        <a:t>Français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2014</a:t>
                      </a:r>
                      <a:endParaRPr lang="en-IN" dirty="0">
                        <a:latin typeface="Times New Roman" pitchFamily="18" charset="0"/>
                        <a:cs typeface="Times New Roman" pitchFamily="18" charset="0"/>
                      </a:endParaRPr>
                    </a:p>
                  </a:txBody>
                  <a:tcPr/>
                </a:tc>
                <a:tc>
                  <a:txBody>
                    <a:bodyPr/>
                    <a:lstStyle/>
                    <a:p>
                      <a:pPr algn="ctr"/>
                      <a:r>
                        <a:rPr lang="en-US" dirty="0" smtClean="0"/>
                        <a:t>DRILLING / MILLING 3 AXES MACHINE TECHNODRILL </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Make</a:t>
                      </a:r>
                      <a:r>
                        <a:rPr lang="en-US" baseline="0" dirty="0" smtClean="0">
                          <a:latin typeface="Times New Roman" pitchFamily="18" charset="0"/>
                          <a:cs typeface="Times New Roman" pitchFamily="18" charset="0"/>
                        </a:rPr>
                        <a:t> the automation on drilling</a:t>
                      </a:r>
                      <a:endParaRPr lang="en-IN" sz="1200" dirty="0">
                        <a:latin typeface="Times New Roman" pitchFamily="18" charset="0"/>
                        <a:cs typeface="Times New Roman" pitchFamily="18" charset="0"/>
                      </a:endParaRPr>
                    </a:p>
                  </a:txBody>
                  <a:tcPr/>
                </a:tc>
              </a:tr>
              <a:tr h="2352789">
                <a:tc>
                  <a:txBody>
                    <a:bodyPr/>
                    <a:lstStyle/>
                    <a:p>
                      <a:pPr algn="ctr"/>
                      <a:r>
                        <a:rPr lang="en-US" sz="1800" dirty="0" smtClean="0">
                          <a:latin typeface="Times New Roman" pitchFamily="18" charset="0"/>
                          <a:cs typeface="Times New Roman" pitchFamily="18" charset="0"/>
                        </a:rPr>
                        <a:t>R .ANATHAN</a:t>
                      </a:r>
                      <a:endParaRPr lang="en-IN"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2016</a:t>
                      </a:r>
                      <a:endParaRPr lang="en-IN"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Design and Fabrication of Angular Drilling Machine </a:t>
                      </a:r>
                      <a:endParaRPr lang="en-IN" sz="18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 Indexing Plate and Up/down mechanism </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 xmlns:p14="http://schemas.microsoft.com/office/powerpoint/2010/main" val="3315191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Times New Roman" pitchFamily="18" charset="0"/>
                <a:cs typeface="Times New Roman" pitchFamily="18" charset="0"/>
              </a:rPr>
              <a:t>METHODOLOGY</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nSpc>
                <a:spcPct val="150000"/>
              </a:lnSpc>
              <a:buFont typeface="Wingdings" pitchFamily="2" charset="2"/>
              <a:buChar char="Ø"/>
            </a:pPr>
            <a:r>
              <a:rPr lang="en-GB" dirty="0" smtClean="0">
                <a:latin typeface="Times New Roman" pitchFamily="18" charset="0"/>
                <a:cs typeface="Times New Roman" pitchFamily="18" charset="0"/>
              </a:rPr>
              <a:t>Selection of materials</a:t>
            </a:r>
            <a:endParaRPr lang="en-US" dirty="0" smtClean="0">
              <a:latin typeface="Times New Roman" pitchFamily="18" charset="0"/>
              <a:cs typeface="Times New Roman" pitchFamily="18" charset="0"/>
            </a:endParaRPr>
          </a:p>
          <a:p>
            <a:pPr>
              <a:lnSpc>
                <a:spcPct val="150000"/>
              </a:lnSpc>
              <a:buFont typeface="Wingdings" pitchFamily="2" charset="2"/>
              <a:buChar char="Ø"/>
            </a:pPr>
            <a:r>
              <a:rPr lang="en-US" dirty="0" smtClean="0">
                <a:latin typeface="Times New Roman" pitchFamily="18" charset="0"/>
                <a:cs typeface="Times New Roman" pitchFamily="18" charset="0"/>
              </a:rPr>
              <a:t> Cutting and welding for require job</a:t>
            </a:r>
          </a:p>
          <a:p>
            <a:pPr>
              <a:lnSpc>
                <a:spcPct val="150000"/>
              </a:lnSpc>
              <a:buFont typeface="Wingdings" pitchFamily="2" charset="2"/>
              <a:buChar char="Ø"/>
            </a:pPr>
            <a:r>
              <a:rPr lang="en-US" dirty="0" smtClean="0">
                <a:latin typeface="Times New Roman" pitchFamily="18" charset="0"/>
                <a:cs typeface="Times New Roman" pitchFamily="18" charset="0"/>
              </a:rPr>
              <a:t> oral testing </a:t>
            </a:r>
          </a:p>
          <a:p>
            <a:pPr>
              <a:lnSpc>
                <a:spcPct val="150000"/>
              </a:lnSpc>
              <a:buFont typeface="Wingdings" pitchFamily="2" charset="2"/>
              <a:buChar char="Ø"/>
            </a:pPr>
            <a:r>
              <a:rPr lang="en-US" dirty="0" smtClean="0">
                <a:latin typeface="Times New Roman" pitchFamily="18" charset="0"/>
                <a:cs typeface="Times New Roman" pitchFamily="18" charset="0"/>
              </a:rPr>
              <a:t> other surface finishing works </a:t>
            </a:r>
          </a:p>
          <a:p>
            <a:pPr>
              <a:lnSpc>
                <a:spcPct val="150000"/>
              </a:lnSpc>
              <a:buFont typeface="Wingdings" pitchFamily="2" charset="2"/>
              <a:buChar char="Ø"/>
            </a:pPr>
            <a:r>
              <a:rPr lang="en-US" dirty="0" smtClean="0">
                <a:latin typeface="Times New Roman" pitchFamily="18" charset="0"/>
                <a:cs typeface="Times New Roman" pitchFamily="18" charset="0"/>
              </a:rPr>
              <a:t>Painting </a:t>
            </a:r>
          </a:p>
          <a:p>
            <a:pPr>
              <a:lnSpc>
                <a:spcPct val="150000"/>
              </a:lnSpc>
              <a:buFont typeface="Wingdings" pitchFamily="2" charset="2"/>
              <a:buChar char="Ø"/>
            </a:pPr>
            <a:r>
              <a:rPr lang="en-US" dirty="0" smtClean="0">
                <a:latin typeface="Times New Roman" pitchFamily="18" charset="0"/>
                <a:cs typeface="Times New Roman" pitchFamily="18" charset="0"/>
              </a:rPr>
              <a:t>Full test</a:t>
            </a:r>
          </a:p>
          <a:p>
            <a:pPr>
              <a:lnSpc>
                <a:spcPct val="150000"/>
              </a:lnSpc>
              <a:buFont typeface="Wingdings" pitchFamily="2" charset="2"/>
              <a:buChar char="Ø"/>
            </a:pPr>
            <a:r>
              <a:rPr lang="en-US" dirty="0" smtClean="0">
                <a:latin typeface="Times New Roman" pitchFamily="18" charset="0"/>
                <a:cs typeface="Times New Roman" pitchFamily="18" charset="0"/>
              </a:rPr>
              <a:t>Result analysis</a:t>
            </a:r>
          </a:p>
          <a:p>
            <a:pPr>
              <a:lnSpc>
                <a:spcPct val="150000"/>
              </a:lnSpc>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itchFamily="18" charset="0"/>
                <a:cs typeface="Times New Roman" pitchFamily="18" charset="0"/>
              </a:rPr>
              <a:t>WORK DONE SOFAR</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200000"/>
              </a:lnSpc>
              <a:buFont typeface="Wingdings" pitchFamily="2" charset="2"/>
              <a:buChar char="Ø"/>
            </a:pPr>
            <a:r>
              <a:rPr lang="en-US" dirty="0" smtClean="0">
                <a:latin typeface="Times New Roman" pitchFamily="18" charset="0"/>
                <a:cs typeface="Times New Roman" pitchFamily="18" charset="0"/>
              </a:rPr>
              <a:t> Identification of problem</a:t>
            </a:r>
          </a:p>
          <a:p>
            <a:pPr>
              <a:lnSpc>
                <a:spcPct val="200000"/>
              </a:lnSpc>
              <a:buFont typeface="Wingdings" pitchFamily="2" charset="2"/>
              <a:buChar char="Ø"/>
            </a:pPr>
            <a:r>
              <a:rPr lang="en-US" dirty="0" smtClean="0">
                <a:latin typeface="Times New Roman" pitchFamily="18" charset="0"/>
                <a:cs typeface="Times New Roman" pitchFamily="18" charset="0"/>
              </a:rPr>
              <a:t> Selection of materials </a:t>
            </a:r>
          </a:p>
          <a:p>
            <a:pPr>
              <a:lnSpc>
                <a:spcPct val="200000"/>
              </a:lnSpc>
              <a:buFont typeface="Wingdings" pitchFamily="2" charset="2"/>
              <a:buChar char="Ø"/>
            </a:pPr>
            <a:r>
              <a:rPr lang="en-US" dirty="0" smtClean="0">
                <a:latin typeface="Times New Roman" pitchFamily="18" charset="0"/>
                <a:cs typeface="Times New Roman" pitchFamily="18" charset="0"/>
              </a:rPr>
              <a:t>Methodology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itchFamily="18" charset="0"/>
                <a:cs typeface="Times New Roman" pitchFamily="18" charset="0"/>
              </a:rPr>
              <a:t>WORK TO BE DONE</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342900" marR="0" lvl="0" indent="-342900">
              <a:lnSpc>
                <a:spcPct val="200000"/>
              </a:lnSpc>
              <a:spcBef>
                <a:spcPts val="0"/>
              </a:spcBef>
              <a:spcAft>
                <a:spcPts val="0"/>
              </a:spcAft>
              <a:buFont typeface="Wingdings" pitchFamily="2" charset="2"/>
              <a:buChar char="Ø"/>
            </a:pPr>
            <a:r>
              <a:rPr lang="en-US" dirty="0" smtClean="0"/>
              <a:t> </a:t>
            </a:r>
            <a:r>
              <a:rPr lang="en-US" dirty="0" smtClean="0">
                <a:solidFill>
                  <a:srgbClr val="000000"/>
                </a:solidFill>
                <a:latin typeface="Times New Roman"/>
                <a:cs typeface="Times New Roman"/>
              </a:rPr>
              <a:t>material collecting </a:t>
            </a:r>
          </a:p>
          <a:p>
            <a:pPr marL="342900" marR="0" lvl="0" indent="-342900">
              <a:lnSpc>
                <a:spcPct val="200000"/>
              </a:lnSpc>
              <a:spcBef>
                <a:spcPts val="0"/>
              </a:spcBef>
              <a:spcAft>
                <a:spcPts val="0"/>
              </a:spcAft>
              <a:buFont typeface="Wingdings" pitchFamily="2" charset="2"/>
              <a:buChar char="Ø"/>
            </a:pPr>
            <a:r>
              <a:rPr lang="en-US" dirty="0" smtClean="0">
                <a:solidFill>
                  <a:srgbClr val="000000"/>
                </a:solidFill>
                <a:latin typeface="Times New Roman"/>
                <a:ea typeface="Calibri"/>
                <a:cs typeface="Times New Roman"/>
              </a:rPr>
              <a:t>Initial preparations</a:t>
            </a:r>
            <a:endParaRPr lang="en-US" dirty="0" smtClean="0">
              <a:latin typeface="Calibri"/>
              <a:ea typeface="Calibri"/>
              <a:cs typeface="Times New Roman"/>
            </a:endParaRPr>
          </a:p>
          <a:p>
            <a:pPr lvl="0">
              <a:lnSpc>
                <a:spcPct val="200000"/>
              </a:lnSpc>
              <a:buFont typeface="Wingdings" pitchFamily="2" charset="2"/>
              <a:buChar char="Ø"/>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1177</TotalTime>
  <Words>612</Words>
  <Application>Microsoft Office PowerPoint</Application>
  <PresentationFormat>On-screen Show (4:3)</PresentationFormat>
  <Paragraphs>53</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DESIGN AND FABRICATION OF  ROTABLE AND MOVING ATTACHMENT FOR DRILLING MACHINE</vt:lpstr>
      <vt:lpstr>PRESENTED BY;</vt:lpstr>
      <vt:lpstr>INTRODUCTION</vt:lpstr>
      <vt:lpstr>ABSTRACT</vt:lpstr>
      <vt:lpstr>PROBLAM IDENTIFICATION</vt:lpstr>
      <vt:lpstr>LITERATURE REVIEW</vt:lpstr>
      <vt:lpstr>METHODOLOGY</vt:lpstr>
      <vt:lpstr>WORK DONE SOFAR</vt:lpstr>
      <vt:lpstr>WORK TO BE DONE</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PARTHASARATHY</dc:creator>
  <cp:lastModifiedBy>wwc</cp:lastModifiedBy>
  <cp:revision>130</cp:revision>
  <dcterms:created xsi:type="dcterms:W3CDTF">2014-01-07T17:18:56Z</dcterms:created>
  <dcterms:modified xsi:type="dcterms:W3CDTF">2011-12-31T18:55:20Z</dcterms:modified>
</cp:coreProperties>
</file>