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1A17-4561-964E-A8C3-136BC86AD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12C69-506B-D343-992F-EB909F473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6F1026-BCAA-F649-B123-A049787239EB}"/>
              </a:ext>
            </a:extLst>
          </p:cNvPr>
          <p:cNvSpPr>
            <a:spLocks noGrp="1"/>
          </p:cNvSpPr>
          <p:nvPr>
            <p:ph type="dt" sz="half" idx="10"/>
          </p:nvPr>
        </p:nvSpPr>
        <p:spPr/>
        <p:txBody>
          <a:bodyPr/>
          <a:lstStyle/>
          <a:p>
            <a:fld id="{BFDF2B19-7B81-5B4A-9235-9CFBF57DB0F9}" type="datetimeFigureOut">
              <a:rPr lang="en-US" smtClean="0"/>
              <a:t>10/18/18</a:t>
            </a:fld>
            <a:endParaRPr lang="en-US"/>
          </a:p>
        </p:txBody>
      </p:sp>
      <p:sp>
        <p:nvSpPr>
          <p:cNvPr id="5" name="Footer Placeholder 4">
            <a:extLst>
              <a:ext uri="{FF2B5EF4-FFF2-40B4-BE49-F238E27FC236}">
                <a16:creationId xmlns:a16="http://schemas.microsoft.com/office/drawing/2014/main" id="{FABBDEDC-B5FC-4945-8872-10772D524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5D997-5652-F649-ABB6-419B56713B1D}"/>
              </a:ext>
            </a:extLst>
          </p:cNvPr>
          <p:cNvSpPr>
            <a:spLocks noGrp="1"/>
          </p:cNvSpPr>
          <p:nvPr>
            <p:ph type="sldNum" sz="quarter" idx="12"/>
          </p:nvPr>
        </p:nvSpPr>
        <p:spPr/>
        <p:txBody>
          <a:bodyPr/>
          <a:lstStyle/>
          <a:p>
            <a:fld id="{4C6D401A-E873-D04B-BFC3-3ADCAAC9BA25}" type="slidenum">
              <a:rPr lang="en-US" smtClean="0"/>
              <a:t>‹#›</a:t>
            </a:fld>
            <a:endParaRPr lang="en-US"/>
          </a:p>
        </p:txBody>
      </p:sp>
    </p:spTree>
    <p:extLst>
      <p:ext uri="{BB962C8B-B14F-4D97-AF65-F5344CB8AC3E}">
        <p14:creationId xmlns:p14="http://schemas.microsoft.com/office/powerpoint/2010/main" val="30543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69E2-8F18-C843-9668-40BA74FB62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E1C2A0-794D-B345-890F-53805DE403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88CA5-6404-864C-BBC1-54C7BEEB7CA1}"/>
              </a:ext>
            </a:extLst>
          </p:cNvPr>
          <p:cNvSpPr>
            <a:spLocks noGrp="1"/>
          </p:cNvSpPr>
          <p:nvPr>
            <p:ph type="dt" sz="half" idx="10"/>
          </p:nvPr>
        </p:nvSpPr>
        <p:spPr/>
        <p:txBody>
          <a:bodyPr/>
          <a:lstStyle/>
          <a:p>
            <a:fld id="{BFDF2B19-7B81-5B4A-9235-9CFBF57DB0F9}" type="datetimeFigureOut">
              <a:rPr lang="en-US" smtClean="0"/>
              <a:t>10/18/18</a:t>
            </a:fld>
            <a:endParaRPr lang="en-US"/>
          </a:p>
        </p:txBody>
      </p:sp>
      <p:sp>
        <p:nvSpPr>
          <p:cNvPr id="5" name="Footer Placeholder 4">
            <a:extLst>
              <a:ext uri="{FF2B5EF4-FFF2-40B4-BE49-F238E27FC236}">
                <a16:creationId xmlns:a16="http://schemas.microsoft.com/office/drawing/2014/main" id="{82268229-E0FF-154E-A0CD-8A7BD7AFD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AA6CE-2E46-3444-A683-A006FA6D5E3F}"/>
              </a:ext>
            </a:extLst>
          </p:cNvPr>
          <p:cNvSpPr>
            <a:spLocks noGrp="1"/>
          </p:cNvSpPr>
          <p:nvPr>
            <p:ph type="sldNum" sz="quarter" idx="12"/>
          </p:nvPr>
        </p:nvSpPr>
        <p:spPr/>
        <p:txBody>
          <a:bodyPr/>
          <a:lstStyle/>
          <a:p>
            <a:fld id="{4C6D401A-E873-D04B-BFC3-3ADCAAC9BA25}" type="slidenum">
              <a:rPr lang="en-US" smtClean="0"/>
              <a:t>‹#›</a:t>
            </a:fld>
            <a:endParaRPr lang="en-US"/>
          </a:p>
        </p:txBody>
      </p:sp>
    </p:spTree>
    <p:extLst>
      <p:ext uri="{BB962C8B-B14F-4D97-AF65-F5344CB8AC3E}">
        <p14:creationId xmlns:p14="http://schemas.microsoft.com/office/powerpoint/2010/main" val="293282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1F5346-F5D9-E244-8F02-34BF710075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E16319-7AA1-3445-A177-9E92AD908C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DE0F7E-1F08-E943-9B55-0C5D61F9CFB8}"/>
              </a:ext>
            </a:extLst>
          </p:cNvPr>
          <p:cNvSpPr>
            <a:spLocks noGrp="1"/>
          </p:cNvSpPr>
          <p:nvPr>
            <p:ph type="dt" sz="half" idx="10"/>
          </p:nvPr>
        </p:nvSpPr>
        <p:spPr/>
        <p:txBody>
          <a:bodyPr/>
          <a:lstStyle/>
          <a:p>
            <a:fld id="{BFDF2B19-7B81-5B4A-9235-9CFBF57DB0F9}" type="datetimeFigureOut">
              <a:rPr lang="en-US" smtClean="0"/>
              <a:t>10/18/18</a:t>
            </a:fld>
            <a:endParaRPr lang="en-US"/>
          </a:p>
        </p:txBody>
      </p:sp>
      <p:sp>
        <p:nvSpPr>
          <p:cNvPr id="5" name="Footer Placeholder 4">
            <a:extLst>
              <a:ext uri="{FF2B5EF4-FFF2-40B4-BE49-F238E27FC236}">
                <a16:creationId xmlns:a16="http://schemas.microsoft.com/office/drawing/2014/main" id="{8F2FEEF9-57B5-D94F-A7CA-48E619F8E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097A6-9D18-C14A-BC44-196695A59D89}"/>
              </a:ext>
            </a:extLst>
          </p:cNvPr>
          <p:cNvSpPr>
            <a:spLocks noGrp="1"/>
          </p:cNvSpPr>
          <p:nvPr>
            <p:ph type="sldNum" sz="quarter" idx="12"/>
          </p:nvPr>
        </p:nvSpPr>
        <p:spPr/>
        <p:txBody>
          <a:bodyPr/>
          <a:lstStyle/>
          <a:p>
            <a:fld id="{4C6D401A-E873-D04B-BFC3-3ADCAAC9BA25}" type="slidenum">
              <a:rPr lang="en-US" smtClean="0"/>
              <a:t>‹#›</a:t>
            </a:fld>
            <a:endParaRPr lang="en-US"/>
          </a:p>
        </p:txBody>
      </p:sp>
    </p:spTree>
    <p:extLst>
      <p:ext uri="{BB962C8B-B14F-4D97-AF65-F5344CB8AC3E}">
        <p14:creationId xmlns:p14="http://schemas.microsoft.com/office/powerpoint/2010/main" val="300015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0482-F913-644A-8A7E-855F3CFD8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7C059F-BB39-3C40-B201-FB3650DEB1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347C3-0D9B-1842-9D3B-1065A7A6A1EB}"/>
              </a:ext>
            </a:extLst>
          </p:cNvPr>
          <p:cNvSpPr>
            <a:spLocks noGrp="1"/>
          </p:cNvSpPr>
          <p:nvPr>
            <p:ph type="dt" sz="half" idx="10"/>
          </p:nvPr>
        </p:nvSpPr>
        <p:spPr/>
        <p:txBody>
          <a:bodyPr/>
          <a:lstStyle/>
          <a:p>
            <a:fld id="{BFDF2B19-7B81-5B4A-9235-9CFBF57DB0F9}" type="datetimeFigureOut">
              <a:rPr lang="en-US" smtClean="0"/>
              <a:t>10/18/18</a:t>
            </a:fld>
            <a:endParaRPr lang="en-US"/>
          </a:p>
        </p:txBody>
      </p:sp>
      <p:sp>
        <p:nvSpPr>
          <p:cNvPr id="5" name="Footer Placeholder 4">
            <a:extLst>
              <a:ext uri="{FF2B5EF4-FFF2-40B4-BE49-F238E27FC236}">
                <a16:creationId xmlns:a16="http://schemas.microsoft.com/office/drawing/2014/main" id="{14AE01A3-E031-9B4A-8CD6-6118CF01D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07D66-9E6C-324E-B75A-52AD4E962132}"/>
              </a:ext>
            </a:extLst>
          </p:cNvPr>
          <p:cNvSpPr>
            <a:spLocks noGrp="1"/>
          </p:cNvSpPr>
          <p:nvPr>
            <p:ph type="sldNum" sz="quarter" idx="12"/>
          </p:nvPr>
        </p:nvSpPr>
        <p:spPr/>
        <p:txBody>
          <a:bodyPr/>
          <a:lstStyle/>
          <a:p>
            <a:fld id="{4C6D401A-E873-D04B-BFC3-3ADCAAC9BA25}" type="slidenum">
              <a:rPr lang="en-US" smtClean="0"/>
              <a:t>‹#›</a:t>
            </a:fld>
            <a:endParaRPr lang="en-US"/>
          </a:p>
        </p:txBody>
      </p:sp>
    </p:spTree>
    <p:extLst>
      <p:ext uri="{BB962C8B-B14F-4D97-AF65-F5344CB8AC3E}">
        <p14:creationId xmlns:p14="http://schemas.microsoft.com/office/powerpoint/2010/main" val="149131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6805-C7BD-0A43-9FCD-7958938A1F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0FE52A-3063-AB41-9511-9DAB2A547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7ECDE0-BE6A-FC48-8D8F-7FD2D0665D2C}"/>
              </a:ext>
            </a:extLst>
          </p:cNvPr>
          <p:cNvSpPr>
            <a:spLocks noGrp="1"/>
          </p:cNvSpPr>
          <p:nvPr>
            <p:ph type="dt" sz="half" idx="10"/>
          </p:nvPr>
        </p:nvSpPr>
        <p:spPr/>
        <p:txBody>
          <a:bodyPr/>
          <a:lstStyle/>
          <a:p>
            <a:fld id="{BFDF2B19-7B81-5B4A-9235-9CFBF57DB0F9}" type="datetimeFigureOut">
              <a:rPr lang="en-US" smtClean="0"/>
              <a:t>10/18/18</a:t>
            </a:fld>
            <a:endParaRPr lang="en-US"/>
          </a:p>
        </p:txBody>
      </p:sp>
      <p:sp>
        <p:nvSpPr>
          <p:cNvPr id="5" name="Footer Placeholder 4">
            <a:extLst>
              <a:ext uri="{FF2B5EF4-FFF2-40B4-BE49-F238E27FC236}">
                <a16:creationId xmlns:a16="http://schemas.microsoft.com/office/drawing/2014/main" id="{92EA0718-99C0-4142-A226-98279D21A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2CB06-FC21-0840-A61C-DBAA86FD2130}"/>
              </a:ext>
            </a:extLst>
          </p:cNvPr>
          <p:cNvSpPr>
            <a:spLocks noGrp="1"/>
          </p:cNvSpPr>
          <p:nvPr>
            <p:ph type="sldNum" sz="quarter" idx="12"/>
          </p:nvPr>
        </p:nvSpPr>
        <p:spPr/>
        <p:txBody>
          <a:bodyPr/>
          <a:lstStyle/>
          <a:p>
            <a:fld id="{4C6D401A-E873-D04B-BFC3-3ADCAAC9BA25}" type="slidenum">
              <a:rPr lang="en-US" smtClean="0"/>
              <a:t>‹#›</a:t>
            </a:fld>
            <a:endParaRPr lang="en-US"/>
          </a:p>
        </p:txBody>
      </p:sp>
    </p:spTree>
    <p:extLst>
      <p:ext uri="{BB962C8B-B14F-4D97-AF65-F5344CB8AC3E}">
        <p14:creationId xmlns:p14="http://schemas.microsoft.com/office/powerpoint/2010/main" val="230168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5889-D796-1D43-89E8-02E64DD115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F3740-7F81-9E48-AC19-3FE359BCD2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A8C0C1-D48E-8A47-A0C7-E4561D3F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69D43C-DA64-6949-A7F1-285110D628DE}"/>
              </a:ext>
            </a:extLst>
          </p:cNvPr>
          <p:cNvSpPr>
            <a:spLocks noGrp="1"/>
          </p:cNvSpPr>
          <p:nvPr>
            <p:ph type="dt" sz="half" idx="10"/>
          </p:nvPr>
        </p:nvSpPr>
        <p:spPr/>
        <p:txBody>
          <a:bodyPr/>
          <a:lstStyle/>
          <a:p>
            <a:fld id="{BFDF2B19-7B81-5B4A-9235-9CFBF57DB0F9}" type="datetimeFigureOut">
              <a:rPr lang="en-US" smtClean="0"/>
              <a:t>10/18/18</a:t>
            </a:fld>
            <a:endParaRPr lang="en-US"/>
          </a:p>
        </p:txBody>
      </p:sp>
      <p:sp>
        <p:nvSpPr>
          <p:cNvPr id="6" name="Footer Placeholder 5">
            <a:extLst>
              <a:ext uri="{FF2B5EF4-FFF2-40B4-BE49-F238E27FC236}">
                <a16:creationId xmlns:a16="http://schemas.microsoft.com/office/drawing/2014/main" id="{F9FA10EE-2C77-0A46-A471-B94691D99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8B8F5-6374-124C-B3D6-48EB5AEA5E11}"/>
              </a:ext>
            </a:extLst>
          </p:cNvPr>
          <p:cNvSpPr>
            <a:spLocks noGrp="1"/>
          </p:cNvSpPr>
          <p:nvPr>
            <p:ph type="sldNum" sz="quarter" idx="12"/>
          </p:nvPr>
        </p:nvSpPr>
        <p:spPr/>
        <p:txBody>
          <a:bodyPr/>
          <a:lstStyle/>
          <a:p>
            <a:fld id="{4C6D401A-E873-D04B-BFC3-3ADCAAC9BA25}" type="slidenum">
              <a:rPr lang="en-US" smtClean="0"/>
              <a:t>‹#›</a:t>
            </a:fld>
            <a:endParaRPr lang="en-US"/>
          </a:p>
        </p:txBody>
      </p:sp>
    </p:spTree>
    <p:extLst>
      <p:ext uri="{BB962C8B-B14F-4D97-AF65-F5344CB8AC3E}">
        <p14:creationId xmlns:p14="http://schemas.microsoft.com/office/powerpoint/2010/main" val="11969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0B44-6B42-FA4D-AD50-8AAD16E6C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3B41EB-30BA-104C-AC95-FD1CB9F9E0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752CC9-2F43-0D4A-8138-D5F2D2948E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E49F9D-215C-FF4C-AF7C-9457A2D1C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F73BA4-6442-1F47-8487-2483A940E0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1D99C6-D14B-474B-A791-B77F5419817E}"/>
              </a:ext>
            </a:extLst>
          </p:cNvPr>
          <p:cNvSpPr>
            <a:spLocks noGrp="1"/>
          </p:cNvSpPr>
          <p:nvPr>
            <p:ph type="dt" sz="half" idx="10"/>
          </p:nvPr>
        </p:nvSpPr>
        <p:spPr/>
        <p:txBody>
          <a:bodyPr/>
          <a:lstStyle/>
          <a:p>
            <a:fld id="{BFDF2B19-7B81-5B4A-9235-9CFBF57DB0F9}" type="datetimeFigureOut">
              <a:rPr lang="en-US" smtClean="0"/>
              <a:t>10/18/18</a:t>
            </a:fld>
            <a:endParaRPr lang="en-US"/>
          </a:p>
        </p:txBody>
      </p:sp>
      <p:sp>
        <p:nvSpPr>
          <p:cNvPr id="8" name="Footer Placeholder 7">
            <a:extLst>
              <a:ext uri="{FF2B5EF4-FFF2-40B4-BE49-F238E27FC236}">
                <a16:creationId xmlns:a16="http://schemas.microsoft.com/office/drawing/2014/main" id="{33ED26A8-C273-C74F-86B6-6BA4FE0651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A65D8A-9BF1-4D48-9AB9-1622117A29F3}"/>
              </a:ext>
            </a:extLst>
          </p:cNvPr>
          <p:cNvSpPr>
            <a:spLocks noGrp="1"/>
          </p:cNvSpPr>
          <p:nvPr>
            <p:ph type="sldNum" sz="quarter" idx="12"/>
          </p:nvPr>
        </p:nvSpPr>
        <p:spPr/>
        <p:txBody>
          <a:bodyPr/>
          <a:lstStyle/>
          <a:p>
            <a:fld id="{4C6D401A-E873-D04B-BFC3-3ADCAAC9BA25}" type="slidenum">
              <a:rPr lang="en-US" smtClean="0"/>
              <a:t>‹#›</a:t>
            </a:fld>
            <a:endParaRPr lang="en-US"/>
          </a:p>
        </p:txBody>
      </p:sp>
    </p:spTree>
    <p:extLst>
      <p:ext uri="{BB962C8B-B14F-4D97-AF65-F5344CB8AC3E}">
        <p14:creationId xmlns:p14="http://schemas.microsoft.com/office/powerpoint/2010/main" val="17049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B0B-E891-C145-B098-30C3775684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AC94AF-8081-1244-9BD0-614DE2BD8962}"/>
              </a:ext>
            </a:extLst>
          </p:cNvPr>
          <p:cNvSpPr>
            <a:spLocks noGrp="1"/>
          </p:cNvSpPr>
          <p:nvPr>
            <p:ph type="dt" sz="half" idx="10"/>
          </p:nvPr>
        </p:nvSpPr>
        <p:spPr/>
        <p:txBody>
          <a:bodyPr/>
          <a:lstStyle/>
          <a:p>
            <a:fld id="{BFDF2B19-7B81-5B4A-9235-9CFBF57DB0F9}" type="datetimeFigureOut">
              <a:rPr lang="en-US" smtClean="0"/>
              <a:t>10/18/18</a:t>
            </a:fld>
            <a:endParaRPr lang="en-US"/>
          </a:p>
        </p:txBody>
      </p:sp>
      <p:sp>
        <p:nvSpPr>
          <p:cNvPr id="4" name="Footer Placeholder 3">
            <a:extLst>
              <a:ext uri="{FF2B5EF4-FFF2-40B4-BE49-F238E27FC236}">
                <a16:creationId xmlns:a16="http://schemas.microsoft.com/office/drawing/2014/main" id="{A368F8B8-AC17-8E47-B17E-445C7F999C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EB995A-9FCF-CC41-AE99-8DF19018DA72}"/>
              </a:ext>
            </a:extLst>
          </p:cNvPr>
          <p:cNvSpPr>
            <a:spLocks noGrp="1"/>
          </p:cNvSpPr>
          <p:nvPr>
            <p:ph type="sldNum" sz="quarter" idx="12"/>
          </p:nvPr>
        </p:nvSpPr>
        <p:spPr/>
        <p:txBody>
          <a:bodyPr/>
          <a:lstStyle/>
          <a:p>
            <a:fld id="{4C6D401A-E873-D04B-BFC3-3ADCAAC9BA25}" type="slidenum">
              <a:rPr lang="en-US" smtClean="0"/>
              <a:t>‹#›</a:t>
            </a:fld>
            <a:endParaRPr lang="en-US"/>
          </a:p>
        </p:txBody>
      </p:sp>
    </p:spTree>
    <p:extLst>
      <p:ext uri="{BB962C8B-B14F-4D97-AF65-F5344CB8AC3E}">
        <p14:creationId xmlns:p14="http://schemas.microsoft.com/office/powerpoint/2010/main" val="25812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A6D8C6-D394-9944-A8FC-A806BA880B2B}"/>
              </a:ext>
            </a:extLst>
          </p:cNvPr>
          <p:cNvSpPr>
            <a:spLocks noGrp="1"/>
          </p:cNvSpPr>
          <p:nvPr>
            <p:ph type="dt" sz="half" idx="10"/>
          </p:nvPr>
        </p:nvSpPr>
        <p:spPr/>
        <p:txBody>
          <a:bodyPr/>
          <a:lstStyle/>
          <a:p>
            <a:fld id="{BFDF2B19-7B81-5B4A-9235-9CFBF57DB0F9}" type="datetimeFigureOut">
              <a:rPr lang="en-US" smtClean="0"/>
              <a:t>10/18/18</a:t>
            </a:fld>
            <a:endParaRPr lang="en-US"/>
          </a:p>
        </p:txBody>
      </p:sp>
      <p:sp>
        <p:nvSpPr>
          <p:cNvPr id="3" name="Footer Placeholder 2">
            <a:extLst>
              <a:ext uri="{FF2B5EF4-FFF2-40B4-BE49-F238E27FC236}">
                <a16:creationId xmlns:a16="http://schemas.microsoft.com/office/drawing/2014/main" id="{4C015362-837B-1A45-BE97-1404906E73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937FD9-0DF4-D74B-8BAA-66E721CDBBBF}"/>
              </a:ext>
            </a:extLst>
          </p:cNvPr>
          <p:cNvSpPr>
            <a:spLocks noGrp="1"/>
          </p:cNvSpPr>
          <p:nvPr>
            <p:ph type="sldNum" sz="quarter" idx="12"/>
          </p:nvPr>
        </p:nvSpPr>
        <p:spPr/>
        <p:txBody>
          <a:bodyPr/>
          <a:lstStyle/>
          <a:p>
            <a:fld id="{4C6D401A-E873-D04B-BFC3-3ADCAAC9BA25}" type="slidenum">
              <a:rPr lang="en-US" smtClean="0"/>
              <a:t>‹#›</a:t>
            </a:fld>
            <a:endParaRPr lang="en-US"/>
          </a:p>
        </p:txBody>
      </p:sp>
    </p:spTree>
    <p:extLst>
      <p:ext uri="{BB962C8B-B14F-4D97-AF65-F5344CB8AC3E}">
        <p14:creationId xmlns:p14="http://schemas.microsoft.com/office/powerpoint/2010/main" val="209993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4A27-C74B-534C-8625-331241E1B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159AC0-4488-114A-AC26-C0A7712D0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756565-640F-1840-A01B-668A6CCA0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E555AD-A51B-074C-9D7E-7A5FC5BE1B44}"/>
              </a:ext>
            </a:extLst>
          </p:cNvPr>
          <p:cNvSpPr>
            <a:spLocks noGrp="1"/>
          </p:cNvSpPr>
          <p:nvPr>
            <p:ph type="dt" sz="half" idx="10"/>
          </p:nvPr>
        </p:nvSpPr>
        <p:spPr/>
        <p:txBody>
          <a:bodyPr/>
          <a:lstStyle/>
          <a:p>
            <a:fld id="{BFDF2B19-7B81-5B4A-9235-9CFBF57DB0F9}" type="datetimeFigureOut">
              <a:rPr lang="en-US" smtClean="0"/>
              <a:t>10/18/18</a:t>
            </a:fld>
            <a:endParaRPr lang="en-US"/>
          </a:p>
        </p:txBody>
      </p:sp>
      <p:sp>
        <p:nvSpPr>
          <p:cNvPr id="6" name="Footer Placeholder 5">
            <a:extLst>
              <a:ext uri="{FF2B5EF4-FFF2-40B4-BE49-F238E27FC236}">
                <a16:creationId xmlns:a16="http://schemas.microsoft.com/office/drawing/2014/main" id="{13FCA725-1957-C148-B69E-22A929352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B2F6D-332D-7841-AEF0-BEBDD18BB00B}"/>
              </a:ext>
            </a:extLst>
          </p:cNvPr>
          <p:cNvSpPr>
            <a:spLocks noGrp="1"/>
          </p:cNvSpPr>
          <p:nvPr>
            <p:ph type="sldNum" sz="quarter" idx="12"/>
          </p:nvPr>
        </p:nvSpPr>
        <p:spPr/>
        <p:txBody>
          <a:bodyPr/>
          <a:lstStyle/>
          <a:p>
            <a:fld id="{4C6D401A-E873-D04B-BFC3-3ADCAAC9BA25}" type="slidenum">
              <a:rPr lang="en-US" smtClean="0"/>
              <a:t>‹#›</a:t>
            </a:fld>
            <a:endParaRPr lang="en-US"/>
          </a:p>
        </p:txBody>
      </p:sp>
    </p:spTree>
    <p:extLst>
      <p:ext uri="{BB962C8B-B14F-4D97-AF65-F5344CB8AC3E}">
        <p14:creationId xmlns:p14="http://schemas.microsoft.com/office/powerpoint/2010/main" val="187587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8FC4-DE53-EF49-A655-1816467F5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66E3D7-0AD4-A041-8BDD-C98036A8F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936A03-C057-D840-BD5E-CA2F8D01B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D394FE-E837-F441-AA5F-4F103811FC40}"/>
              </a:ext>
            </a:extLst>
          </p:cNvPr>
          <p:cNvSpPr>
            <a:spLocks noGrp="1"/>
          </p:cNvSpPr>
          <p:nvPr>
            <p:ph type="dt" sz="half" idx="10"/>
          </p:nvPr>
        </p:nvSpPr>
        <p:spPr/>
        <p:txBody>
          <a:bodyPr/>
          <a:lstStyle/>
          <a:p>
            <a:fld id="{BFDF2B19-7B81-5B4A-9235-9CFBF57DB0F9}" type="datetimeFigureOut">
              <a:rPr lang="en-US" smtClean="0"/>
              <a:t>10/18/18</a:t>
            </a:fld>
            <a:endParaRPr lang="en-US"/>
          </a:p>
        </p:txBody>
      </p:sp>
      <p:sp>
        <p:nvSpPr>
          <p:cNvPr id="6" name="Footer Placeholder 5">
            <a:extLst>
              <a:ext uri="{FF2B5EF4-FFF2-40B4-BE49-F238E27FC236}">
                <a16:creationId xmlns:a16="http://schemas.microsoft.com/office/drawing/2014/main" id="{C8F67436-2996-5945-8C8D-F59043B23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7B970-0FC1-BB4C-ADEB-A0FD681ADC09}"/>
              </a:ext>
            </a:extLst>
          </p:cNvPr>
          <p:cNvSpPr>
            <a:spLocks noGrp="1"/>
          </p:cNvSpPr>
          <p:nvPr>
            <p:ph type="sldNum" sz="quarter" idx="12"/>
          </p:nvPr>
        </p:nvSpPr>
        <p:spPr/>
        <p:txBody>
          <a:bodyPr/>
          <a:lstStyle/>
          <a:p>
            <a:fld id="{4C6D401A-E873-D04B-BFC3-3ADCAAC9BA25}" type="slidenum">
              <a:rPr lang="en-US" smtClean="0"/>
              <a:t>‹#›</a:t>
            </a:fld>
            <a:endParaRPr lang="en-US"/>
          </a:p>
        </p:txBody>
      </p:sp>
    </p:spTree>
    <p:extLst>
      <p:ext uri="{BB962C8B-B14F-4D97-AF65-F5344CB8AC3E}">
        <p14:creationId xmlns:p14="http://schemas.microsoft.com/office/powerpoint/2010/main" val="288374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5495EF-B6A8-D541-B5B6-55B3A44B5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892E8-9D15-E84F-9B74-D62C5B0E3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4052C-D8E9-3A40-83F9-1C78ECE1E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F2B19-7B81-5B4A-9235-9CFBF57DB0F9}" type="datetimeFigureOut">
              <a:rPr lang="en-US" smtClean="0"/>
              <a:t>10/18/18</a:t>
            </a:fld>
            <a:endParaRPr lang="en-US"/>
          </a:p>
        </p:txBody>
      </p:sp>
      <p:sp>
        <p:nvSpPr>
          <p:cNvPr id="5" name="Footer Placeholder 4">
            <a:extLst>
              <a:ext uri="{FF2B5EF4-FFF2-40B4-BE49-F238E27FC236}">
                <a16:creationId xmlns:a16="http://schemas.microsoft.com/office/drawing/2014/main" id="{A0A9531A-8D2C-9547-B5BF-7FCBF23B1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1AB89D-BFE0-8847-84B3-545FF53E4E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D401A-E873-D04B-BFC3-3ADCAAC9BA25}" type="slidenum">
              <a:rPr lang="en-US" smtClean="0"/>
              <a:t>‹#›</a:t>
            </a:fld>
            <a:endParaRPr lang="en-US"/>
          </a:p>
        </p:txBody>
      </p:sp>
    </p:spTree>
    <p:extLst>
      <p:ext uri="{BB962C8B-B14F-4D97-AF65-F5344CB8AC3E}">
        <p14:creationId xmlns:p14="http://schemas.microsoft.com/office/powerpoint/2010/main" val="1887280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9B05CD4-08F6-3E48-8E63-FC661CBF791E}"/>
              </a:ext>
            </a:extLst>
          </p:cNvPr>
          <p:cNvGraphicFramePr>
            <a:graphicFrameLocks noGrp="1"/>
          </p:cNvGraphicFramePr>
          <p:nvPr>
            <p:extLst>
              <p:ext uri="{D42A27DB-BD31-4B8C-83A1-F6EECF244321}">
                <p14:modId xmlns:p14="http://schemas.microsoft.com/office/powerpoint/2010/main" val="1098755754"/>
              </p:ext>
            </p:extLst>
          </p:nvPr>
        </p:nvGraphicFramePr>
        <p:xfrm>
          <a:off x="262578" y="90272"/>
          <a:ext cx="3822534" cy="6619284"/>
        </p:xfrm>
        <a:graphic>
          <a:graphicData uri="http://schemas.openxmlformats.org/drawingml/2006/table">
            <a:tbl>
              <a:tblPr firstRow="1" bandRow="1">
                <a:tableStyleId>{5C22544A-7EE6-4342-B048-85BDC9FD1C3A}</a:tableStyleId>
              </a:tblPr>
              <a:tblGrid>
                <a:gridCol w="1911267">
                  <a:extLst>
                    <a:ext uri="{9D8B030D-6E8A-4147-A177-3AD203B41FA5}">
                      <a16:colId xmlns:a16="http://schemas.microsoft.com/office/drawing/2014/main" val="228395510"/>
                    </a:ext>
                  </a:extLst>
                </a:gridCol>
                <a:gridCol w="1911267">
                  <a:extLst>
                    <a:ext uri="{9D8B030D-6E8A-4147-A177-3AD203B41FA5}">
                      <a16:colId xmlns:a16="http://schemas.microsoft.com/office/drawing/2014/main" val="3989473300"/>
                    </a:ext>
                  </a:extLst>
                </a:gridCol>
              </a:tblGrid>
              <a:tr h="1654821">
                <a:tc gridSpan="2">
                  <a:txBody>
                    <a:bodyPr/>
                    <a:lstStyle/>
                    <a:p>
                      <a:r>
                        <a:rPr lang="en-US" b="1" dirty="0"/>
                        <a:t>Pattern Name: </a:t>
                      </a:r>
                      <a:r>
                        <a:rPr lang="en-US" b="0" dirty="0"/>
                        <a:t>State</a:t>
                      </a:r>
                    </a:p>
                  </a:txBody>
                  <a:tcPr/>
                </a:tc>
                <a:tc hMerge="1">
                  <a:txBody>
                    <a:bodyPr/>
                    <a:lstStyle/>
                    <a:p>
                      <a:endParaRPr lang="en-US" dirty="0"/>
                    </a:p>
                  </a:txBody>
                  <a:tcPr/>
                </a:tc>
                <a:extLst>
                  <a:ext uri="{0D108BD9-81ED-4DB2-BD59-A6C34878D82A}">
                    <a16:rowId xmlns:a16="http://schemas.microsoft.com/office/drawing/2014/main" val="493953825"/>
                  </a:ext>
                </a:extLst>
              </a:tr>
              <a:tr h="1654821">
                <a:tc>
                  <a:txBody>
                    <a:bodyPr/>
                    <a:lstStyle/>
                    <a:p>
                      <a:r>
                        <a:rPr lang="en-US" b="1" dirty="0"/>
                        <a:t>Class Name</a:t>
                      </a:r>
                    </a:p>
                  </a:txBody>
                  <a:tcPr/>
                </a:tc>
                <a:tc>
                  <a:txBody>
                    <a:bodyPr/>
                    <a:lstStyle/>
                    <a:p>
                      <a:r>
                        <a:rPr lang="en-US" b="1" dirty="0"/>
                        <a:t>Role in Pattern</a:t>
                      </a:r>
                    </a:p>
                  </a:txBody>
                  <a:tcPr/>
                </a:tc>
                <a:extLst>
                  <a:ext uri="{0D108BD9-81ED-4DB2-BD59-A6C34878D82A}">
                    <a16:rowId xmlns:a16="http://schemas.microsoft.com/office/drawing/2014/main" val="681531706"/>
                  </a:ext>
                </a:extLst>
              </a:tr>
              <a:tr h="1654821">
                <a:tc>
                  <a:txBody>
                    <a:bodyPr/>
                    <a:lstStyle/>
                    <a:p>
                      <a:r>
                        <a:rPr lang="en-US" dirty="0"/>
                        <a:t>Chip</a:t>
                      </a:r>
                    </a:p>
                  </a:txBody>
                  <a:tcPr/>
                </a:tc>
                <a:tc>
                  <a:txBody>
                    <a:bodyPr/>
                    <a:lstStyle/>
                    <a:p>
                      <a:r>
                        <a:rPr lang="en-US" dirty="0"/>
                        <a:t>Implementor of State</a:t>
                      </a:r>
                    </a:p>
                  </a:txBody>
                  <a:tcPr/>
                </a:tc>
                <a:extLst>
                  <a:ext uri="{0D108BD9-81ED-4DB2-BD59-A6C34878D82A}">
                    <a16:rowId xmlns:a16="http://schemas.microsoft.com/office/drawing/2014/main" val="903501424"/>
                  </a:ext>
                </a:extLst>
              </a:tr>
              <a:tr h="1654821">
                <a:tc gridSpan="2">
                  <a:txBody>
                    <a:bodyPr/>
                    <a:lstStyle/>
                    <a:p>
                      <a:r>
                        <a:rPr lang="en-US" b="1" dirty="0"/>
                        <a:t>Purpose: </a:t>
                      </a:r>
                      <a:r>
                        <a:rPr lang="en-US" b="0" dirty="0"/>
                        <a:t>The purpose of state was to hold which direction Chip had last walked, so as to efficiently implement which image to assign to him.</a:t>
                      </a:r>
                      <a:endParaRPr lang="en-US" b="1" dirty="0"/>
                    </a:p>
                  </a:txBody>
                  <a:tcPr/>
                </a:tc>
                <a:tc hMerge="1">
                  <a:txBody>
                    <a:bodyPr/>
                    <a:lstStyle/>
                    <a:p>
                      <a:endParaRPr lang="en-US" dirty="0"/>
                    </a:p>
                  </a:txBody>
                  <a:tcPr/>
                </a:tc>
                <a:extLst>
                  <a:ext uri="{0D108BD9-81ED-4DB2-BD59-A6C34878D82A}">
                    <a16:rowId xmlns:a16="http://schemas.microsoft.com/office/drawing/2014/main" val="2246879716"/>
                  </a:ext>
                </a:extLst>
              </a:tr>
            </a:tbl>
          </a:graphicData>
        </a:graphic>
      </p:graphicFrame>
      <p:graphicFrame>
        <p:nvGraphicFramePr>
          <p:cNvPr id="5" name="Table 4">
            <a:extLst>
              <a:ext uri="{FF2B5EF4-FFF2-40B4-BE49-F238E27FC236}">
                <a16:creationId xmlns:a16="http://schemas.microsoft.com/office/drawing/2014/main" id="{43EA9450-BD0B-B14B-8B82-1D4C7C072CE9}"/>
              </a:ext>
            </a:extLst>
          </p:cNvPr>
          <p:cNvGraphicFramePr>
            <a:graphicFrameLocks noGrp="1"/>
          </p:cNvGraphicFramePr>
          <p:nvPr>
            <p:extLst>
              <p:ext uri="{D42A27DB-BD31-4B8C-83A1-F6EECF244321}">
                <p14:modId xmlns:p14="http://schemas.microsoft.com/office/powerpoint/2010/main" val="3043186397"/>
              </p:ext>
            </p:extLst>
          </p:nvPr>
        </p:nvGraphicFramePr>
        <p:xfrm>
          <a:off x="4179456" y="90272"/>
          <a:ext cx="3822534" cy="6701823"/>
        </p:xfrm>
        <a:graphic>
          <a:graphicData uri="http://schemas.openxmlformats.org/drawingml/2006/table">
            <a:tbl>
              <a:tblPr firstRow="1" bandRow="1">
                <a:tableStyleId>{5C22544A-7EE6-4342-B048-85BDC9FD1C3A}</a:tableStyleId>
              </a:tblPr>
              <a:tblGrid>
                <a:gridCol w="1911267">
                  <a:extLst>
                    <a:ext uri="{9D8B030D-6E8A-4147-A177-3AD203B41FA5}">
                      <a16:colId xmlns:a16="http://schemas.microsoft.com/office/drawing/2014/main" val="228395510"/>
                    </a:ext>
                  </a:extLst>
                </a:gridCol>
                <a:gridCol w="1911267">
                  <a:extLst>
                    <a:ext uri="{9D8B030D-6E8A-4147-A177-3AD203B41FA5}">
                      <a16:colId xmlns:a16="http://schemas.microsoft.com/office/drawing/2014/main" val="3989473300"/>
                    </a:ext>
                  </a:extLst>
                </a:gridCol>
              </a:tblGrid>
              <a:tr h="1654821">
                <a:tc gridSpan="2">
                  <a:txBody>
                    <a:bodyPr/>
                    <a:lstStyle/>
                    <a:p>
                      <a:r>
                        <a:rPr lang="en-US" b="1" dirty="0"/>
                        <a:t>Pattern Name: </a:t>
                      </a:r>
                      <a:r>
                        <a:rPr lang="en-US" b="0" dirty="0"/>
                        <a:t>Facade</a:t>
                      </a:r>
                    </a:p>
                  </a:txBody>
                  <a:tcPr/>
                </a:tc>
                <a:tc hMerge="1">
                  <a:txBody>
                    <a:bodyPr/>
                    <a:lstStyle/>
                    <a:p>
                      <a:endParaRPr lang="en-US" dirty="0"/>
                    </a:p>
                  </a:txBody>
                  <a:tcPr/>
                </a:tc>
                <a:extLst>
                  <a:ext uri="{0D108BD9-81ED-4DB2-BD59-A6C34878D82A}">
                    <a16:rowId xmlns:a16="http://schemas.microsoft.com/office/drawing/2014/main" val="493953825"/>
                  </a:ext>
                </a:extLst>
              </a:tr>
              <a:tr h="1654821">
                <a:tc>
                  <a:txBody>
                    <a:bodyPr/>
                    <a:lstStyle/>
                    <a:p>
                      <a:r>
                        <a:rPr lang="en-US" b="1" dirty="0"/>
                        <a:t>Class Name</a:t>
                      </a:r>
                    </a:p>
                  </a:txBody>
                  <a:tcPr/>
                </a:tc>
                <a:tc>
                  <a:txBody>
                    <a:bodyPr/>
                    <a:lstStyle/>
                    <a:p>
                      <a:r>
                        <a:rPr lang="en-US" b="1" dirty="0"/>
                        <a:t>Role in Pattern</a:t>
                      </a:r>
                    </a:p>
                  </a:txBody>
                  <a:tcPr/>
                </a:tc>
                <a:extLst>
                  <a:ext uri="{0D108BD9-81ED-4DB2-BD59-A6C34878D82A}">
                    <a16:rowId xmlns:a16="http://schemas.microsoft.com/office/drawing/2014/main" val="681531706"/>
                  </a:ext>
                </a:extLst>
              </a:tr>
              <a:tr h="1654821">
                <a:tc>
                  <a:txBody>
                    <a:bodyPr/>
                    <a:lstStyle/>
                    <a:p>
                      <a:r>
                        <a:rPr lang="en-US" dirty="0"/>
                        <a:t>Simulation</a:t>
                      </a:r>
                    </a:p>
                  </a:txBody>
                  <a:tcPr/>
                </a:tc>
                <a:tc>
                  <a:txBody>
                    <a:bodyPr/>
                    <a:lstStyle/>
                    <a:p>
                      <a:r>
                        <a:rPr lang="en-US" dirty="0"/>
                        <a:t>Simply calls draw, and the classes that it calls draw on contains further functionality</a:t>
                      </a:r>
                    </a:p>
                  </a:txBody>
                  <a:tcPr/>
                </a:tc>
                <a:extLst>
                  <a:ext uri="{0D108BD9-81ED-4DB2-BD59-A6C34878D82A}">
                    <a16:rowId xmlns:a16="http://schemas.microsoft.com/office/drawing/2014/main" val="903501424"/>
                  </a:ext>
                </a:extLst>
              </a:tr>
              <a:tr h="1654821">
                <a:tc gridSpan="2">
                  <a:txBody>
                    <a:bodyPr/>
                    <a:lstStyle/>
                    <a:p>
                      <a:r>
                        <a:rPr lang="en-US" b="1" dirty="0"/>
                        <a:t>Purpose: </a:t>
                      </a:r>
                      <a:r>
                        <a:rPr lang="en-US" b="0" dirty="0"/>
                        <a:t>The purpose of this pattern was to allow me to not worry about the Simulation class containing logic to “draw” objects, and to simply allow the objects themselves to do that.</a:t>
                      </a:r>
                      <a:endParaRPr lang="en-US" b="1" dirty="0"/>
                    </a:p>
                  </a:txBody>
                  <a:tcPr/>
                </a:tc>
                <a:tc hMerge="1">
                  <a:txBody>
                    <a:bodyPr/>
                    <a:lstStyle/>
                    <a:p>
                      <a:endParaRPr lang="en-US" dirty="0"/>
                    </a:p>
                  </a:txBody>
                  <a:tcPr/>
                </a:tc>
                <a:extLst>
                  <a:ext uri="{0D108BD9-81ED-4DB2-BD59-A6C34878D82A}">
                    <a16:rowId xmlns:a16="http://schemas.microsoft.com/office/drawing/2014/main" val="2246879716"/>
                  </a:ext>
                </a:extLst>
              </a:tr>
            </a:tbl>
          </a:graphicData>
        </a:graphic>
      </p:graphicFrame>
      <p:graphicFrame>
        <p:nvGraphicFramePr>
          <p:cNvPr id="6" name="Table 5">
            <a:extLst>
              <a:ext uri="{FF2B5EF4-FFF2-40B4-BE49-F238E27FC236}">
                <a16:creationId xmlns:a16="http://schemas.microsoft.com/office/drawing/2014/main" id="{616A96D6-587F-A446-8595-B83064F5467E}"/>
              </a:ext>
            </a:extLst>
          </p:cNvPr>
          <p:cNvGraphicFramePr>
            <a:graphicFrameLocks noGrp="1"/>
          </p:cNvGraphicFramePr>
          <p:nvPr>
            <p:extLst>
              <p:ext uri="{D42A27DB-BD31-4B8C-83A1-F6EECF244321}">
                <p14:modId xmlns:p14="http://schemas.microsoft.com/office/powerpoint/2010/main" val="907206579"/>
              </p:ext>
            </p:extLst>
          </p:nvPr>
        </p:nvGraphicFramePr>
        <p:xfrm>
          <a:off x="8096334" y="90272"/>
          <a:ext cx="3822534" cy="6619284"/>
        </p:xfrm>
        <a:graphic>
          <a:graphicData uri="http://schemas.openxmlformats.org/drawingml/2006/table">
            <a:tbl>
              <a:tblPr firstRow="1" bandRow="1">
                <a:tableStyleId>{5C22544A-7EE6-4342-B048-85BDC9FD1C3A}</a:tableStyleId>
              </a:tblPr>
              <a:tblGrid>
                <a:gridCol w="1911267">
                  <a:extLst>
                    <a:ext uri="{9D8B030D-6E8A-4147-A177-3AD203B41FA5}">
                      <a16:colId xmlns:a16="http://schemas.microsoft.com/office/drawing/2014/main" val="228395510"/>
                    </a:ext>
                  </a:extLst>
                </a:gridCol>
                <a:gridCol w="1911267">
                  <a:extLst>
                    <a:ext uri="{9D8B030D-6E8A-4147-A177-3AD203B41FA5}">
                      <a16:colId xmlns:a16="http://schemas.microsoft.com/office/drawing/2014/main" val="3989473300"/>
                    </a:ext>
                  </a:extLst>
                </a:gridCol>
              </a:tblGrid>
              <a:tr h="1654821">
                <a:tc gridSpan="2">
                  <a:txBody>
                    <a:bodyPr/>
                    <a:lstStyle/>
                    <a:p>
                      <a:r>
                        <a:rPr lang="en-US" b="1" dirty="0"/>
                        <a:t>Pattern Name: </a:t>
                      </a:r>
                      <a:r>
                        <a:rPr lang="en-US" b="0" dirty="0"/>
                        <a:t>Strategy</a:t>
                      </a:r>
                    </a:p>
                  </a:txBody>
                  <a:tcPr/>
                </a:tc>
                <a:tc hMerge="1">
                  <a:txBody>
                    <a:bodyPr/>
                    <a:lstStyle/>
                    <a:p>
                      <a:endParaRPr lang="en-US" dirty="0"/>
                    </a:p>
                  </a:txBody>
                  <a:tcPr/>
                </a:tc>
                <a:extLst>
                  <a:ext uri="{0D108BD9-81ED-4DB2-BD59-A6C34878D82A}">
                    <a16:rowId xmlns:a16="http://schemas.microsoft.com/office/drawing/2014/main" val="493953825"/>
                  </a:ext>
                </a:extLst>
              </a:tr>
              <a:tr h="1654821">
                <a:tc>
                  <a:txBody>
                    <a:bodyPr/>
                    <a:lstStyle/>
                    <a:p>
                      <a:r>
                        <a:rPr lang="en-US" b="1" dirty="0"/>
                        <a:t>Class Name</a:t>
                      </a:r>
                    </a:p>
                  </a:txBody>
                  <a:tcPr/>
                </a:tc>
                <a:tc>
                  <a:txBody>
                    <a:bodyPr/>
                    <a:lstStyle/>
                    <a:p>
                      <a:r>
                        <a:rPr lang="en-US" b="1" dirty="0"/>
                        <a:t>Role in Pattern</a:t>
                      </a:r>
                    </a:p>
                  </a:txBody>
                  <a:tcPr/>
                </a:tc>
                <a:extLst>
                  <a:ext uri="{0D108BD9-81ED-4DB2-BD59-A6C34878D82A}">
                    <a16:rowId xmlns:a16="http://schemas.microsoft.com/office/drawing/2014/main" val="681531706"/>
                  </a:ext>
                </a:extLst>
              </a:tr>
              <a:tr h="1654821">
                <a:tc>
                  <a:txBody>
                    <a:bodyPr/>
                    <a:lstStyle/>
                    <a:p>
                      <a:r>
                        <a:rPr lang="en-US" dirty="0"/>
                        <a:t>Chip</a:t>
                      </a:r>
                    </a:p>
                  </a:txBody>
                  <a:tcPr/>
                </a:tc>
                <a:tc>
                  <a:txBody>
                    <a:bodyPr/>
                    <a:lstStyle/>
                    <a:p>
                      <a:r>
                        <a:rPr lang="en-US" dirty="0"/>
                        <a:t>Implemented Moveable</a:t>
                      </a:r>
                    </a:p>
                  </a:txBody>
                  <a:tcPr/>
                </a:tc>
                <a:extLst>
                  <a:ext uri="{0D108BD9-81ED-4DB2-BD59-A6C34878D82A}">
                    <a16:rowId xmlns:a16="http://schemas.microsoft.com/office/drawing/2014/main" val="903501424"/>
                  </a:ext>
                </a:extLst>
              </a:tr>
              <a:tr h="1654821">
                <a:tc gridSpan="2">
                  <a:txBody>
                    <a:bodyPr/>
                    <a:lstStyle/>
                    <a:p>
                      <a:r>
                        <a:rPr lang="en-US" b="1" dirty="0"/>
                        <a:t>Purpose: </a:t>
                      </a:r>
                      <a:r>
                        <a:rPr lang="en-US" b="0" dirty="0"/>
                        <a:t>The purpose of Chip implementing the Moveable interface was to allow me to confirm that he was coded to the correct specifications for my project.</a:t>
                      </a:r>
                      <a:endParaRPr lang="en-US" b="1" dirty="0"/>
                    </a:p>
                  </a:txBody>
                  <a:tcPr/>
                </a:tc>
                <a:tc hMerge="1">
                  <a:txBody>
                    <a:bodyPr/>
                    <a:lstStyle/>
                    <a:p>
                      <a:endParaRPr lang="en-US" dirty="0"/>
                    </a:p>
                  </a:txBody>
                  <a:tcPr/>
                </a:tc>
                <a:extLst>
                  <a:ext uri="{0D108BD9-81ED-4DB2-BD59-A6C34878D82A}">
                    <a16:rowId xmlns:a16="http://schemas.microsoft.com/office/drawing/2014/main" val="2246879716"/>
                  </a:ext>
                </a:extLst>
              </a:tr>
            </a:tbl>
          </a:graphicData>
        </a:graphic>
      </p:graphicFrame>
    </p:spTree>
    <p:extLst>
      <p:ext uri="{BB962C8B-B14F-4D97-AF65-F5344CB8AC3E}">
        <p14:creationId xmlns:p14="http://schemas.microsoft.com/office/powerpoint/2010/main" val="2439906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143</Words>
  <Application>Microsoft Macintosh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Burns</dc:creator>
  <cp:lastModifiedBy>Daniel Burns</cp:lastModifiedBy>
  <cp:revision>3</cp:revision>
  <dcterms:created xsi:type="dcterms:W3CDTF">2018-10-18T02:21:15Z</dcterms:created>
  <dcterms:modified xsi:type="dcterms:W3CDTF">2018-10-18T02:28:13Z</dcterms:modified>
</cp:coreProperties>
</file>