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F8A5B-F3E4-45DB-99E1-3B54BC0F62B7}" v="306" dt="2023-10-25T04:44:49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>
        <p:scale>
          <a:sx n="64" d="100"/>
          <a:sy n="64" d="100"/>
        </p:scale>
        <p:origin x="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ela Palacios Mosquera" userId="fe2c0137ca7187e7" providerId="LiveId" clId="{68EF8A5B-F3E4-45DB-99E1-3B54BC0F62B7}"/>
    <pc:docChg chg="undo custSel addSld delSld modSld">
      <pc:chgData name="Sarela Palacios Mosquera" userId="fe2c0137ca7187e7" providerId="LiveId" clId="{68EF8A5B-F3E4-45DB-99E1-3B54BC0F62B7}" dt="2023-10-25T04:45:11.827" v="2184" actId="20577"/>
      <pc:docMkLst>
        <pc:docMk/>
      </pc:docMkLst>
      <pc:sldChg chg="addSp delSp modSp mod">
        <pc:chgData name="Sarela Palacios Mosquera" userId="fe2c0137ca7187e7" providerId="LiveId" clId="{68EF8A5B-F3E4-45DB-99E1-3B54BC0F62B7}" dt="2023-10-24T23:31:44.953" v="1892"/>
        <pc:sldMkLst>
          <pc:docMk/>
          <pc:sldMk cId="1071460565" sldId="257"/>
        </pc:sldMkLst>
        <pc:spChg chg="mod">
          <ac:chgData name="Sarela Palacios Mosquera" userId="fe2c0137ca7187e7" providerId="LiveId" clId="{68EF8A5B-F3E4-45DB-99E1-3B54BC0F62B7}" dt="2023-10-24T03:26:41.032" v="384" actId="26606"/>
          <ac:spMkLst>
            <pc:docMk/>
            <pc:sldMk cId="1071460565" sldId="257"/>
            <ac:spMk id="2" creationId="{3418D0E1-0791-F466-86C8-7BED639A8584}"/>
          </ac:spMkLst>
        </pc:spChg>
        <pc:spChg chg="del">
          <ac:chgData name="Sarela Palacios Mosquera" userId="fe2c0137ca7187e7" providerId="LiveId" clId="{68EF8A5B-F3E4-45DB-99E1-3B54BC0F62B7}" dt="2023-10-24T03:26:41.032" v="384" actId="26606"/>
          <ac:spMkLst>
            <pc:docMk/>
            <pc:sldMk cId="1071460565" sldId="257"/>
            <ac:spMk id="14" creationId="{7F532A73-CC48-4B70-913D-D8D4400F85DE}"/>
          </ac:spMkLst>
        </pc:spChg>
        <pc:spChg chg="add">
          <ac:chgData name="Sarela Palacios Mosquera" userId="fe2c0137ca7187e7" providerId="LiveId" clId="{68EF8A5B-F3E4-45DB-99E1-3B54BC0F62B7}" dt="2023-10-24T03:26:41.032" v="384" actId="26606"/>
          <ac:spMkLst>
            <pc:docMk/>
            <pc:sldMk cId="1071460565" sldId="257"/>
            <ac:spMk id="19" creationId="{CD5163EE-A195-4FE2-B927-55D0FD286DF1}"/>
          </ac:spMkLst>
        </pc:spChg>
        <pc:spChg chg="add">
          <ac:chgData name="Sarela Palacios Mosquera" userId="fe2c0137ca7187e7" providerId="LiveId" clId="{68EF8A5B-F3E4-45DB-99E1-3B54BC0F62B7}" dt="2023-10-24T03:26:41.032" v="384" actId="26606"/>
          <ac:spMkLst>
            <pc:docMk/>
            <pc:sldMk cId="1071460565" sldId="257"/>
            <ac:spMk id="21" creationId="{DA26014B-3EE4-4A2B-BDB9-FBEA6F80C745}"/>
          </ac:spMkLst>
        </pc:spChg>
        <pc:spChg chg="add">
          <ac:chgData name="Sarela Palacios Mosquera" userId="fe2c0137ca7187e7" providerId="LiveId" clId="{68EF8A5B-F3E4-45DB-99E1-3B54BC0F62B7}" dt="2023-10-24T03:26:41.032" v="384" actId="26606"/>
          <ac:spMkLst>
            <pc:docMk/>
            <pc:sldMk cId="1071460565" sldId="257"/>
            <ac:spMk id="33" creationId="{DA580597-9796-49CC-B44C-8A1BDF53196E}"/>
          </ac:spMkLst>
        </pc:spChg>
        <pc:grpChg chg="add">
          <ac:chgData name="Sarela Palacios Mosquera" userId="fe2c0137ca7187e7" providerId="LiveId" clId="{68EF8A5B-F3E4-45DB-99E1-3B54BC0F62B7}" dt="2023-10-24T03:26:41.032" v="384" actId="26606"/>
          <ac:grpSpMkLst>
            <pc:docMk/>
            <pc:sldMk cId="1071460565" sldId="257"/>
            <ac:grpSpMk id="23" creationId="{1D21BEF2-67E7-4911-BD5A-82F7D891AD7C}"/>
          </ac:grpSpMkLst>
        </pc:grpChg>
        <pc:grpChg chg="add">
          <ac:chgData name="Sarela Palacios Mosquera" userId="fe2c0137ca7187e7" providerId="LiveId" clId="{68EF8A5B-F3E4-45DB-99E1-3B54BC0F62B7}" dt="2023-10-24T03:26:41.032" v="384" actId="26606"/>
          <ac:grpSpMkLst>
            <pc:docMk/>
            <pc:sldMk cId="1071460565" sldId="257"/>
            <ac:grpSpMk id="28" creationId="{9372D784-2C49-426C-8CDD-9DEACF851604}"/>
          </ac:grpSpMkLst>
        </pc:grpChg>
        <pc:graphicFrameChg chg="mod modGraphic">
          <ac:chgData name="Sarela Palacios Mosquera" userId="fe2c0137ca7187e7" providerId="LiveId" clId="{68EF8A5B-F3E4-45DB-99E1-3B54BC0F62B7}" dt="2023-10-24T23:31:44.953" v="1892"/>
          <ac:graphicFrameMkLst>
            <pc:docMk/>
            <pc:sldMk cId="1071460565" sldId="257"/>
            <ac:graphicFrameMk id="5" creationId="{446D5F14-E24C-28A9-36A8-96677BBF541D}"/>
          </ac:graphicFrameMkLst>
        </pc:graphicFrameChg>
      </pc:sldChg>
      <pc:sldChg chg="modSp mod">
        <pc:chgData name="Sarela Palacios Mosquera" userId="fe2c0137ca7187e7" providerId="LiveId" clId="{68EF8A5B-F3E4-45DB-99E1-3B54BC0F62B7}" dt="2023-10-24T03:25:40.347" v="383" actId="313"/>
        <pc:sldMkLst>
          <pc:docMk/>
          <pc:sldMk cId="2567722459" sldId="258"/>
        </pc:sldMkLst>
        <pc:spChg chg="mod">
          <ac:chgData name="Sarela Palacios Mosquera" userId="fe2c0137ca7187e7" providerId="LiveId" clId="{68EF8A5B-F3E4-45DB-99E1-3B54BC0F62B7}" dt="2023-10-24T03:25:40.347" v="383" actId="313"/>
          <ac:spMkLst>
            <pc:docMk/>
            <pc:sldMk cId="2567722459" sldId="258"/>
            <ac:spMk id="3" creationId="{C3D44A6D-51C0-CA87-BB7E-2ABEA09B532A}"/>
          </ac:spMkLst>
        </pc:spChg>
      </pc:sldChg>
      <pc:sldChg chg="addSp modSp new mod setBg">
        <pc:chgData name="Sarela Palacios Mosquera" userId="fe2c0137ca7187e7" providerId="LiveId" clId="{68EF8A5B-F3E4-45DB-99E1-3B54BC0F62B7}" dt="2023-10-24T17:03:34.445" v="1696" actId="20577"/>
        <pc:sldMkLst>
          <pc:docMk/>
          <pc:sldMk cId="1299598049" sldId="259"/>
        </pc:sldMkLst>
        <pc:spChg chg="mod">
          <ac:chgData name="Sarela Palacios Mosquera" userId="fe2c0137ca7187e7" providerId="LiveId" clId="{68EF8A5B-F3E4-45DB-99E1-3B54BC0F62B7}" dt="2023-10-24T17:01:22.287" v="1677" actId="26606"/>
          <ac:spMkLst>
            <pc:docMk/>
            <pc:sldMk cId="1299598049" sldId="259"/>
            <ac:spMk id="2" creationId="{C30D415F-FA4C-F779-DFC8-C087412EC625}"/>
          </ac:spMkLst>
        </pc:spChg>
        <pc:spChg chg="mod">
          <ac:chgData name="Sarela Palacios Mosquera" userId="fe2c0137ca7187e7" providerId="LiveId" clId="{68EF8A5B-F3E4-45DB-99E1-3B54BC0F62B7}" dt="2023-10-24T17:03:34.445" v="1696" actId="20577"/>
          <ac:spMkLst>
            <pc:docMk/>
            <pc:sldMk cId="1299598049" sldId="259"/>
            <ac:spMk id="3" creationId="{8582EF5C-4246-92BC-3540-754EE3FB5C5C}"/>
          </ac:spMkLst>
        </pc:spChg>
        <pc:spChg chg="add">
          <ac:chgData name="Sarela Palacios Mosquera" userId="fe2c0137ca7187e7" providerId="LiveId" clId="{68EF8A5B-F3E4-45DB-99E1-3B54BC0F62B7}" dt="2023-10-24T17:01:22.287" v="1677" actId="26606"/>
          <ac:spMkLst>
            <pc:docMk/>
            <pc:sldMk cId="1299598049" sldId="259"/>
            <ac:spMk id="8" creationId="{76A10F56-4600-4E72-882F-DF9A3D70548A}"/>
          </ac:spMkLst>
        </pc:spChg>
        <pc:spChg chg="add">
          <ac:chgData name="Sarela Palacios Mosquera" userId="fe2c0137ca7187e7" providerId="LiveId" clId="{68EF8A5B-F3E4-45DB-99E1-3B54BC0F62B7}" dt="2023-10-24T17:01:22.287" v="1677" actId="26606"/>
          <ac:spMkLst>
            <pc:docMk/>
            <pc:sldMk cId="1299598049" sldId="259"/>
            <ac:spMk id="10" creationId="{44E7C649-57E0-4A93-B134-67101C0725AD}"/>
          </ac:spMkLst>
        </pc:spChg>
        <pc:spChg chg="add">
          <ac:chgData name="Sarela Palacios Mosquera" userId="fe2c0137ca7187e7" providerId="LiveId" clId="{68EF8A5B-F3E4-45DB-99E1-3B54BC0F62B7}" dt="2023-10-24T17:01:22.287" v="1677" actId="26606"/>
          <ac:spMkLst>
            <pc:docMk/>
            <pc:sldMk cId="1299598049" sldId="259"/>
            <ac:spMk id="12" creationId="{AA35AF4F-B82E-435B-8949-29173A0559E8}"/>
          </ac:spMkLst>
        </pc:spChg>
      </pc:sldChg>
      <pc:sldChg chg="new del">
        <pc:chgData name="Sarela Palacios Mosquera" userId="fe2c0137ca7187e7" providerId="LiveId" clId="{68EF8A5B-F3E4-45DB-99E1-3B54BC0F62B7}" dt="2023-10-24T03:32:13.455" v="434" actId="47"/>
        <pc:sldMkLst>
          <pc:docMk/>
          <pc:sldMk cId="192182609" sldId="260"/>
        </pc:sldMkLst>
      </pc:sldChg>
      <pc:sldChg chg="addSp delSp modSp new mod">
        <pc:chgData name="Sarela Palacios Mosquera" userId="fe2c0137ca7187e7" providerId="LiveId" clId="{68EF8A5B-F3E4-45DB-99E1-3B54BC0F62B7}" dt="2023-10-24T04:43:24.983" v="1489" actId="14100"/>
        <pc:sldMkLst>
          <pc:docMk/>
          <pc:sldMk cId="4269935077" sldId="260"/>
        </pc:sldMkLst>
        <pc:spChg chg="mod">
          <ac:chgData name="Sarela Palacios Mosquera" userId="fe2c0137ca7187e7" providerId="LiveId" clId="{68EF8A5B-F3E4-45DB-99E1-3B54BC0F62B7}" dt="2023-10-24T03:55:14.973" v="1115" actId="113"/>
          <ac:spMkLst>
            <pc:docMk/>
            <pc:sldMk cId="4269935077" sldId="260"/>
            <ac:spMk id="2" creationId="{EC78E635-BEFC-43A3-3A14-2626DD628E48}"/>
          </ac:spMkLst>
        </pc:spChg>
        <pc:spChg chg="mod">
          <ac:chgData name="Sarela Palacios Mosquera" userId="fe2c0137ca7187e7" providerId="LiveId" clId="{68EF8A5B-F3E4-45DB-99E1-3B54BC0F62B7}" dt="2023-10-24T04:09:34.019" v="1179" actId="14100"/>
          <ac:spMkLst>
            <pc:docMk/>
            <pc:sldMk cId="4269935077" sldId="260"/>
            <ac:spMk id="3" creationId="{C16B682F-5ED8-A59E-A27E-88206360E038}"/>
          </ac:spMkLst>
        </pc:spChg>
        <pc:spChg chg="add del mod">
          <ac:chgData name="Sarela Palacios Mosquera" userId="fe2c0137ca7187e7" providerId="LiveId" clId="{68EF8A5B-F3E4-45DB-99E1-3B54BC0F62B7}" dt="2023-10-24T04:07:08.834" v="1170" actId="478"/>
          <ac:spMkLst>
            <pc:docMk/>
            <pc:sldMk cId="4269935077" sldId="260"/>
            <ac:spMk id="10" creationId="{F0BE8B73-125F-3CDC-48CB-A212B5DCC9D7}"/>
          </ac:spMkLst>
        </pc:spChg>
        <pc:spChg chg="add mod">
          <ac:chgData name="Sarela Palacios Mosquera" userId="fe2c0137ca7187e7" providerId="LiveId" clId="{68EF8A5B-F3E4-45DB-99E1-3B54BC0F62B7}" dt="2023-10-24T04:12:42.839" v="1463" actId="1076"/>
          <ac:spMkLst>
            <pc:docMk/>
            <pc:sldMk cId="4269935077" sldId="260"/>
            <ac:spMk id="11" creationId="{6D0A4575-926C-BB6D-9965-43FAEB89BD9F}"/>
          </ac:spMkLst>
        </pc:spChg>
        <pc:spChg chg="add mod">
          <ac:chgData name="Sarela Palacios Mosquera" userId="fe2c0137ca7187e7" providerId="LiveId" clId="{68EF8A5B-F3E4-45DB-99E1-3B54BC0F62B7}" dt="2023-10-24T04:13:24.425" v="1478" actId="20577"/>
          <ac:spMkLst>
            <pc:docMk/>
            <pc:sldMk cId="4269935077" sldId="260"/>
            <ac:spMk id="12" creationId="{F9D05F97-2863-22F8-24C0-14849C994CAF}"/>
          </ac:spMkLst>
        </pc:spChg>
        <pc:picChg chg="add mod">
          <ac:chgData name="Sarela Palacios Mosquera" userId="fe2c0137ca7187e7" providerId="LiveId" clId="{68EF8A5B-F3E4-45DB-99E1-3B54BC0F62B7}" dt="2023-10-24T03:55:43.082" v="1120" actId="1076"/>
          <ac:picMkLst>
            <pc:docMk/>
            <pc:sldMk cId="4269935077" sldId="260"/>
            <ac:picMk id="5" creationId="{5C8B686A-EF8D-D52A-54EE-F14C7E6FE9E0}"/>
          </ac:picMkLst>
        </pc:picChg>
        <pc:picChg chg="add mod">
          <ac:chgData name="Sarela Palacios Mosquera" userId="fe2c0137ca7187e7" providerId="LiveId" clId="{68EF8A5B-F3E4-45DB-99E1-3B54BC0F62B7}" dt="2023-10-24T04:06:31.312" v="1154" actId="1076"/>
          <ac:picMkLst>
            <pc:docMk/>
            <pc:sldMk cId="4269935077" sldId="260"/>
            <ac:picMk id="7" creationId="{862FF32E-7D9D-0E58-4AA4-AE6EDD4796F9}"/>
          </ac:picMkLst>
        </pc:picChg>
        <pc:picChg chg="add mod">
          <ac:chgData name="Sarela Palacios Mosquera" userId="fe2c0137ca7187e7" providerId="LiveId" clId="{68EF8A5B-F3E4-45DB-99E1-3B54BC0F62B7}" dt="2023-10-24T04:24:37.700" v="1482" actId="1076"/>
          <ac:picMkLst>
            <pc:docMk/>
            <pc:sldMk cId="4269935077" sldId="260"/>
            <ac:picMk id="9" creationId="{38E94B83-4CE9-E4B6-FE2F-B623A06E4CF9}"/>
          </ac:picMkLst>
        </pc:picChg>
        <pc:picChg chg="add mod">
          <ac:chgData name="Sarela Palacios Mosquera" userId="fe2c0137ca7187e7" providerId="LiveId" clId="{68EF8A5B-F3E4-45DB-99E1-3B54BC0F62B7}" dt="2023-10-24T04:43:24.983" v="1489" actId="14100"/>
          <ac:picMkLst>
            <pc:docMk/>
            <pc:sldMk cId="4269935077" sldId="260"/>
            <ac:picMk id="14" creationId="{4D1B1D75-4C88-7619-FA22-A20BD3333F2D}"/>
          </ac:picMkLst>
        </pc:picChg>
      </pc:sldChg>
      <pc:sldChg chg="addSp delSp modSp new mod">
        <pc:chgData name="Sarela Palacios Mosquera" userId="fe2c0137ca7187e7" providerId="LiveId" clId="{68EF8A5B-F3E4-45DB-99E1-3B54BC0F62B7}" dt="2023-10-24T22:34:20.805" v="1836" actId="478"/>
        <pc:sldMkLst>
          <pc:docMk/>
          <pc:sldMk cId="2236284112" sldId="261"/>
        </pc:sldMkLst>
        <pc:spChg chg="del">
          <ac:chgData name="Sarela Palacios Mosquera" userId="fe2c0137ca7187e7" providerId="LiveId" clId="{68EF8A5B-F3E4-45DB-99E1-3B54BC0F62B7}" dt="2023-10-24T04:43:52.263" v="1490" actId="478"/>
          <ac:spMkLst>
            <pc:docMk/>
            <pc:sldMk cId="2236284112" sldId="261"/>
            <ac:spMk id="2" creationId="{6575B61F-2387-06C1-AEBF-8BAAB22DF105}"/>
          </ac:spMkLst>
        </pc:spChg>
        <pc:spChg chg="del">
          <ac:chgData name="Sarela Palacios Mosquera" userId="fe2c0137ca7187e7" providerId="LiveId" clId="{68EF8A5B-F3E4-45DB-99E1-3B54BC0F62B7}" dt="2023-10-24T04:43:54.210" v="1491" actId="478"/>
          <ac:spMkLst>
            <pc:docMk/>
            <pc:sldMk cId="2236284112" sldId="261"/>
            <ac:spMk id="3" creationId="{BE549420-48AE-C613-24F0-80A2169C2A6D}"/>
          </ac:spMkLst>
        </pc:spChg>
        <pc:spChg chg="add mod">
          <ac:chgData name="Sarela Palacios Mosquera" userId="fe2c0137ca7187e7" providerId="LiveId" clId="{68EF8A5B-F3E4-45DB-99E1-3B54BC0F62B7}" dt="2023-10-24T04:47:45.019" v="1535" actId="1076"/>
          <ac:spMkLst>
            <pc:docMk/>
            <pc:sldMk cId="2236284112" sldId="261"/>
            <ac:spMk id="6" creationId="{8CCC2919-1368-63A7-1C6C-EF60E4CC16A6}"/>
          </ac:spMkLst>
        </pc:spChg>
        <pc:spChg chg="add del mod">
          <ac:chgData name="Sarela Palacios Mosquera" userId="fe2c0137ca7187e7" providerId="LiveId" clId="{68EF8A5B-F3E4-45DB-99E1-3B54BC0F62B7}" dt="2023-10-24T04:47:32.948" v="1527" actId="478"/>
          <ac:spMkLst>
            <pc:docMk/>
            <pc:sldMk cId="2236284112" sldId="261"/>
            <ac:spMk id="13" creationId="{62896778-EDCF-6180-9F60-B43D4779F28F}"/>
          </ac:spMkLst>
        </pc:spChg>
        <pc:spChg chg="add mod">
          <ac:chgData name="Sarela Palacios Mosquera" userId="fe2c0137ca7187e7" providerId="LiveId" clId="{68EF8A5B-F3E4-45DB-99E1-3B54BC0F62B7}" dt="2023-10-24T04:49:52.760" v="1660" actId="1076"/>
          <ac:spMkLst>
            <pc:docMk/>
            <pc:sldMk cId="2236284112" sldId="261"/>
            <ac:spMk id="16" creationId="{734E99F8-E53A-0F02-DFB4-FE084B2966BB}"/>
          </ac:spMkLst>
        </pc:spChg>
        <pc:spChg chg="add mod">
          <ac:chgData name="Sarela Palacios Mosquera" userId="fe2c0137ca7187e7" providerId="LiveId" clId="{68EF8A5B-F3E4-45DB-99E1-3B54BC0F62B7}" dt="2023-10-24T04:48:33.099" v="1568" actId="1076"/>
          <ac:spMkLst>
            <pc:docMk/>
            <pc:sldMk cId="2236284112" sldId="261"/>
            <ac:spMk id="17" creationId="{8615A789-5C2F-C92B-2926-1CA141E43C7F}"/>
          </ac:spMkLst>
        </pc:spChg>
        <pc:spChg chg="add mod">
          <ac:chgData name="Sarela Palacios Mosquera" userId="fe2c0137ca7187e7" providerId="LiveId" clId="{68EF8A5B-F3E4-45DB-99E1-3B54BC0F62B7}" dt="2023-10-24T04:49:55.659" v="1662" actId="1076"/>
          <ac:spMkLst>
            <pc:docMk/>
            <pc:sldMk cId="2236284112" sldId="261"/>
            <ac:spMk id="18" creationId="{CA30D5FB-3DB1-3C00-FE58-0DA9606C2C5F}"/>
          </ac:spMkLst>
        </pc:spChg>
        <pc:spChg chg="add mod">
          <ac:chgData name="Sarela Palacios Mosquera" userId="fe2c0137ca7187e7" providerId="LiveId" clId="{68EF8A5B-F3E4-45DB-99E1-3B54BC0F62B7}" dt="2023-10-24T04:50:06.603" v="1667" actId="122"/>
          <ac:spMkLst>
            <pc:docMk/>
            <pc:sldMk cId="2236284112" sldId="261"/>
            <ac:spMk id="19" creationId="{628D14E7-5032-968D-287D-A75277993145}"/>
          </ac:spMkLst>
        </pc:spChg>
        <pc:picChg chg="add mod">
          <ac:chgData name="Sarela Palacios Mosquera" userId="fe2c0137ca7187e7" providerId="LiveId" clId="{68EF8A5B-F3E4-45DB-99E1-3B54BC0F62B7}" dt="2023-10-24T17:01:48.148" v="1680" actId="1076"/>
          <ac:picMkLst>
            <pc:docMk/>
            <pc:sldMk cId="2236284112" sldId="261"/>
            <ac:picMk id="2" creationId="{F7DD9249-28A2-FC98-677E-EC2F6F8BD798}"/>
          </ac:picMkLst>
        </pc:picChg>
        <pc:picChg chg="add mod">
          <ac:chgData name="Sarela Palacios Mosquera" userId="fe2c0137ca7187e7" providerId="LiveId" clId="{68EF8A5B-F3E4-45DB-99E1-3B54BC0F62B7}" dt="2023-10-24T22:34:01.090" v="1830" actId="1076"/>
          <ac:picMkLst>
            <pc:docMk/>
            <pc:sldMk cId="2236284112" sldId="261"/>
            <ac:picMk id="4" creationId="{31CAEB2F-2E90-8931-531B-D3E79CB392F1}"/>
          </ac:picMkLst>
        </pc:picChg>
        <pc:picChg chg="add mod">
          <ac:chgData name="Sarela Palacios Mosquera" userId="fe2c0137ca7187e7" providerId="LiveId" clId="{68EF8A5B-F3E4-45DB-99E1-3B54BC0F62B7}" dt="2023-10-24T04:48:02.563" v="1539" actId="1076"/>
          <ac:picMkLst>
            <pc:docMk/>
            <pc:sldMk cId="2236284112" sldId="261"/>
            <ac:picMk id="5" creationId="{5AC9E52A-3191-EA81-800A-662BC79BE9A9}"/>
          </ac:picMkLst>
        </pc:picChg>
        <pc:picChg chg="add del mod">
          <ac:chgData name="Sarela Palacios Mosquera" userId="fe2c0137ca7187e7" providerId="LiveId" clId="{68EF8A5B-F3E4-45DB-99E1-3B54BC0F62B7}" dt="2023-10-24T22:34:20.805" v="1836" actId="478"/>
          <ac:picMkLst>
            <pc:docMk/>
            <pc:sldMk cId="2236284112" sldId="261"/>
            <ac:picMk id="8" creationId="{5017BDD2-9156-48DC-21F6-6330680E28F9}"/>
          </ac:picMkLst>
        </pc:picChg>
        <pc:picChg chg="add del mod">
          <ac:chgData name="Sarela Palacios Mosquera" userId="fe2c0137ca7187e7" providerId="LiveId" clId="{68EF8A5B-F3E4-45DB-99E1-3B54BC0F62B7}" dt="2023-10-24T22:34:20.249" v="1835" actId="22"/>
          <ac:picMkLst>
            <pc:docMk/>
            <pc:sldMk cId="2236284112" sldId="261"/>
            <ac:picMk id="9" creationId="{BF87F64C-B6AF-478B-3E86-0B3B1DC69152}"/>
          </ac:picMkLst>
        </pc:picChg>
        <pc:picChg chg="add del mod">
          <ac:chgData name="Sarela Palacios Mosquera" userId="fe2c0137ca7187e7" providerId="LiveId" clId="{68EF8A5B-F3E4-45DB-99E1-3B54BC0F62B7}" dt="2023-10-24T04:46:23.991" v="1514" actId="478"/>
          <ac:picMkLst>
            <pc:docMk/>
            <pc:sldMk cId="2236284112" sldId="261"/>
            <ac:picMk id="10" creationId="{C49F1630-D7E4-34A4-FE2F-DDF1B5D46E45}"/>
          </ac:picMkLst>
        </pc:picChg>
        <pc:picChg chg="add del mod">
          <ac:chgData name="Sarela Palacios Mosquera" userId="fe2c0137ca7187e7" providerId="LiveId" clId="{68EF8A5B-F3E4-45DB-99E1-3B54BC0F62B7}" dt="2023-10-24T04:46:21.871" v="1512" actId="478"/>
          <ac:picMkLst>
            <pc:docMk/>
            <pc:sldMk cId="2236284112" sldId="261"/>
            <ac:picMk id="12" creationId="{270D8032-CCC7-0A63-FC56-975D1F8C0F22}"/>
          </ac:picMkLst>
        </pc:picChg>
        <pc:picChg chg="add del mod">
          <ac:chgData name="Sarela Palacios Mosquera" userId="fe2c0137ca7187e7" providerId="LiveId" clId="{68EF8A5B-F3E4-45DB-99E1-3B54BC0F62B7}" dt="2023-10-24T22:33:26.717" v="1824" actId="478"/>
          <ac:picMkLst>
            <pc:docMk/>
            <pc:sldMk cId="2236284112" sldId="261"/>
            <ac:picMk id="15" creationId="{CCA6D121-167C-1202-49DA-EBB83A9F6EB8}"/>
          </ac:picMkLst>
        </pc:picChg>
      </pc:sldChg>
      <pc:sldChg chg="addSp delSp modSp new mod">
        <pc:chgData name="Sarela Palacios Mosquera" userId="fe2c0137ca7187e7" providerId="LiveId" clId="{68EF8A5B-F3E4-45DB-99E1-3B54BC0F62B7}" dt="2023-10-24T17:16:33.359" v="1763" actId="1076"/>
        <pc:sldMkLst>
          <pc:docMk/>
          <pc:sldMk cId="2449024334" sldId="262"/>
        </pc:sldMkLst>
        <pc:spChg chg="mod">
          <ac:chgData name="Sarela Palacios Mosquera" userId="fe2c0137ca7187e7" providerId="LiveId" clId="{68EF8A5B-F3E4-45DB-99E1-3B54BC0F62B7}" dt="2023-10-24T17:03:49.901" v="1700" actId="27636"/>
          <ac:spMkLst>
            <pc:docMk/>
            <pc:sldMk cId="2449024334" sldId="262"/>
            <ac:spMk id="2" creationId="{F73BB64B-6CCC-D099-C62E-5A03EC081EE6}"/>
          </ac:spMkLst>
        </pc:spChg>
        <pc:spChg chg="mod">
          <ac:chgData name="Sarela Palacios Mosquera" userId="fe2c0137ca7187e7" providerId="LiveId" clId="{68EF8A5B-F3E4-45DB-99E1-3B54BC0F62B7}" dt="2023-10-24T17:15:35.628" v="1752" actId="20577"/>
          <ac:spMkLst>
            <pc:docMk/>
            <pc:sldMk cId="2449024334" sldId="262"/>
            <ac:spMk id="3" creationId="{45C3C6B3-05D0-3468-473E-B76C0E0305E4}"/>
          </ac:spMkLst>
        </pc:spChg>
        <pc:picChg chg="add">
          <ac:chgData name="Sarela Palacios Mosquera" userId="fe2c0137ca7187e7" providerId="LiveId" clId="{68EF8A5B-F3E4-45DB-99E1-3B54BC0F62B7}" dt="2023-10-24T17:15:26.708" v="1742" actId="22"/>
          <ac:picMkLst>
            <pc:docMk/>
            <pc:sldMk cId="2449024334" sldId="262"/>
            <ac:picMk id="5" creationId="{C4F79CEF-55B2-1F8E-9795-FFFDD8B87B2B}"/>
          </ac:picMkLst>
        </pc:picChg>
        <pc:picChg chg="add mod">
          <ac:chgData name="Sarela Palacios Mosquera" userId="fe2c0137ca7187e7" providerId="LiveId" clId="{68EF8A5B-F3E4-45DB-99E1-3B54BC0F62B7}" dt="2023-10-24T17:16:33.359" v="1763" actId="1076"/>
          <ac:picMkLst>
            <pc:docMk/>
            <pc:sldMk cId="2449024334" sldId="262"/>
            <ac:picMk id="7" creationId="{BBA5EEC9-8B4C-26BF-4428-07B969B1BC07}"/>
          </ac:picMkLst>
        </pc:picChg>
        <pc:picChg chg="add del mod">
          <ac:chgData name="Sarela Palacios Mosquera" userId="fe2c0137ca7187e7" providerId="LiveId" clId="{68EF8A5B-F3E4-45DB-99E1-3B54BC0F62B7}" dt="2023-10-24T17:16:31.049" v="1762" actId="478"/>
          <ac:picMkLst>
            <pc:docMk/>
            <pc:sldMk cId="2449024334" sldId="262"/>
            <ac:picMk id="9" creationId="{3F68F451-F6C5-3F05-C73F-1DB2030F9D05}"/>
          </ac:picMkLst>
        </pc:picChg>
        <pc:picChg chg="add del mod">
          <ac:chgData name="Sarela Palacios Mosquera" userId="fe2c0137ca7187e7" providerId="LiveId" clId="{68EF8A5B-F3E4-45DB-99E1-3B54BC0F62B7}" dt="2023-10-24T17:16:24.800" v="1758" actId="478"/>
          <ac:picMkLst>
            <pc:docMk/>
            <pc:sldMk cId="2449024334" sldId="262"/>
            <ac:picMk id="11" creationId="{49BC75AD-6FDB-BB61-1B7E-B6ACAB19E08E}"/>
          </ac:picMkLst>
        </pc:picChg>
      </pc:sldChg>
      <pc:sldChg chg="addSp delSp modSp new mod">
        <pc:chgData name="Sarela Palacios Mosquera" userId="fe2c0137ca7187e7" providerId="LiveId" clId="{68EF8A5B-F3E4-45DB-99E1-3B54BC0F62B7}" dt="2023-10-24T23:27:25.154" v="1881" actId="113"/>
        <pc:sldMkLst>
          <pc:docMk/>
          <pc:sldMk cId="3193460961" sldId="263"/>
        </pc:sldMkLst>
        <pc:spChg chg="del">
          <ac:chgData name="Sarela Palacios Mosquera" userId="fe2c0137ca7187e7" providerId="LiveId" clId="{68EF8A5B-F3E4-45DB-99E1-3B54BC0F62B7}" dt="2023-10-24T17:23:46.957" v="1764" actId="478"/>
          <ac:spMkLst>
            <pc:docMk/>
            <pc:sldMk cId="3193460961" sldId="263"/>
            <ac:spMk id="2" creationId="{5A584992-B4D9-A1A8-06D5-19CC35D667A5}"/>
          </ac:spMkLst>
        </pc:spChg>
        <pc:spChg chg="del mod">
          <ac:chgData name="Sarela Palacios Mosquera" userId="fe2c0137ca7187e7" providerId="LiveId" clId="{68EF8A5B-F3E4-45DB-99E1-3B54BC0F62B7}" dt="2023-10-24T17:27:17.728" v="1773" actId="478"/>
          <ac:spMkLst>
            <pc:docMk/>
            <pc:sldMk cId="3193460961" sldId="263"/>
            <ac:spMk id="3" creationId="{1A576C83-763E-1717-B644-BB1E768F1931}"/>
          </ac:spMkLst>
        </pc:spChg>
        <pc:spChg chg="add mod">
          <ac:chgData name="Sarela Palacios Mosquera" userId="fe2c0137ca7187e7" providerId="LiveId" clId="{68EF8A5B-F3E4-45DB-99E1-3B54BC0F62B7}" dt="2023-10-24T23:27:25.154" v="1881" actId="113"/>
          <ac:spMkLst>
            <pc:docMk/>
            <pc:sldMk cId="3193460961" sldId="263"/>
            <ac:spMk id="6" creationId="{3EFE7908-7256-A0E2-0C1B-83E055F8E14B}"/>
          </ac:spMkLst>
        </pc:spChg>
        <pc:spChg chg="add mod">
          <ac:chgData name="Sarela Palacios Mosquera" userId="fe2c0137ca7187e7" providerId="LiveId" clId="{68EF8A5B-F3E4-45DB-99E1-3B54BC0F62B7}" dt="2023-10-24T17:29:34.397" v="1775" actId="207"/>
          <ac:spMkLst>
            <pc:docMk/>
            <pc:sldMk cId="3193460961" sldId="263"/>
            <ac:spMk id="9" creationId="{E630A97D-6E99-CBAA-95E0-47FB8324D136}"/>
          </ac:spMkLst>
        </pc:spChg>
        <pc:spChg chg="add del mod">
          <ac:chgData name="Sarela Palacios Mosquera" userId="fe2c0137ca7187e7" providerId="LiveId" clId="{68EF8A5B-F3E4-45DB-99E1-3B54BC0F62B7}" dt="2023-10-24T17:30:48.017" v="1790"/>
          <ac:spMkLst>
            <pc:docMk/>
            <pc:sldMk cId="3193460961" sldId="263"/>
            <ac:spMk id="10" creationId="{BC998DA4-73AC-DB48-3E4E-4541A1A713B4}"/>
          </ac:spMkLst>
        </pc:spChg>
        <pc:spChg chg="add mod">
          <ac:chgData name="Sarela Palacios Mosquera" userId="fe2c0137ca7187e7" providerId="LiveId" clId="{68EF8A5B-F3E4-45DB-99E1-3B54BC0F62B7}" dt="2023-10-24T23:18:01.611" v="1863" actId="20577"/>
          <ac:spMkLst>
            <pc:docMk/>
            <pc:sldMk cId="3193460961" sldId="263"/>
            <ac:spMk id="11" creationId="{14662D38-0986-28F1-FE8B-7AC27CEDC30F}"/>
          </ac:spMkLst>
        </pc:spChg>
        <pc:spChg chg="add mod">
          <ac:chgData name="Sarela Palacios Mosquera" userId="fe2c0137ca7187e7" providerId="LiveId" clId="{68EF8A5B-F3E4-45DB-99E1-3B54BC0F62B7}" dt="2023-10-24T23:17:31.222" v="1858" actId="20577"/>
          <ac:spMkLst>
            <pc:docMk/>
            <pc:sldMk cId="3193460961" sldId="263"/>
            <ac:spMk id="13" creationId="{4C0013EB-33AD-2517-1DCE-4D7F846AE91C}"/>
          </ac:spMkLst>
        </pc:spChg>
        <pc:picChg chg="add mod">
          <ac:chgData name="Sarela Palacios Mosquera" userId="fe2c0137ca7187e7" providerId="LiveId" clId="{68EF8A5B-F3E4-45DB-99E1-3B54BC0F62B7}" dt="2023-10-24T23:24:27.317" v="1869" actId="14100"/>
          <ac:picMkLst>
            <pc:docMk/>
            <pc:sldMk cId="3193460961" sldId="263"/>
            <ac:picMk id="3" creationId="{9CF09C75-836F-1E7C-DCDC-5EE33EDD8B80}"/>
          </ac:picMkLst>
        </pc:picChg>
        <pc:picChg chg="add mod">
          <ac:chgData name="Sarela Palacios Mosquera" userId="fe2c0137ca7187e7" providerId="LiveId" clId="{68EF8A5B-F3E4-45DB-99E1-3B54BC0F62B7}" dt="2023-10-24T17:30:54.596" v="1791" actId="1076"/>
          <ac:picMkLst>
            <pc:docMk/>
            <pc:sldMk cId="3193460961" sldId="263"/>
            <ac:picMk id="5" creationId="{66C0DAAD-EC71-8161-3E73-ADCC8F597FEA}"/>
          </ac:picMkLst>
        </pc:picChg>
        <pc:picChg chg="add mod">
          <ac:chgData name="Sarela Palacios Mosquera" userId="fe2c0137ca7187e7" providerId="LiveId" clId="{68EF8A5B-F3E4-45DB-99E1-3B54BC0F62B7}" dt="2023-10-24T17:26:29.308" v="1770" actId="1076"/>
          <ac:picMkLst>
            <pc:docMk/>
            <pc:sldMk cId="3193460961" sldId="263"/>
            <ac:picMk id="7" creationId="{4D48204E-6B49-4EB3-1BB0-81615EE68B95}"/>
          </ac:picMkLst>
        </pc:picChg>
        <pc:picChg chg="add del mod">
          <ac:chgData name="Sarela Palacios Mosquera" userId="fe2c0137ca7187e7" providerId="LiveId" clId="{68EF8A5B-F3E4-45DB-99E1-3B54BC0F62B7}" dt="2023-10-24T17:34:03.490" v="1811" actId="478"/>
          <ac:picMkLst>
            <pc:docMk/>
            <pc:sldMk cId="3193460961" sldId="263"/>
            <ac:picMk id="12" creationId="{BCB8049A-95F2-E92F-6084-7AF1F3F72E2F}"/>
          </ac:picMkLst>
        </pc:picChg>
        <pc:picChg chg="add mod">
          <ac:chgData name="Sarela Palacios Mosquera" userId="fe2c0137ca7187e7" providerId="LiveId" clId="{68EF8A5B-F3E4-45DB-99E1-3B54BC0F62B7}" dt="2023-10-24T17:34:15.402" v="1813" actId="1076"/>
          <ac:picMkLst>
            <pc:docMk/>
            <pc:sldMk cId="3193460961" sldId="263"/>
            <ac:picMk id="14" creationId="{ED7A11F7-86A8-7E55-6920-D18F3EE90DDB}"/>
          </ac:picMkLst>
        </pc:picChg>
        <pc:picChg chg="add del mod modCrop">
          <ac:chgData name="Sarela Palacios Mosquera" userId="fe2c0137ca7187e7" providerId="LiveId" clId="{68EF8A5B-F3E4-45DB-99E1-3B54BC0F62B7}" dt="2023-10-24T22:34:28.806" v="1837" actId="478"/>
          <ac:picMkLst>
            <pc:docMk/>
            <pc:sldMk cId="3193460961" sldId="263"/>
            <ac:picMk id="16" creationId="{BA4A78C9-D427-5C9E-659B-5700F05F6D6E}"/>
          </ac:picMkLst>
        </pc:picChg>
        <pc:picChg chg="add del mod">
          <ac:chgData name="Sarela Palacios Mosquera" userId="fe2c0137ca7187e7" providerId="LiveId" clId="{68EF8A5B-F3E4-45DB-99E1-3B54BC0F62B7}" dt="2023-10-24T18:08:40.551" v="1823" actId="478"/>
          <ac:picMkLst>
            <pc:docMk/>
            <pc:sldMk cId="3193460961" sldId="263"/>
            <ac:picMk id="17" creationId="{1E859161-309A-DE7B-AE85-4A8C8C44F698}"/>
          </ac:picMkLst>
        </pc:picChg>
      </pc:sldChg>
      <pc:sldChg chg="addSp delSp modSp new mod">
        <pc:chgData name="Sarela Palacios Mosquera" userId="fe2c0137ca7187e7" providerId="LiveId" clId="{68EF8A5B-F3E4-45DB-99E1-3B54BC0F62B7}" dt="2023-10-25T04:33:54.063" v="2034" actId="1076"/>
        <pc:sldMkLst>
          <pc:docMk/>
          <pc:sldMk cId="3696393159" sldId="264"/>
        </pc:sldMkLst>
        <pc:spChg chg="mod">
          <ac:chgData name="Sarela Palacios Mosquera" userId="fe2c0137ca7187e7" providerId="LiveId" clId="{68EF8A5B-F3E4-45DB-99E1-3B54BC0F62B7}" dt="2023-10-24T23:48:59.406" v="1898" actId="115"/>
          <ac:spMkLst>
            <pc:docMk/>
            <pc:sldMk cId="3696393159" sldId="264"/>
            <ac:spMk id="2" creationId="{4DB87166-692A-5C33-0318-2E0E98E9AE72}"/>
          </ac:spMkLst>
        </pc:spChg>
        <pc:spChg chg="del">
          <ac:chgData name="Sarela Palacios Mosquera" userId="fe2c0137ca7187e7" providerId="LiveId" clId="{68EF8A5B-F3E4-45DB-99E1-3B54BC0F62B7}" dt="2023-10-25T04:24:58.554" v="1908" actId="478"/>
          <ac:spMkLst>
            <pc:docMk/>
            <pc:sldMk cId="3696393159" sldId="264"/>
            <ac:spMk id="3" creationId="{4CCC3D89-AE2A-F904-2B4D-3AE2B1E03D01}"/>
          </ac:spMkLst>
        </pc:spChg>
        <pc:spChg chg="add mod">
          <ac:chgData name="Sarela Palacios Mosquera" userId="fe2c0137ca7187e7" providerId="LiveId" clId="{68EF8A5B-F3E4-45DB-99E1-3B54BC0F62B7}" dt="2023-10-25T04:33:54.063" v="2034" actId="1076"/>
          <ac:spMkLst>
            <pc:docMk/>
            <pc:sldMk cId="3696393159" sldId="264"/>
            <ac:spMk id="10" creationId="{AEDA5EC7-B4F2-739D-1787-803AFB2B4332}"/>
          </ac:spMkLst>
        </pc:spChg>
        <pc:spChg chg="add del mod">
          <ac:chgData name="Sarela Palacios Mosquera" userId="fe2c0137ca7187e7" providerId="LiveId" clId="{68EF8A5B-F3E4-45DB-99E1-3B54BC0F62B7}" dt="2023-10-25T04:33:18.928" v="2022" actId="21"/>
          <ac:spMkLst>
            <pc:docMk/>
            <pc:sldMk cId="3696393159" sldId="264"/>
            <ac:spMk id="14" creationId="{E79C12FC-D48F-20EC-A25C-33250E506E98}"/>
          </ac:spMkLst>
        </pc:spChg>
        <pc:spChg chg="add del mod">
          <ac:chgData name="Sarela Palacios Mosquera" userId="fe2c0137ca7187e7" providerId="LiveId" clId="{68EF8A5B-F3E4-45DB-99E1-3B54BC0F62B7}" dt="2023-10-25T04:33:48.389" v="2030" actId="478"/>
          <ac:spMkLst>
            <pc:docMk/>
            <pc:sldMk cId="3696393159" sldId="264"/>
            <ac:spMk id="15" creationId="{E1346AFA-8F8A-0F7B-6F94-9FB0BEE7AAFF}"/>
          </ac:spMkLst>
        </pc:spChg>
        <pc:picChg chg="add mod">
          <ac:chgData name="Sarela Palacios Mosquera" userId="fe2c0137ca7187e7" providerId="LiveId" clId="{68EF8A5B-F3E4-45DB-99E1-3B54BC0F62B7}" dt="2023-10-24T23:56:38.375" v="1900" actId="1076"/>
          <ac:picMkLst>
            <pc:docMk/>
            <pc:sldMk cId="3696393159" sldId="264"/>
            <ac:picMk id="5" creationId="{30C6AD18-2CA1-1C78-8742-C80C54BA69B9}"/>
          </ac:picMkLst>
        </pc:picChg>
        <pc:picChg chg="add mod">
          <ac:chgData name="Sarela Palacios Mosquera" userId="fe2c0137ca7187e7" providerId="LiveId" clId="{68EF8A5B-F3E4-45DB-99E1-3B54BC0F62B7}" dt="2023-10-25T04:33:52.829" v="2033" actId="1076"/>
          <ac:picMkLst>
            <pc:docMk/>
            <pc:sldMk cId="3696393159" sldId="264"/>
            <ac:picMk id="7" creationId="{858F2F7D-869F-97C2-6B91-CE7204795FEC}"/>
          </ac:picMkLst>
        </pc:picChg>
        <pc:picChg chg="add mod">
          <ac:chgData name="Sarela Palacios Mosquera" userId="fe2c0137ca7187e7" providerId="LiveId" clId="{68EF8A5B-F3E4-45DB-99E1-3B54BC0F62B7}" dt="2023-10-25T04:33:51.813" v="2032" actId="1076"/>
          <ac:picMkLst>
            <pc:docMk/>
            <pc:sldMk cId="3696393159" sldId="264"/>
            <ac:picMk id="9" creationId="{38903ADE-AA4C-11B8-A064-CA0C01348283}"/>
          </ac:picMkLst>
        </pc:picChg>
        <pc:picChg chg="add del mod modCrop">
          <ac:chgData name="Sarela Palacios Mosquera" userId="fe2c0137ca7187e7" providerId="LiveId" clId="{68EF8A5B-F3E4-45DB-99E1-3B54BC0F62B7}" dt="2023-10-25T04:33:46.082" v="2029" actId="478"/>
          <ac:picMkLst>
            <pc:docMk/>
            <pc:sldMk cId="3696393159" sldId="264"/>
            <ac:picMk id="12" creationId="{FC653FB0-F91C-D783-BE80-014B54AD2EBD}"/>
          </ac:picMkLst>
        </pc:picChg>
        <pc:picChg chg="add del mod">
          <ac:chgData name="Sarela Palacios Mosquera" userId="fe2c0137ca7187e7" providerId="LiveId" clId="{68EF8A5B-F3E4-45DB-99E1-3B54BC0F62B7}" dt="2023-10-25T04:33:50.020" v="2031" actId="478"/>
          <ac:picMkLst>
            <pc:docMk/>
            <pc:sldMk cId="3696393159" sldId="264"/>
            <ac:picMk id="17" creationId="{7EEF9CDD-F50B-E482-C11F-59E39EC0408E}"/>
          </ac:picMkLst>
        </pc:picChg>
      </pc:sldChg>
      <pc:sldChg chg="addSp delSp modSp new mod">
        <pc:chgData name="Sarela Palacios Mosquera" userId="fe2c0137ca7187e7" providerId="LiveId" clId="{68EF8A5B-F3E4-45DB-99E1-3B54BC0F62B7}" dt="2023-10-25T04:33:43.549" v="2028" actId="1076"/>
        <pc:sldMkLst>
          <pc:docMk/>
          <pc:sldMk cId="950611864" sldId="265"/>
        </pc:sldMkLst>
        <pc:spChg chg="mod">
          <ac:chgData name="Sarela Palacios Mosquera" userId="fe2c0137ca7187e7" providerId="LiveId" clId="{68EF8A5B-F3E4-45DB-99E1-3B54BC0F62B7}" dt="2023-10-25T01:47:51.967" v="1907" actId="115"/>
          <ac:spMkLst>
            <pc:docMk/>
            <pc:sldMk cId="950611864" sldId="265"/>
            <ac:spMk id="2" creationId="{4CA36982-3D52-3356-4577-D204798291F6}"/>
          </ac:spMkLst>
        </pc:spChg>
        <pc:spChg chg="del">
          <ac:chgData name="Sarela Palacios Mosquera" userId="fe2c0137ca7187e7" providerId="LiveId" clId="{68EF8A5B-F3E4-45DB-99E1-3B54BC0F62B7}" dt="2023-10-25T04:33:11.727" v="2020" actId="478"/>
          <ac:spMkLst>
            <pc:docMk/>
            <pc:sldMk cId="950611864" sldId="265"/>
            <ac:spMk id="3" creationId="{A9E68EFD-A31E-9BFD-CA71-0516F226067C}"/>
          </ac:spMkLst>
        </pc:spChg>
        <pc:spChg chg="add mod">
          <ac:chgData name="Sarela Palacios Mosquera" userId="fe2c0137ca7187e7" providerId="LiveId" clId="{68EF8A5B-F3E4-45DB-99E1-3B54BC0F62B7}" dt="2023-10-25T04:33:23.923" v="2024" actId="1076"/>
          <ac:spMkLst>
            <pc:docMk/>
            <pc:sldMk cId="950611864" sldId="265"/>
            <ac:spMk id="5" creationId="{8930F3E1-AB64-FF7D-8E53-21915D64A559}"/>
          </ac:spMkLst>
        </pc:spChg>
        <pc:spChg chg="add mod">
          <ac:chgData name="Sarela Palacios Mosquera" userId="fe2c0137ca7187e7" providerId="LiveId" clId="{68EF8A5B-F3E4-45DB-99E1-3B54BC0F62B7}" dt="2023-10-25T04:33:36.357" v="2026" actId="1076"/>
          <ac:spMkLst>
            <pc:docMk/>
            <pc:sldMk cId="950611864" sldId="265"/>
            <ac:spMk id="6" creationId="{90151069-766A-163C-E3FD-D0B06E9F9BFA}"/>
          </ac:spMkLst>
        </pc:spChg>
        <pc:picChg chg="add mod">
          <ac:chgData name="Sarela Palacios Mosquera" userId="fe2c0137ca7187e7" providerId="LiveId" clId="{68EF8A5B-F3E4-45DB-99E1-3B54BC0F62B7}" dt="2023-10-25T04:33:14.082" v="2021" actId="1076"/>
          <ac:picMkLst>
            <pc:docMk/>
            <pc:sldMk cId="950611864" sldId="265"/>
            <ac:picMk id="4" creationId="{89115AD5-9A08-340F-A56D-BFBA2BD1D842}"/>
          </ac:picMkLst>
        </pc:picChg>
        <pc:picChg chg="add mod">
          <ac:chgData name="Sarela Palacios Mosquera" userId="fe2c0137ca7187e7" providerId="LiveId" clId="{68EF8A5B-F3E4-45DB-99E1-3B54BC0F62B7}" dt="2023-10-25T04:33:43.549" v="2028" actId="1076"/>
          <ac:picMkLst>
            <pc:docMk/>
            <pc:sldMk cId="950611864" sldId="265"/>
            <ac:picMk id="7" creationId="{B1AEC4EB-3325-515D-BF36-4BB72CDAD175}"/>
          </ac:picMkLst>
        </pc:picChg>
      </pc:sldChg>
      <pc:sldChg chg="addSp modSp new mod">
        <pc:chgData name="Sarela Palacios Mosquera" userId="fe2c0137ca7187e7" providerId="LiveId" clId="{68EF8A5B-F3E4-45DB-99E1-3B54BC0F62B7}" dt="2023-10-25T04:45:11.827" v="2184" actId="20577"/>
        <pc:sldMkLst>
          <pc:docMk/>
          <pc:sldMk cId="3073219385" sldId="266"/>
        </pc:sldMkLst>
        <pc:spChg chg="mod">
          <ac:chgData name="Sarela Palacios Mosquera" userId="fe2c0137ca7187e7" providerId="LiveId" clId="{68EF8A5B-F3E4-45DB-99E1-3B54BC0F62B7}" dt="2023-10-25T04:41:21.587" v="2084" actId="14100"/>
          <ac:spMkLst>
            <pc:docMk/>
            <pc:sldMk cId="3073219385" sldId="266"/>
            <ac:spMk id="2" creationId="{9D4F1AAF-6A15-34A2-60D5-386AC1CDD0DA}"/>
          </ac:spMkLst>
        </pc:spChg>
        <pc:spChg chg="mod">
          <ac:chgData name="Sarela Palacios Mosquera" userId="fe2c0137ca7187e7" providerId="LiveId" clId="{68EF8A5B-F3E4-45DB-99E1-3B54BC0F62B7}" dt="2023-10-25T04:45:11.827" v="2184" actId="20577"/>
          <ac:spMkLst>
            <pc:docMk/>
            <pc:sldMk cId="3073219385" sldId="266"/>
            <ac:spMk id="3" creationId="{7A5407BC-338D-FC00-FC4B-EF249E740834}"/>
          </ac:spMkLst>
        </pc:spChg>
        <pc:spChg chg="add mod">
          <ac:chgData name="Sarela Palacios Mosquera" userId="fe2c0137ca7187e7" providerId="LiveId" clId="{68EF8A5B-F3E4-45DB-99E1-3B54BC0F62B7}" dt="2023-10-25T04:43:20.769" v="2120" actId="1076"/>
          <ac:spMkLst>
            <pc:docMk/>
            <pc:sldMk cId="3073219385" sldId="266"/>
            <ac:spMk id="5" creationId="{6E9F617A-E39B-416F-8839-BE34633E8380}"/>
          </ac:spMkLst>
        </pc:spChg>
        <pc:spChg chg="add mod">
          <ac:chgData name="Sarela Palacios Mosquera" userId="fe2c0137ca7187e7" providerId="LiveId" clId="{68EF8A5B-F3E4-45DB-99E1-3B54BC0F62B7}" dt="2023-10-25T04:43:54.513" v="2170" actId="20577"/>
          <ac:spMkLst>
            <pc:docMk/>
            <pc:sldMk cId="3073219385" sldId="266"/>
            <ac:spMk id="7" creationId="{4EF838FE-752D-7F15-156F-0542EF59D2D6}"/>
          </ac:spMkLst>
        </pc:spChg>
        <pc:spChg chg="add mod">
          <ac:chgData name="Sarela Palacios Mosquera" userId="fe2c0137ca7187e7" providerId="LiveId" clId="{68EF8A5B-F3E4-45DB-99E1-3B54BC0F62B7}" dt="2023-10-25T04:44:53.891" v="2183" actId="207"/>
          <ac:spMkLst>
            <pc:docMk/>
            <pc:sldMk cId="3073219385" sldId="266"/>
            <ac:spMk id="10" creationId="{8370D56D-5B31-F01F-F3BF-8DB7292FD8AF}"/>
          </ac:spMkLst>
        </pc:spChg>
        <pc:picChg chg="add mod">
          <ac:chgData name="Sarela Palacios Mosquera" userId="fe2c0137ca7187e7" providerId="LiveId" clId="{68EF8A5B-F3E4-45DB-99E1-3B54BC0F62B7}" dt="2023-10-25T04:44:35.188" v="2179" actId="1076"/>
          <ac:picMkLst>
            <pc:docMk/>
            <pc:sldMk cId="3073219385" sldId="266"/>
            <ac:picMk id="4" creationId="{2D674593-15CE-4A8A-0B39-A868A559E4C1}"/>
          </ac:picMkLst>
        </pc:picChg>
        <pc:picChg chg="add mod">
          <ac:chgData name="Sarela Palacios Mosquera" userId="fe2c0137ca7187e7" providerId="LiveId" clId="{68EF8A5B-F3E4-45DB-99E1-3B54BC0F62B7}" dt="2023-10-25T04:44:36.260" v="2180" actId="1076"/>
          <ac:picMkLst>
            <pc:docMk/>
            <pc:sldMk cId="3073219385" sldId="266"/>
            <ac:picMk id="6" creationId="{22D10AA6-C182-4953-7BB6-199BFBAAD800}"/>
          </ac:picMkLst>
        </pc:picChg>
        <pc:picChg chg="add mod">
          <ac:chgData name="Sarela Palacios Mosquera" userId="fe2c0137ca7187e7" providerId="LiveId" clId="{68EF8A5B-F3E4-45DB-99E1-3B54BC0F62B7}" dt="2023-10-25T04:44:30.468" v="2175" actId="14100"/>
          <ac:picMkLst>
            <pc:docMk/>
            <pc:sldMk cId="3073219385" sldId="266"/>
            <ac:picMk id="9" creationId="{186CA714-2BC1-DEEC-AA5C-67F6B434DB4C}"/>
          </ac:picMkLst>
        </pc:picChg>
      </pc:sldChg>
      <pc:sldChg chg="new del">
        <pc:chgData name="Sarela Palacios Mosquera" userId="fe2c0137ca7187e7" providerId="LiveId" clId="{68EF8A5B-F3E4-45DB-99E1-3B54BC0F62B7}" dt="2023-10-25T04:34:13.843" v="2035" actId="47"/>
        <pc:sldMkLst>
          <pc:docMk/>
          <pc:sldMk cId="2540623266" sldId="267"/>
        </pc:sldMkLst>
      </pc:sldChg>
      <pc:sldChg chg="new del">
        <pc:chgData name="Sarela Palacios Mosquera" userId="fe2c0137ca7187e7" providerId="LiveId" clId="{68EF8A5B-F3E4-45DB-99E1-3B54BC0F62B7}" dt="2023-10-25T04:34:15.271" v="2036" actId="47"/>
        <pc:sldMkLst>
          <pc:docMk/>
          <pc:sldMk cId="2275320274" sldId="268"/>
        </pc:sldMkLst>
      </pc:sldChg>
      <pc:sldChg chg="new del">
        <pc:chgData name="Sarela Palacios Mosquera" userId="fe2c0137ca7187e7" providerId="LiveId" clId="{68EF8A5B-F3E4-45DB-99E1-3B54BC0F62B7}" dt="2023-10-25T04:34:16.500" v="2037" actId="47"/>
        <pc:sldMkLst>
          <pc:docMk/>
          <pc:sldMk cId="3071928055" sldId="269"/>
        </pc:sldMkLst>
      </pc:sldChg>
      <pc:sldChg chg="new del">
        <pc:chgData name="Sarela Palacios Mosquera" userId="fe2c0137ca7187e7" providerId="LiveId" clId="{68EF8A5B-F3E4-45DB-99E1-3B54BC0F62B7}" dt="2023-10-25T04:34:18.177" v="2038" actId="47"/>
        <pc:sldMkLst>
          <pc:docMk/>
          <pc:sldMk cId="4071868808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F520D-B621-4C0B-B4AF-D34CCA579E76}" type="doc">
      <dgm:prSet loTypeId="urn:microsoft.com/office/officeart/2005/8/layout/vList2" loCatId="list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6D4FA64-CDBB-4400-BAE3-17EF6E65A2BF}">
      <dgm:prSet/>
      <dgm:spPr/>
      <dgm:t>
        <a:bodyPr/>
        <a:lstStyle/>
        <a:p>
          <a:r>
            <a:rPr lang="es-ES" b="0" i="0" dirty="0"/>
            <a:t>Se utiliza para categorizar o clasificar  las variables dependientes e independientes en  una menor cantidad.</a:t>
          </a:r>
          <a:endParaRPr lang="en-US" dirty="0"/>
        </a:p>
      </dgm:t>
    </dgm:pt>
    <dgm:pt modelId="{25F1A5C2-FFD6-40AB-9F73-852539ACB53E}" type="parTrans" cxnId="{ACA1C549-031B-46AF-9412-AF615CEF9E88}">
      <dgm:prSet/>
      <dgm:spPr/>
      <dgm:t>
        <a:bodyPr/>
        <a:lstStyle/>
        <a:p>
          <a:endParaRPr lang="es-PE"/>
        </a:p>
      </dgm:t>
    </dgm:pt>
    <dgm:pt modelId="{80C2B500-F599-4300-BE61-E701C12E307D}" type="sibTrans" cxnId="{ACA1C549-031B-46AF-9412-AF615CEF9E88}">
      <dgm:prSet/>
      <dgm:spPr/>
      <dgm:t>
        <a:bodyPr/>
        <a:lstStyle/>
        <a:p>
          <a:endParaRPr lang="es-PE"/>
        </a:p>
      </dgm:t>
    </dgm:pt>
    <dgm:pt modelId="{429B80E2-150B-4A9C-AD99-37B87DCD84F2}">
      <dgm:prSet/>
      <dgm:spPr/>
      <dgm:t>
        <a:bodyPr/>
        <a:lstStyle/>
        <a:p>
          <a:r>
            <a:rPr lang="es-ES" b="0" i="0" baseline="0" dirty="0"/>
            <a:t>Hay que tener claro que el análisis PCA reduce la dimensionalidad sin pérdida de datos.</a:t>
          </a:r>
        </a:p>
      </dgm:t>
    </dgm:pt>
    <dgm:pt modelId="{AC832135-94C0-42A1-A17D-EE6E1A02BC47}" type="sibTrans" cxnId="{4FC55D02-574D-44A4-BE14-B55B757AF5C5}">
      <dgm:prSet/>
      <dgm:spPr/>
      <dgm:t>
        <a:bodyPr/>
        <a:lstStyle/>
        <a:p>
          <a:endParaRPr lang="en-US"/>
        </a:p>
      </dgm:t>
    </dgm:pt>
    <dgm:pt modelId="{1396A6EF-EB12-4A69-888B-04E2BB9D44D2}" type="parTrans" cxnId="{4FC55D02-574D-44A4-BE14-B55B757AF5C5}">
      <dgm:prSet/>
      <dgm:spPr/>
      <dgm:t>
        <a:bodyPr/>
        <a:lstStyle/>
        <a:p>
          <a:endParaRPr lang="en-US"/>
        </a:p>
      </dgm:t>
    </dgm:pt>
    <dgm:pt modelId="{C0F471F0-2960-4091-B3F1-2887E4D31E7D}">
      <dgm:prSet/>
      <dgm:spPr/>
      <dgm:t>
        <a:bodyPr/>
        <a:lstStyle/>
        <a:p>
          <a:r>
            <a:rPr lang="es-ES" b="0" i="0" baseline="0" dirty="0"/>
            <a:t> </a:t>
          </a:r>
          <a:r>
            <a:rPr lang="es-ES" b="0" i="0" dirty="0"/>
            <a:t>PCA se  utiliza para reducir las variables originales en un número menor de nuevas variables (= </a:t>
          </a:r>
          <a:r>
            <a:rPr lang="es-ES" b="1" i="0" dirty="0"/>
            <a:t>componentes principales</a:t>
          </a:r>
          <a:r>
            <a:rPr lang="es-ES" b="0" i="0" dirty="0"/>
            <a:t> ) que explican la mayor parte de la varianza en las variables originales.</a:t>
          </a:r>
          <a:endParaRPr lang="en-US" dirty="0"/>
        </a:p>
      </dgm:t>
    </dgm:pt>
    <dgm:pt modelId="{7B87B6EF-5C2F-4407-8B3E-603863106592}" type="sibTrans" cxnId="{EFBE0555-9D4A-4B87-9066-C1FEF021BA30}">
      <dgm:prSet/>
      <dgm:spPr/>
      <dgm:t>
        <a:bodyPr/>
        <a:lstStyle/>
        <a:p>
          <a:endParaRPr lang="en-US"/>
        </a:p>
      </dgm:t>
    </dgm:pt>
    <dgm:pt modelId="{F5C44BF4-1B6A-4104-A83A-B963C51ED566}" type="parTrans" cxnId="{EFBE0555-9D4A-4B87-9066-C1FEF021BA30}">
      <dgm:prSet/>
      <dgm:spPr/>
      <dgm:t>
        <a:bodyPr/>
        <a:lstStyle/>
        <a:p>
          <a:endParaRPr lang="en-US"/>
        </a:p>
      </dgm:t>
    </dgm:pt>
    <dgm:pt modelId="{FADB69A2-5C0B-4276-A0D9-0FA94A9288B7}" type="pres">
      <dgm:prSet presAssocID="{2DEF520D-B621-4C0B-B4AF-D34CCA579E76}" presName="linear" presStyleCnt="0">
        <dgm:presLayoutVars>
          <dgm:animLvl val="lvl"/>
          <dgm:resizeHandles val="exact"/>
        </dgm:presLayoutVars>
      </dgm:prSet>
      <dgm:spPr/>
    </dgm:pt>
    <dgm:pt modelId="{46DC8330-A5B0-4706-B329-90716AD18BE5}" type="pres">
      <dgm:prSet presAssocID="{C0F471F0-2960-4091-B3F1-2887E4D31E7D}" presName="parentText" presStyleLbl="node1" presStyleIdx="0" presStyleCnt="3" custScaleY="107523" custLinFactY="-1022" custLinFactNeighborX="-3703" custLinFactNeighborY="-100000">
        <dgm:presLayoutVars>
          <dgm:chMax val="0"/>
          <dgm:bulletEnabled val="1"/>
        </dgm:presLayoutVars>
      </dgm:prSet>
      <dgm:spPr/>
    </dgm:pt>
    <dgm:pt modelId="{69000AC4-F197-4705-BB26-D55158B17518}" type="pres">
      <dgm:prSet presAssocID="{7B87B6EF-5C2F-4407-8B3E-603863106592}" presName="spacer" presStyleCnt="0"/>
      <dgm:spPr/>
    </dgm:pt>
    <dgm:pt modelId="{52CED79A-3249-4139-8FA1-9EF45A630A96}" type="pres">
      <dgm:prSet presAssocID="{429B80E2-150B-4A9C-AD99-37B87DCD84F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1D3801D-5F18-4AEF-A32D-84645B448813}" type="pres">
      <dgm:prSet presAssocID="{AC832135-94C0-42A1-A17D-EE6E1A02BC47}" presName="spacer" presStyleCnt="0"/>
      <dgm:spPr/>
    </dgm:pt>
    <dgm:pt modelId="{973CF998-D82C-48EC-8484-16DED0F75235}" type="pres">
      <dgm:prSet presAssocID="{66D4FA64-CDBB-4400-BAE3-17EF6E65A2B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FC55D02-574D-44A4-BE14-B55B757AF5C5}" srcId="{2DEF520D-B621-4C0B-B4AF-D34CCA579E76}" destId="{429B80E2-150B-4A9C-AD99-37B87DCD84F2}" srcOrd="1" destOrd="0" parTransId="{1396A6EF-EB12-4A69-888B-04E2BB9D44D2}" sibTransId="{AC832135-94C0-42A1-A17D-EE6E1A02BC47}"/>
    <dgm:cxn modelId="{2FCB9C0A-9D40-4C18-B6D5-DCA3985EB17A}" type="presOf" srcId="{2DEF520D-B621-4C0B-B4AF-D34CCA579E76}" destId="{FADB69A2-5C0B-4276-A0D9-0FA94A9288B7}" srcOrd="0" destOrd="0" presId="urn:microsoft.com/office/officeart/2005/8/layout/vList2"/>
    <dgm:cxn modelId="{48559022-D724-4E2B-9DEC-3F923AD7D2F0}" type="presOf" srcId="{429B80E2-150B-4A9C-AD99-37B87DCD84F2}" destId="{52CED79A-3249-4139-8FA1-9EF45A630A96}" srcOrd="0" destOrd="0" presId="urn:microsoft.com/office/officeart/2005/8/layout/vList2"/>
    <dgm:cxn modelId="{ACA1C549-031B-46AF-9412-AF615CEF9E88}" srcId="{2DEF520D-B621-4C0B-B4AF-D34CCA579E76}" destId="{66D4FA64-CDBB-4400-BAE3-17EF6E65A2BF}" srcOrd="2" destOrd="0" parTransId="{25F1A5C2-FFD6-40AB-9F73-852539ACB53E}" sibTransId="{80C2B500-F599-4300-BE61-E701C12E307D}"/>
    <dgm:cxn modelId="{EFBE0555-9D4A-4B87-9066-C1FEF021BA30}" srcId="{2DEF520D-B621-4C0B-B4AF-D34CCA579E76}" destId="{C0F471F0-2960-4091-B3F1-2887E4D31E7D}" srcOrd="0" destOrd="0" parTransId="{F5C44BF4-1B6A-4104-A83A-B963C51ED566}" sibTransId="{7B87B6EF-5C2F-4407-8B3E-603863106592}"/>
    <dgm:cxn modelId="{556D145A-8CF0-4C27-A1BF-BB8E3FDC522E}" type="presOf" srcId="{C0F471F0-2960-4091-B3F1-2887E4D31E7D}" destId="{46DC8330-A5B0-4706-B329-90716AD18BE5}" srcOrd="0" destOrd="0" presId="urn:microsoft.com/office/officeart/2005/8/layout/vList2"/>
    <dgm:cxn modelId="{E00178D7-5E85-419B-B9FE-CD6FB6D29588}" type="presOf" srcId="{66D4FA64-CDBB-4400-BAE3-17EF6E65A2BF}" destId="{973CF998-D82C-48EC-8484-16DED0F75235}" srcOrd="0" destOrd="0" presId="urn:microsoft.com/office/officeart/2005/8/layout/vList2"/>
    <dgm:cxn modelId="{5E165861-DF4C-4C3A-BF45-A9EEB1B8E4CC}" type="presParOf" srcId="{FADB69A2-5C0B-4276-A0D9-0FA94A9288B7}" destId="{46DC8330-A5B0-4706-B329-90716AD18BE5}" srcOrd="0" destOrd="0" presId="urn:microsoft.com/office/officeart/2005/8/layout/vList2"/>
    <dgm:cxn modelId="{296EC499-CC81-4772-8FE1-9595AAE0EC67}" type="presParOf" srcId="{FADB69A2-5C0B-4276-A0D9-0FA94A9288B7}" destId="{69000AC4-F197-4705-BB26-D55158B17518}" srcOrd="1" destOrd="0" presId="urn:microsoft.com/office/officeart/2005/8/layout/vList2"/>
    <dgm:cxn modelId="{F05E4957-38AD-4CB3-932C-CB558290AB16}" type="presParOf" srcId="{FADB69A2-5C0B-4276-A0D9-0FA94A9288B7}" destId="{52CED79A-3249-4139-8FA1-9EF45A630A96}" srcOrd="2" destOrd="0" presId="urn:microsoft.com/office/officeart/2005/8/layout/vList2"/>
    <dgm:cxn modelId="{60E9C030-0844-4A23-BC02-BBAA450FA1A4}" type="presParOf" srcId="{FADB69A2-5C0B-4276-A0D9-0FA94A9288B7}" destId="{91D3801D-5F18-4AEF-A32D-84645B448813}" srcOrd="3" destOrd="0" presId="urn:microsoft.com/office/officeart/2005/8/layout/vList2"/>
    <dgm:cxn modelId="{F779A63A-B351-48C2-8442-4E98CAFA1B66}" type="presParOf" srcId="{FADB69A2-5C0B-4276-A0D9-0FA94A9288B7}" destId="{973CF998-D82C-48EC-8484-16DED0F7523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C8330-A5B0-4706-B329-90716AD18BE5}">
      <dsp:nvSpPr>
        <dsp:cNvPr id="0" name=""/>
        <dsp:cNvSpPr/>
      </dsp:nvSpPr>
      <dsp:spPr>
        <a:xfrm>
          <a:off x="0" y="251107"/>
          <a:ext cx="4929655" cy="176877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baseline="0" dirty="0"/>
            <a:t> </a:t>
          </a:r>
          <a:r>
            <a:rPr lang="es-ES" sz="1900" b="0" i="0" kern="1200" dirty="0"/>
            <a:t>PCA se  utiliza para reducir las variables originales en un número menor de nuevas variables (= </a:t>
          </a:r>
          <a:r>
            <a:rPr lang="es-ES" sz="1900" b="1" i="0" kern="1200" dirty="0"/>
            <a:t>componentes principales</a:t>
          </a:r>
          <a:r>
            <a:rPr lang="es-ES" sz="1900" b="0" i="0" kern="1200" dirty="0"/>
            <a:t> ) que explican la mayor parte de la varianza en las variables originales.</a:t>
          </a:r>
          <a:endParaRPr lang="en-US" sz="1900" kern="1200" dirty="0"/>
        </a:p>
      </dsp:txBody>
      <dsp:txXfrm>
        <a:off x="86344" y="337451"/>
        <a:ext cx="4756967" cy="1596086"/>
      </dsp:txXfrm>
    </dsp:sp>
    <dsp:sp modelId="{52CED79A-3249-4139-8FA1-9EF45A630A96}">
      <dsp:nvSpPr>
        <dsp:cNvPr id="0" name=""/>
        <dsp:cNvSpPr/>
      </dsp:nvSpPr>
      <dsp:spPr>
        <a:xfrm>
          <a:off x="0" y="2146134"/>
          <a:ext cx="4929655" cy="16450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baseline="0" dirty="0"/>
            <a:t>Hay que tener claro que el análisis PCA reduce la dimensionalidad sin pérdida de datos.</a:t>
          </a:r>
        </a:p>
      </dsp:txBody>
      <dsp:txXfrm>
        <a:off x="80303" y="2226437"/>
        <a:ext cx="4769049" cy="1484414"/>
      </dsp:txXfrm>
    </dsp:sp>
    <dsp:sp modelId="{973CF998-D82C-48EC-8484-16DED0F75235}">
      <dsp:nvSpPr>
        <dsp:cNvPr id="0" name=""/>
        <dsp:cNvSpPr/>
      </dsp:nvSpPr>
      <dsp:spPr>
        <a:xfrm>
          <a:off x="0" y="3845874"/>
          <a:ext cx="4929655" cy="16450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dirty="0"/>
            <a:t>Se utiliza para categorizar o clasificar  las variables dependientes e independientes en  una menor cantidad.</a:t>
          </a:r>
          <a:endParaRPr lang="en-US" sz="1900" kern="1200" dirty="0"/>
        </a:p>
      </dsp:txBody>
      <dsp:txXfrm>
        <a:off x="80303" y="3926177"/>
        <a:ext cx="4769049" cy="1484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October 24,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9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October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4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October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2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October 24,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October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4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October 24,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0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October 24,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6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October 24,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8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October 24,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5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October 24,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5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October 24,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8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October 24,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0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A49E33-B97B-3651-D8B5-FCF26C4F2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PE" sz="4800" dirty="0"/>
              <a:t>ANALISIS DE COMPONENTES PRINCIPALES(PCA)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36BB9-9E56-A2FE-D0CE-1DA144ACE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02" r="25675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3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4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5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48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9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0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7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36982-3D52-3356-4577-D2047982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u="sng" dirty="0">
                <a:solidFill>
                  <a:schemeClr val="tx1">
                    <a:lumMod val="95000"/>
                  </a:schemeClr>
                </a:solidFill>
              </a:rPr>
              <a:t>4.</a:t>
            </a:r>
            <a:r>
              <a:rPr lang="es-PE" i="0" u="sng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 Elija componentes principales</a:t>
            </a:r>
            <a:endParaRPr lang="es-PE" u="sng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115AD5-9A08-340F-A56D-BFBA2BD1D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80"/>
          <a:stretch/>
        </p:blipFill>
        <p:spPr>
          <a:xfrm>
            <a:off x="981730" y="2043099"/>
            <a:ext cx="2263515" cy="271837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930F3E1-AB64-FF7D-8E53-21915D64A559}"/>
              </a:ext>
            </a:extLst>
          </p:cNvPr>
          <p:cNvSpPr txBox="1"/>
          <p:nvPr/>
        </p:nvSpPr>
        <p:spPr>
          <a:xfrm>
            <a:off x="3506975" y="2704236"/>
            <a:ext cx="28144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</a:schemeClr>
                </a:solidFill>
                <a:latin typeface="Palatino"/>
              </a:rPr>
              <a:t>L</a:t>
            </a:r>
            <a:r>
              <a:rPr lang="es-ES" b="0" i="0" dirty="0">
                <a:solidFill>
                  <a:schemeClr val="tx1">
                    <a:lumMod val="95000"/>
                  </a:schemeClr>
                </a:solidFill>
                <a:effectLst/>
                <a:latin typeface="Palatino"/>
              </a:rPr>
              <a:t>os </a:t>
            </a:r>
            <a:r>
              <a:rPr lang="es-ES" b="1" i="0" dirty="0">
                <a:solidFill>
                  <a:schemeClr val="tx1">
                    <a:lumMod val="95000"/>
                  </a:schemeClr>
                </a:solidFill>
                <a:effectLst/>
                <a:latin typeface="Palatino"/>
              </a:rPr>
              <a:t>dos primeros componentes principales</a:t>
            </a:r>
            <a:r>
              <a:rPr lang="es-ES" b="0" i="0" dirty="0">
                <a:solidFill>
                  <a:schemeClr val="tx1">
                    <a:lumMod val="95000"/>
                  </a:schemeClr>
                </a:solidFill>
                <a:effectLst/>
                <a:latin typeface="Palatino"/>
              </a:rPr>
              <a:t> explican </a:t>
            </a:r>
            <a:r>
              <a:rPr lang="es-ES" b="1" i="0" dirty="0">
                <a:solidFill>
                  <a:schemeClr val="tx1">
                    <a:lumMod val="95000"/>
                  </a:schemeClr>
                </a:solidFill>
                <a:effectLst/>
                <a:latin typeface="Palatino"/>
              </a:rPr>
              <a:t>el 81,6%</a:t>
            </a:r>
            <a:r>
              <a:rPr lang="es-ES" b="0" i="0" dirty="0">
                <a:solidFill>
                  <a:schemeClr val="tx1">
                    <a:lumMod val="95000"/>
                  </a:schemeClr>
                </a:solidFill>
                <a:effectLst/>
                <a:latin typeface="Palatino"/>
              </a:rPr>
              <a:t> de la variación. Si supera el 70% es buen número de componentes</a:t>
            </a:r>
            <a:endParaRPr lang="es-PE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90151069-766A-163C-E3FD-D0B06E9F9BFA}"/>
              </a:ext>
            </a:extLst>
          </p:cNvPr>
          <p:cNvSpPr/>
          <p:nvPr/>
        </p:nvSpPr>
        <p:spPr>
          <a:xfrm>
            <a:off x="6583108" y="3052803"/>
            <a:ext cx="472353" cy="6989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AEC4EB-3325-515D-BF36-4BB72CDAD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191" y="2000081"/>
            <a:ext cx="3507657" cy="24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1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F1AAF-6A15-34A2-60D5-386AC1CD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999738"/>
          </a:xfrm>
        </p:spPr>
        <p:txBody>
          <a:bodyPr/>
          <a:lstStyle/>
          <a:p>
            <a:r>
              <a:rPr lang="es-PE" dirty="0"/>
              <a:t>5.</a:t>
            </a:r>
            <a:r>
              <a:rPr lang="es-ES" dirty="0"/>
              <a:t> Transformación de datos  con nuevos componentes</a:t>
            </a:r>
            <a:br>
              <a:rPr lang="es-ES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5407BC-338D-FC00-FC4B-EF249E74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289154"/>
            <a:ext cx="10728325" cy="4479821"/>
          </a:xfrm>
        </p:spPr>
        <p:txBody>
          <a:bodyPr/>
          <a:lstStyle/>
          <a:p>
            <a:r>
              <a:rPr lang="es-PE" b="1" i="0" dirty="0">
                <a:solidFill>
                  <a:schemeClr val="tx1">
                    <a:lumMod val="95000"/>
                  </a:schemeClr>
                </a:solidFill>
                <a:effectLst/>
                <a:latin typeface="Gordita"/>
              </a:rPr>
              <a:t>Conjunto de datos final = Conjunto de datos original estandarizado </a:t>
            </a:r>
            <a:r>
              <a:rPr lang="es-PE" b="1" i="0">
                <a:solidFill>
                  <a:schemeClr val="tx1">
                    <a:lumMod val="95000"/>
                  </a:schemeClr>
                </a:solidFill>
                <a:effectLst/>
                <a:latin typeface="Gordita"/>
              </a:rPr>
              <a:t>* nuevos componentes</a:t>
            </a:r>
            <a:endParaRPr lang="es-PE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674593-15CE-4A8A-0B39-A868A559E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81" y="1870540"/>
            <a:ext cx="5225080" cy="2064089"/>
          </a:xfrm>
          <a:prstGeom prst="rect">
            <a:avLst/>
          </a:prstGeom>
        </p:spPr>
      </p:pic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6E9F617A-E39B-416F-8839-BE34633E8380}"/>
              </a:ext>
            </a:extLst>
          </p:cNvPr>
          <p:cNvSpPr/>
          <p:nvPr/>
        </p:nvSpPr>
        <p:spPr>
          <a:xfrm>
            <a:off x="6056026" y="3230091"/>
            <a:ext cx="809469" cy="70453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D10AA6-C182-4953-7BB6-199BFBAAD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024" y="2060955"/>
            <a:ext cx="2527223" cy="179981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EF838FE-752D-7F15-156F-0542EF59D2D6}"/>
              </a:ext>
            </a:extLst>
          </p:cNvPr>
          <p:cNvSpPr txBox="1"/>
          <p:nvPr/>
        </p:nvSpPr>
        <p:spPr>
          <a:xfrm>
            <a:off x="1229193" y="4691921"/>
            <a:ext cx="164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Conjunto de Datos Final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86CA714-2BC1-DEEC-AA5C-67F6B434D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915" y="4388600"/>
            <a:ext cx="4152276" cy="236699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370D56D-5B31-F01F-F3BF-8DB7292FD8AF}"/>
              </a:ext>
            </a:extLst>
          </p:cNvPr>
          <p:cNvSpPr txBox="1"/>
          <p:nvPr/>
        </p:nvSpPr>
        <p:spPr>
          <a:xfrm>
            <a:off x="7974767" y="4542020"/>
            <a:ext cx="3497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chemeClr val="tx1">
                    <a:lumMod val="95000"/>
                  </a:schemeClr>
                </a:solidFill>
                <a:effectLst/>
                <a:latin typeface="Gordita"/>
              </a:rPr>
              <a:t>¿Notaste algo? ¡Su gran conjunto de datos ahora está comprimido en un pequeño conjunto de datos sin pérdida de datos! Éste es el significado del Análisis de Componentes Principales.</a:t>
            </a:r>
            <a:endParaRPr lang="es-PE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21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D5163EE-A195-4FE2-B927-55D0FD286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26014B-3EE4-4A2B-BDB9-FBEA6F80C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18D0E1-0791-F466-86C8-7BED639A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89439"/>
            <a:ext cx="5003800" cy="3481704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4800"/>
              <a:t>QUE ES </a:t>
            </a:r>
            <a:br>
              <a:rPr lang="es-PE" sz="4800"/>
            </a:br>
            <a:r>
              <a:rPr lang="es-PE" sz="4800"/>
              <a:t>ANALISIS DE COMPONENTES PRINCIPALES 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21BEF2-67E7-4911-BD5A-82F7D891A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11553" y="606269"/>
            <a:ext cx="2088038" cy="719230"/>
            <a:chOff x="4532666" y="505937"/>
            <a:chExt cx="2981730" cy="1027064"/>
          </a:xfrm>
        </p:grpSpPr>
        <p:sp>
          <p:nvSpPr>
            <p:cNvPr id="24" name="Freeform 78">
              <a:extLst>
                <a:ext uri="{FF2B5EF4-FFF2-40B4-BE49-F238E27FC236}">
                  <a16:creationId xmlns:a16="http://schemas.microsoft.com/office/drawing/2014/main" id="{DB71B667-A388-491C-8B28-77CC5546E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79">
              <a:extLst>
                <a:ext uri="{FF2B5EF4-FFF2-40B4-BE49-F238E27FC236}">
                  <a16:creationId xmlns:a16="http://schemas.microsoft.com/office/drawing/2014/main" id="{A4C247D3-09C9-40AC-A235-65D0E8757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6" name="Freeform 85">
              <a:extLst>
                <a:ext uri="{FF2B5EF4-FFF2-40B4-BE49-F238E27FC236}">
                  <a16:creationId xmlns:a16="http://schemas.microsoft.com/office/drawing/2014/main" id="{1E271542-73D8-45EF-B446-3D6D1EF8F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72D784-2C49-426C-8CDD-9DEACF851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63312" y="5549194"/>
            <a:ext cx="2117174" cy="588806"/>
            <a:chOff x="4549904" y="5078157"/>
            <a:chExt cx="3023338" cy="840818"/>
          </a:xfrm>
        </p:grpSpPr>
        <p:sp>
          <p:nvSpPr>
            <p:cNvPr id="29" name="Freeform 80">
              <a:extLst>
                <a:ext uri="{FF2B5EF4-FFF2-40B4-BE49-F238E27FC236}">
                  <a16:creationId xmlns:a16="http://schemas.microsoft.com/office/drawing/2014/main" id="{580EF066-2455-43F9-BCBB-72BC07C79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84">
              <a:extLst>
                <a:ext uri="{FF2B5EF4-FFF2-40B4-BE49-F238E27FC236}">
                  <a16:creationId xmlns:a16="http://schemas.microsoft.com/office/drawing/2014/main" id="{1BD934EC-DDB8-49EE-9CF0-A69A65D8C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F9DBCFB1-612D-42CA-B73A-49A0340C9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DA580597-9796-49CC-B44C-8A1BDF531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0238" y="0"/>
            <a:ext cx="5751762" cy="6858000"/>
          </a:xfrm>
          <a:custGeom>
            <a:avLst/>
            <a:gdLst>
              <a:gd name="connsiteX0" fmla="*/ 27230 w 5751762"/>
              <a:gd name="connsiteY0" fmla="*/ 0 h 6858000"/>
              <a:gd name="connsiteX1" fmla="*/ 5751762 w 5751762"/>
              <a:gd name="connsiteY1" fmla="*/ 0 h 6858000"/>
              <a:gd name="connsiteX2" fmla="*/ 5751762 w 5751762"/>
              <a:gd name="connsiteY2" fmla="*/ 6858000 h 6858000"/>
              <a:gd name="connsiteX3" fmla="*/ 41303 w 5751762"/>
              <a:gd name="connsiteY3" fmla="*/ 6858000 h 6858000"/>
              <a:gd name="connsiteX4" fmla="*/ 41303 w 5751762"/>
              <a:gd name="connsiteY4" fmla="*/ 6822879 h 6858000"/>
              <a:gd name="connsiteX5" fmla="*/ 41303 w 5751762"/>
              <a:gd name="connsiteY5" fmla="*/ 6667752 h 6858000"/>
              <a:gd name="connsiteX6" fmla="*/ 0 w 5751762"/>
              <a:gd name="connsiteY6" fmla="*/ 3813425 h 6858000"/>
              <a:gd name="connsiteX7" fmla="*/ 41303 w 5751762"/>
              <a:gd name="connsiteY7" fmla="*/ 2572413 h 6858000"/>
              <a:gd name="connsiteX8" fmla="*/ 41303 w 5751762"/>
              <a:gd name="connsiteY8" fmla="*/ 1496869 h 6858000"/>
              <a:gd name="connsiteX9" fmla="*/ 41303 w 5751762"/>
              <a:gd name="connsiteY9" fmla="*/ 1083199 h 6858000"/>
              <a:gd name="connsiteX10" fmla="*/ 0 w 5751762"/>
              <a:gd name="connsiteY10" fmla="*/ 545427 h 6858000"/>
              <a:gd name="connsiteX11" fmla="*/ 22154 w 575176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1762" h="6858000">
                <a:moveTo>
                  <a:pt x="27230" y="0"/>
                </a:moveTo>
                <a:lnTo>
                  <a:pt x="5751762" y="0"/>
                </a:lnTo>
                <a:lnTo>
                  <a:pt x="575176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4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46D5F14-E24C-28A9-36A8-96677BBF54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65411"/>
              </p:ext>
            </p:extLst>
          </p:nvPr>
        </p:nvGraphicFramePr>
        <p:xfrm>
          <a:off x="6795312" y="324465"/>
          <a:ext cx="4929656" cy="5813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46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BB3780B-63EB-450D-A804-D6AA12F9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0847A5-A329-48CD-B3A7-3892FF6D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BF3274-BC37-A73F-6962-4EF2DC4D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90" y="29728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s-PE" u="sng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44A6D-51C0-CA87-BB7E-2ABEA09B5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889" y="1080966"/>
            <a:ext cx="4991962" cy="321627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s-ES" b="0" i="0" dirty="0">
                <a:effectLst/>
                <a:latin typeface="Gordita"/>
              </a:rPr>
              <a:t>Tomemos una situación en la que hay que reconocer algunos patrones de manzanas de buena calidad en la industria procesadora de alimentos. </a:t>
            </a:r>
          </a:p>
          <a:p>
            <a:pPr>
              <a:lnSpc>
                <a:spcPct val="110000"/>
              </a:lnSpc>
            </a:pPr>
            <a:r>
              <a:rPr lang="es-ES" b="1" i="0" dirty="0">
                <a:effectLst/>
                <a:latin typeface="Gordita"/>
              </a:rPr>
              <a:t>¿Crees </a:t>
            </a:r>
            <a:r>
              <a:rPr lang="es-ES" b="1" dirty="0">
                <a:latin typeface="Gordita"/>
              </a:rPr>
              <a:t>la</a:t>
            </a:r>
            <a:r>
              <a:rPr lang="es-ES" b="1" i="0" dirty="0">
                <a:effectLst/>
                <a:latin typeface="Gordita"/>
              </a:rPr>
              <a:t> fábrica solo contendrá uno o dos informaciones sobre las manzanas?</a:t>
            </a:r>
          </a:p>
          <a:p>
            <a:pPr marL="176213" indent="-87313">
              <a:lnSpc>
                <a:spcPct val="110000"/>
              </a:lnSpc>
              <a:buNone/>
            </a:pPr>
            <a:r>
              <a:rPr lang="es-ES" b="0" i="0" dirty="0">
                <a:effectLst/>
                <a:latin typeface="Gordita"/>
              </a:rPr>
              <a:t>¡Definitivamente no! Cuando tenga que detectar y reconocer miles de  características de las manzanas, necesitará</a:t>
            </a:r>
            <a:r>
              <a:rPr lang="es-ES" dirty="0">
                <a:latin typeface="Gordita"/>
              </a:rPr>
              <a:t> del PCA </a:t>
            </a:r>
            <a:r>
              <a:rPr lang="es-ES" b="0" i="0" dirty="0">
                <a:effectLst/>
                <a:latin typeface="Gordita"/>
              </a:rPr>
              <a:t>para resolverlo este problema que contiene muchas características</a:t>
            </a:r>
            <a:r>
              <a:rPr lang="es-ES" dirty="0">
                <a:latin typeface="Gordita"/>
              </a:rPr>
              <a:t> sobre las manzanas.</a:t>
            </a:r>
            <a:endParaRPr lang="es-ES" b="0" i="0" dirty="0">
              <a:effectLst/>
              <a:latin typeface="Gordita"/>
            </a:endParaRPr>
          </a:p>
          <a:p>
            <a:pPr>
              <a:lnSpc>
                <a:spcPct val="110000"/>
              </a:lnSpc>
            </a:pPr>
            <a:r>
              <a:rPr lang="es-ES" b="0" i="0" dirty="0">
                <a:effectLst/>
                <a:latin typeface="Gordita"/>
              </a:rPr>
              <a:t> El análisis de componentes principales en el aprendizaje automático le ayudara a solucionar este problema. </a:t>
            </a:r>
            <a:endParaRPr lang="es-PE" dirty="0"/>
          </a:p>
        </p:txBody>
      </p:sp>
      <p:pic>
        <p:nvPicPr>
          <p:cNvPr id="5" name="Picture 4" descr="Manzana verde flotante sobre fondo verde">
            <a:extLst>
              <a:ext uri="{FF2B5EF4-FFF2-40B4-BE49-F238E27FC236}">
                <a16:creationId xmlns:a16="http://schemas.microsoft.com/office/drawing/2014/main" id="{02968445-0FA5-3DCD-BA13-FB8AB3B2F3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03" r="17954" b="2"/>
          <a:stretch/>
        </p:blipFill>
        <p:spPr>
          <a:xfrm>
            <a:off x="6257657" y="566767"/>
            <a:ext cx="5361537" cy="5404109"/>
          </a:xfrm>
          <a:custGeom>
            <a:avLst/>
            <a:gdLst/>
            <a:ahLst/>
            <a:cxnLst/>
            <a:rect l="l" t="t" r="r" b="b"/>
            <a:pathLst>
              <a:path w="5361537" h="5404109">
                <a:moveTo>
                  <a:pt x="2870828" y="1041"/>
                </a:moveTo>
                <a:cubicBezTo>
                  <a:pt x="3203581" y="14830"/>
                  <a:pt x="3513736" y="163111"/>
                  <a:pt x="3800184" y="290250"/>
                </a:cubicBezTo>
                <a:cubicBezTo>
                  <a:pt x="4171154" y="479730"/>
                  <a:pt x="4508586" y="661721"/>
                  <a:pt x="4702438" y="1026076"/>
                </a:cubicBezTo>
                <a:lnTo>
                  <a:pt x="4959549" y="1326248"/>
                </a:lnTo>
                <a:cubicBezTo>
                  <a:pt x="5129003" y="1601579"/>
                  <a:pt x="5186377" y="1874538"/>
                  <a:pt x="5266423" y="2173276"/>
                </a:cubicBezTo>
                <a:cubicBezTo>
                  <a:pt x="5322579" y="2382854"/>
                  <a:pt x="5370498" y="2561686"/>
                  <a:pt x="5358128" y="2694064"/>
                </a:cubicBezTo>
                <a:cubicBezTo>
                  <a:pt x="5387135" y="3102588"/>
                  <a:pt x="5225012" y="3513996"/>
                  <a:pt x="5101614" y="3771685"/>
                </a:cubicBezTo>
                <a:cubicBezTo>
                  <a:pt x="4997551" y="4040670"/>
                  <a:pt x="4756585" y="4494622"/>
                  <a:pt x="4442699" y="4781934"/>
                </a:cubicBezTo>
                <a:cubicBezTo>
                  <a:pt x="4128813" y="5069245"/>
                  <a:pt x="3867535" y="5122778"/>
                  <a:pt x="3526897" y="5225036"/>
                </a:cubicBezTo>
                <a:cubicBezTo>
                  <a:pt x="3186396" y="5327806"/>
                  <a:pt x="2777866" y="5432329"/>
                  <a:pt x="2398771" y="5397154"/>
                </a:cubicBezTo>
                <a:cubicBezTo>
                  <a:pt x="2019540" y="5361468"/>
                  <a:pt x="1637694" y="5196321"/>
                  <a:pt x="1251137" y="5011566"/>
                </a:cubicBezTo>
                <a:cubicBezTo>
                  <a:pt x="928921" y="4825498"/>
                  <a:pt x="428548" y="4335676"/>
                  <a:pt x="348364" y="4036426"/>
                </a:cubicBezTo>
                <a:cubicBezTo>
                  <a:pt x="268180" y="3737176"/>
                  <a:pt x="-82248" y="2964977"/>
                  <a:pt x="17820" y="2441683"/>
                </a:cubicBezTo>
                <a:cubicBezTo>
                  <a:pt x="117889" y="1918389"/>
                  <a:pt x="122569" y="1757316"/>
                  <a:pt x="362894" y="1276624"/>
                </a:cubicBezTo>
                <a:cubicBezTo>
                  <a:pt x="659155" y="828176"/>
                  <a:pt x="1338551" y="373177"/>
                  <a:pt x="1764257" y="227256"/>
                </a:cubicBezTo>
                <a:cubicBezTo>
                  <a:pt x="2005919" y="114722"/>
                  <a:pt x="2440806" y="61902"/>
                  <a:pt x="2530583" y="37846"/>
                </a:cubicBezTo>
                <a:cubicBezTo>
                  <a:pt x="2646482" y="6791"/>
                  <a:pt x="2759910" y="-3556"/>
                  <a:pt x="2870828" y="1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772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0D415F-FA4C-F779-DFC8-C087412E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s-PE" dirty="0"/>
              <a:t>Paso para realizar PCA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82EF5C-4246-92BC-3540-754EE3FB5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633600"/>
            <a:ext cx="4991962" cy="513537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PE" sz="1700" dirty="0"/>
              <a:t>PASO 1</a:t>
            </a:r>
            <a:r>
              <a:rPr lang="es-PE" sz="1700" b="1" u="sng" dirty="0"/>
              <a:t>.</a:t>
            </a:r>
            <a:r>
              <a:rPr lang="es-ES" sz="1700" b="1" i="0" u="sng" dirty="0">
                <a:effectLst/>
                <a:latin typeface="Open Sans" panose="020B0606030504020204" pitchFamily="34" charset="0"/>
              </a:rPr>
              <a:t> Estandarizar los datos. (con media =0 y varianza = 1)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700" b="0" i="0" dirty="0">
                <a:effectLst/>
                <a:latin typeface="Noto Sans" panose="020B0502040504020204" pitchFamily="34" charset="0"/>
              </a:rPr>
              <a:t>La estandarización de datos es el proceso de transformar todas las variables del conjunto de datos inicial a la misma escala.</a:t>
            </a:r>
          </a:p>
          <a:p>
            <a:pPr marL="0" indent="0">
              <a:lnSpc>
                <a:spcPct val="110000"/>
              </a:lnSpc>
              <a:buNone/>
            </a:pPr>
            <a:endParaRPr lang="es-ES" sz="1700" b="0" i="0" dirty="0">
              <a:effectLst/>
              <a:latin typeface="Noto Sans" panose="020B05020405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ES" sz="1700" b="0" i="0" dirty="0">
                <a:effectLst/>
                <a:latin typeface="Noto Sans" panose="020B0502040504020204" pitchFamily="34" charset="0"/>
              </a:rPr>
              <a:t>En nuestro ejemplo : la manzana tiene característica como el peso que se mide en kilogramos, la longitud de las hojas en milímetros , grosor del tallo </a:t>
            </a:r>
            <a:r>
              <a:rPr lang="es-ES" sz="1700" dirty="0">
                <a:latin typeface="Noto Sans" panose="020B0502040504020204" pitchFamily="34" charset="0"/>
              </a:rPr>
              <a:t>en centímetros cúbicos ,y para poder analizar todas estas características de la manzana  y reducir el número de característica es conveniente trabajar todas característica  una sola unidad y esto se obtiene mediante la estandarización.</a:t>
            </a:r>
            <a:endParaRPr lang="es-ES" sz="1700" b="1" i="0" u="sng" dirty="0">
              <a:effectLst/>
              <a:latin typeface="Open Sans" panose="020B0606030504020204" pitchFamily="34" charset="0"/>
            </a:endParaRPr>
          </a:p>
          <a:p>
            <a:pPr>
              <a:lnSpc>
                <a:spcPct val="110000"/>
              </a:lnSpc>
            </a:pPr>
            <a:endParaRPr lang="es-ES" sz="1700" b="1" u="sng" dirty="0">
              <a:latin typeface="Open Sans" panose="020B0606030504020204" pitchFamily="34" charset="0"/>
            </a:endParaRPr>
          </a:p>
          <a:p>
            <a:pPr>
              <a:lnSpc>
                <a:spcPct val="110000"/>
              </a:lnSpc>
            </a:pPr>
            <a:endParaRPr lang="es-ES" sz="1700" b="1" i="0" u="sng" dirty="0">
              <a:effectLst/>
              <a:latin typeface="Open Sans" panose="020B0606030504020204" pitchFamily="34" charset="0"/>
            </a:endParaRPr>
          </a:p>
          <a:p>
            <a:pPr>
              <a:lnSpc>
                <a:spcPct val="110000"/>
              </a:lnSpc>
            </a:pPr>
            <a:endParaRPr lang="es-PE" sz="1700" dirty="0"/>
          </a:p>
        </p:txBody>
      </p:sp>
    </p:spTree>
    <p:extLst>
      <p:ext uri="{BB962C8B-B14F-4D97-AF65-F5344CB8AC3E}">
        <p14:creationId xmlns:p14="http://schemas.microsoft.com/office/powerpoint/2010/main" val="129959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8E635-BEFC-43A3-3A14-2626DD62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704516" cy="855639"/>
          </a:xfrm>
        </p:spPr>
        <p:txBody>
          <a:bodyPr/>
          <a:lstStyle/>
          <a:p>
            <a:r>
              <a:rPr lang="es-PE" b="1" dirty="0"/>
              <a:t>Estandarización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B682F-5ED8-A59E-A27E-88206360E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485" y="1777244"/>
            <a:ext cx="2185432" cy="611996"/>
          </a:xfrm>
        </p:spPr>
        <p:txBody>
          <a:bodyPr/>
          <a:lstStyle/>
          <a:p>
            <a:r>
              <a:rPr lang="es-PE" dirty="0"/>
              <a:t>Donde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8B686A-EF8D-D52A-54EE-F14C7E6FE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966" y="360164"/>
            <a:ext cx="4703542" cy="11146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62FF32E-7D9D-0E58-4AA4-AE6EDD479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601" y="1777243"/>
            <a:ext cx="3954275" cy="85563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8E94B83-4CE9-E4B6-FE2F-B623A06E4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737" y="1894907"/>
            <a:ext cx="4376107" cy="770717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D0A4575-926C-BB6D-9965-43FAEB89BD9F}"/>
              </a:ext>
            </a:extLst>
          </p:cNvPr>
          <p:cNvSpPr txBox="1">
            <a:spLocks/>
          </p:cNvSpPr>
          <p:nvPr/>
        </p:nvSpPr>
        <p:spPr>
          <a:xfrm>
            <a:off x="867485" y="2759833"/>
            <a:ext cx="8787792" cy="10397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X= valor en un conjunto de datos</a:t>
            </a:r>
          </a:p>
          <a:p>
            <a:r>
              <a:rPr lang="es-ES" b="0" i="0" dirty="0">
                <a:solidFill>
                  <a:schemeClr val="tx1">
                    <a:lumMod val="85000"/>
                  </a:schemeClr>
                </a:solidFill>
                <a:effectLst/>
              </a:rPr>
              <a:t> n= número de valores en el conjunto de datos</a:t>
            </a:r>
            <a:r>
              <a:rPr lang="es-PE" dirty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F9D05F97-2863-22F8-24C0-14849C994CAF}"/>
              </a:ext>
            </a:extLst>
          </p:cNvPr>
          <p:cNvSpPr txBox="1">
            <a:spLocks/>
          </p:cNvSpPr>
          <p:nvPr/>
        </p:nvSpPr>
        <p:spPr>
          <a:xfrm>
            <a:off x="1034632" y="3988012"/>
            <a:ext cx="7298206" cy="18221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b="1" dirty="0">
                <a:solidFill>
                  <a:srgbClr val="FFC000">
                    <a:alpha val="58000"/>
                  </a:srgbClr>
                </a:solidFill>
              </a:rPr>
              <a:t>Ejemplo: </a:t>
            </a:r>
          </a:p>
          <a:p>
            <a:r>
              <a:rPr lang="es-PE" sz="1800" dirty="0"/>
              <a:t>Vamos a considerar 4 características de las manzanas </a:t>
            </a:r>
          </a:p>
          <a:p>
            <a:r>
              <a:rPr lang="es-PE" sz="1800" dirty="0"/>
              <a:t>F1:  Manzanas grandes </a:t>
            </a:r>
          </a:p>
          <a:p>
            <a:r>
              <a:rPr lang="es-PE" sz="1800" dirty="0"/>
              <a:t>F2:  Manzanas podridas </a:t>
            </a:r>
          </a:p>
          <a:p>
            <a:r>
              <a:rPr lang="es-PE" sz="1800" dirty="0"/>
              <a:t>F3: Manzanas dañadas</a:t>
            </a:r>
          </a:p>
          <a:p>
            <a:r>
              <a:rPr lang="es-PE" sz="1800" dirty="0"/>
              <a:t>F4: Manzanas  pequeñas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D1B1D75-4C88-7619-FA22-A20BD3333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592" y="4192377"/>
            <a:ext cx="3426252" cy="24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3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AC9E52A-3191-EA81-800A-662BC79BE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5" y="656629"/>
            <a:ext cx="4307067" cy="3342162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8CCC2919-1368-63A7-1C6C-EF60E4CC16A6}"/>
              </a:ext>
            </a:extLst>
          </p:cNvPr>
          <p:cNvSpPr/>
          <p:nvPr/>
        </p:nvSpPr>
        <p:spPr>
          <a:xfrm>
            <a:off x="5144049" y="1285201"/>
            <a:ext cx="427703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017BDD2-9156-48DC-21F6-6330680E2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098" y="928492"/>
            <a:ext cx="4307067" cy="1627818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34E99F8-E53A-0F02-DFB4-FE084B2966BB}"/>
              </a:ext>
            </a:extLst>
          </p:cNvPr>
          <p:cNvSpPr/>
          <p:nvPr/>
        </p:nvSpPr>
        <p:spPr>
          <a:xfrm rot="5226329">
            <a:off x="8469840" y="2652992"/>
            <a:ext cx="427703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615A789-5C2F-C92B-2926-1CA141E43C7F}"/>
              </a:ext>
            </a:extLst>
          </p:cNvPr>
          <p:cNvSpPr txBox="1"/>
          <p:nvPr/>
        </p:nvSpPr>
        <p:spPr>
          <a:xfrm>
            <a:off x="858963" y="140406"/>
            <a:ext cx="3760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Datos No estandarizados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A30D5FB-3DB1-3C00-FE58-0DA9606C2C5F}"/>
              </a:ext>
            </a:extLst>
          </p:cNvPr>
          <p:cNvSpPr txBox="1"/>
          <p:nvPr/>
        </p:nvSpPr>
        <p:spPr>
          <a:xfrm>
            <a:off x="7214636" y="3146757"/>
            <a:ext cx="3760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Datos Estandarizados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28D14E7-5032-968D-287D-A75277993145}"/>
              </a:ext>
            </a:extLst>
          </p:cNvPr>
          <p:cNvSpPr txBox="1"/>
          <p:nvPr/>
        </p:nvSpPr>
        <p:spPr>
          <a:xfrm>
            <a:off x="6435647" y="212767"/>
            <a:ext cx="5318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/>
              <a:t>Se obtiene el promedio y la desviación estándar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7DD9249-28A2-FC98-677E-EC2F6F8BD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571" y="2630150"/>
            <a:ext cx="2181053" cy="51688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1CAEB2F-2E90-8931-531B-D3E79CB39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647" y="3983755"/>
            <a:ext cx="5225080" cy="20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8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BB64B-6CCC-D099-C62E-5A03EC08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469825"/>
          </a:xfrm>
        </p:spPr>
        <p:txBody>
          <a:bodyPr>
            <a:normAutofit fontScale="90000"/>
          </a:bodyPr>
          <a:lstStyle/>
          <a:p>
            <a:r>
              <a:rPr lang="es-PE" b="0" i="0" u="sng" dirty="0">
                <a:solidFill>
                  <a:schemeClr val="tx1">
                    <a:lumMod val="95000"/>
                  </a:schemeClr>
                </a:solidFill>
                <a:effectLst/>
                <a:latin typeface="Gordita"/>
              </a:rPr>
              <a:t>PASO 2: CÁLCULO DE LA MATRIZ DE COVARIANZA</a:t>
            </a:r>
            <a:br>
              <a:rPr lang="es-PE" b="0" i="0" dirty="0">
                <a:solidFill>
                  <a:srgbClr val="212121"/>
                </a:solidFill>
                <a:effectLst/>
                <a:latin typeface="Gordita"/>
              </a:rPr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C3C6B3-05D0-3468-473E-B76C0E030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233056"/>
            <a:ext cx="10728325" cy="4535920"/>
          </a:xfrm>
        </p:spPr>
        <p:txBody>
          <a:bodyPr/>
          <a:lstStyle/>
          <a:p>
            <a:r>
              <a:rPr lang="es-ES" dirty="0"/>
              <a:t>El objetivo de este paso es comprender cómo las variables del conjunto de datos de entrada varían de la media entre sí, o en otras palabras, ver si existe alguna relación entre ellas. Porque en ocasiones las variables están muy relacionado entre si de tal forma que contienen información redundante.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Donde </a:t>
            </a:r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F79CEF-55B2-1F8E-9795-FFFDD8B8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07" y="3090815"/>
            <a:ext cx="4553585" cy="6763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BA5EEC9-8B4C-26BF-4428-07B969B1B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207" y="4759185"/>
            <a:ext cx="482984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2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6C0DAAD-EC71-8161-3E73-ADCC8F597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47" y="414005"/>
            <a:ext cx="4896533" cy="25721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D48204E-6B49-4EB3-1BB0-81615EE68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196" y="1337245"/>
            <a:ext cx="3410426" cy="72400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630A97D-6E99-CBAA-95E0-47FB8324D136}"/>
              </a:ext>
            </a:extLst>
          </p:cNvPr>
          <p:cNvSpPr txBox="1"/>
          <p:nvPr/>
        </p:nvSpPr>
        <p:spPr>
          <a:xfrm>
            <a:off x="6093656" y="303745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chemeClr val="tx1">
                    <a:lumMod val="95000"/>
                  </a:schemeClr>
                </a:solidFill>
                <a:effectLst/>
                <a:latin typeface="Gordita"/>
              </a:rPr>
              <a:t>Como ya ha estandarizado las características, puede considerar la Media = 0 y la Desviación estándar = 1 para cada característica.</a:t>
            </a:r>
            <a:endParaRPr lang="es-PE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4662D38-0986-28F1-FE8B-7AC27CEDC30F}"/>
              </a:ext>
            </a:extLst>
          </p:cNvPr>
          <p:cNvSpPr txBox="1"/>
          <p:nvPr/>
        </p:nvSpPr>
        <p:spPr>
          <a:xfrm>
            <a:off x="5458690" y="2339783"/>
            <a:ext cx="6844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>
                <a:solidFill>
                  <a:schemeClr val="tx1">
                    <a:lumMod val="95000"/>
                  </a:schemeClr>
                </a:solidFill>
                <a:effectLst/>
                <a:latin typeface="Gordita"/>
              </a:rPr>
              <a:t>VAR(F1) = ((-1,0695-0)² + (0,5348-0)² + (-1,0695-0)² + (0,5348–0)²    	+(1,0695–0)²)/5=0.78</a:t>
            </a:r>
            <a:endParaRPr lang="es-PE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0013EB-33AD-2517-1DCE-4D7F846AE91C}"/>
              </a:ext>
            </a:extLst>
          </p:cNvPr>
          <p:cNvSpPr txBox="1"/>
          <p:nvPr/>
        </p:nvSpPr>
        <p:spPr>
          <a:xfrm>
            <a:off x="5153890" y="4098822"/>
            <a:ext cx="68441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>
                <a:solidFill>
                  <a:schemeClr val="tx1">
                    <a:lumMod val="95000"/>
                  </a:schemeClr>
                </a:solidFill>
                <a:effectLst/>
                <a:latin typeface="Gordita"/>
              </a:rPr>
              <a:t>COV(F1,F2) = ((-1,0695–0) </a:t>
            </a:r>
            <a:r>
              <a:rPr lang="es-PE" b="0" i="1" dirty="0">
                <a:solidFill>
                  <a:schemeClr val="tx1">
                    <a:lumMod val="95000"/>
                  </a:schemeClr>
                </a:solidFill>
                <a:effectLst/>
                <a:latin typeface="Gordita"/>
              </a:rPr>
              <a:t>(0,8165-0) + (0,5348–0)</a:t>
            </a:r>
            <a:r>
              <a:rPr lang="es-PE" b="0" i="0" dirty="0">
                <a:solidFill>
                  <a:schemeClr val="tx1">
                    <a:lumMod val="95000"/>
                  </a:schemeClr>
                </a:solidFill>
                <a:effectLst/>
                <a:latin typeface="Gordita"/>
              </a:rPr>
              <a:t> (-1,633-0) + (-1,0695–0)* (0,0000-0) + (0,5348–0) </a:t>
            </a:r>
            <a:r>
              <a:rPr lang="es-PE" b="0" i="1" dirty="0">
                <a:solidFill>
                  <a:schemeClr val="tx1">
                    <a:lumMod val="95000"/>
                  </a:schemeClr>
                </a:solidFill>
                <a:effectLst/>
                <a:latin typeface="Gordita"/>
              </a:rPr>
              <a:t>(0,0000-0)+ (1,0695–0)</a:t>
            </a:r>
            <a:r>
              <a:rPr lang="es-PE" b="0" i="0" dirty="0">
                <a:solidFill>
                  <a:schemeClr val="tx1">
                    <a:lumMod val="95000"/>
                  </a:schemeClr>
                </a:solidFill>
                <a:effectLst/>
                <a:latin typeface="Gordita"/>
              </a:rPr>
              <a:t> (0,8165–0))/5= -0,175</a:t>
            </a:r>
          </a:p>
          <a:p>
            <a:endParaRPr lang="es-PE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D7A11F7-86A8-7E55-6920-D18F3EE90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039" y="2986114"/>
            <a:ext cx="4829849" cy="100979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CF09C75-836F-1E7C-DCDC-5EE33EDD8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27" y="3871887"/>
            <a:ext cx="4447947" cy="196087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EFE7908-7256-A0E2-0C1B-83E055F8E14B}"/>
              </a:ext>
            </a:extLst>
          </p:cNvPr>
          <p:cNvSpPr txBox="1"/>
          <p:nvPr/>
        </p:nvSpPr>
        <p:spPr>
          <a:xfrm>
            <a:off x="5500253" y="5076927"/>
            <a:ext cx="61514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ource-serif-pro"/>
              </a:rPr>
              <a:t>OJO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sng" dirty="0">
                <a:effectLst/>
                <a:latin typeface="source-serif-pro"/>
              </a:rPr>
              <a:t>Covarianza positiva</a:t>
            </a:r>
            <a:r>
              <a:rPr lang="es-ES" b="0" i="0" dirty="0">
                <a:effectLst/>
                <a:latin typeface="source-serif-pro"/>
              </a:rPr>
              <a:t>: indica que el valor de una variable es directamente proporcional a otra variable.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sng" dirty="0">
                <a:effectLst/>
                <a:latin typeface="source-serif-pro"/>
              </a:rPr>
              <a:t>Covarianza negativa</a:t>
            </a:r>
            <a:r>
              <a:rPr lang="es-ES" b="0" i="0" dirty="0">
                <a:effectLst/>
                <a:latin typeface="source-serif-pro"/>
              </a:rPr>
              <a:t>: indica que el valor de una variable es inversamente proporcional a otra variable.</a:t>
            </a:r>
          </a:p>
        </p:txBody>
      </p:sp>
    </p:spTree>
    <p:extLst>
      <p:ext uri="{BB962C8B-B14F-4D97-AF65-F5344CB8AC3E}">
        <p14:creationId xmlns:p14="http://schemas.microsoft.com/office/powerpoint/2010/main" val="319346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87166-692A-5C33-0318-2E0E98E9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3.</a:t>
            </a:r>
            <a:r>
              <a:rPr lang="es-ES" b="1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i="0" u="sng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Calcular los vectores propios y los valores propios de la matriz de covarianza.</a:t>
            </a:r>
            <a:br>
              <a:rPr lang="es-ES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</a:b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C6AD18-2CA1-1C78-8742-C80C54BA6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89" y="1406355"/>
            <a:ext cx="1819529" cy="4286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58F2F7D-869F-97C2-6B91-CE720479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22" y="2403216"/>
            <a:ext cx="3857002" cy="18358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8903ADE-AA4C-11B8-A064-CA0C01348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923" y="2429780"/>
            <a:ext cx="4867314" cy="2274073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AEDA5EC7-B4F2-739D-1787-803AFB2B4332}"/>
              </a:ext>
            </a:extLst>
          </p:cNvPr>
          <p:cNvSpPr/>
          <p:nvPr/>
        </p:nvSpPr>
        <p:spPr>
          <a:xfrm>
            <a:off x="5153176" y="2971677"/>
            <a:ext cx="472353" cy="6989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639315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627</Words>
  <Application>Microsoft Office PowerPoint</Application>
  <PresentationFormat>Panorámica</PresentationFormat>
  <Paragraphs>48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Arial</vt:lpstr>
      <vt:lpstr>Avenir Next LT Pro</vt:lpstr>
      <vt:lpstr>Gordita</vt:lpstr>
      <vt:lpstr>Noto Sans</vt:lpstr>
      <vt:lpstr>Open Sans</vt:lpstr>
      <vt:lpstr>Palatino</vt:lpstr>
      <vt:lpstr>Rockwell Nova Light</vt:lpstr>
      <vt:lpstr>source-serif-pro</vt:lpstr>
      <vt:lpstr>The Hand Extrablack</vt:lpstr>
      <vt:lpstr>BlobVTI</vt:lpstr>
      <vt:lpstr>ANALISIS DE COMPONENTES PRINCIPALES(PCA)</vt:lpstr>
      <vt:lpstr>QUE ES  ANALISIS DE COMPONENTES PRINCIPALES ?</vt:lpstr>
      <vt:lpstr>Ejemplo</vt:lpstr>
      <vt:lpstr>Paso para realizar PCA</vt:lpstr>
      <vt:lpstr>Estandarización </vt:lpstr>
      <vt:lpstr>Presentación de PowerPoint</vt:lpstr>
      <vt:lpstr>PASO 2: CÁLCULO DE LA MATRIZ DE COVARIANZA </vt:lpstr>
      <vt:lpstr>Presentación de PowerPoint</vt:lpstr>
      <vt:lpstr>3. Calcular los vectores propios y los valores propios de la matriz de covarianza. </vt:lpstr>
      <vt:lpstr>4. Elija componentes principales</vt:lpstr>
      <vt:lpstr>5. Transformación de datos  con nuevos componentes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DE COMPONENTES PRINCIPALES(PCA)</dc:title>
  <dc:creator>Sarela Palacios Mosquera</dc:creator>
  <cp:lastModifiedBy>Sarela Palacios Mosquera</cp:lastModifiedBy>
  <cp:revision>1</cp:revision>
  <dcterms:created xsi:type="dcterms:W3CDTF">2023-10-24T02:02:20Z</dcterms:created>
  <dcterms:modified xsi:type="dcterms:W3CDTF">2023-10-25T04:45:13Z</dcterms:modified>
</cp:coreProperties>
</file>