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AE7E85-DC34-4298-940E-F2F5DB360105}" v="3" dt="2023-10-25T17:32:47.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ela Palacios Mosquera" userId="fe2c0137ca7187e7" providerId="LiveId" clId="{CDAE7E85-DC34-4298-940E-F2F5DB360105}"/>
    <pc:docChg chg="undo custSel addSld delSld modSld">
      <pc:chgData name="Sarela Palacios Mosquera" userId="fe2c0137ca7187e7" providerId="LiveId" clId="{CDAE7E85-DC34-4298-940E-F2F5DB360105}" dt="2023-10-25T17:50:33.100" v="835" actId="47"/>
      <pc:docMkLst>
        <pc:docMk/>
      </pc:docMkLst>
      <pc:sldChg chg="new del">
        <pc:chgData name="Sarela Palacios Mosquera" userId="fe2c0137ca7187e7" providerId="LiveId" clId="{CDAE7E85-DC34-4298-940E-F2F5DB360105}" dt="2023-10-25T16:01:30.577" v="38" actId="47"/>
        <pc:sldMkLst>
          <pc:docMk/>
          <pc:sldMk cId="3221751400" sldId="259"/>
        </pc:sldMkLst>
      </pc:sldChg>
      <pc:sldChg chg="addSp delSp modSp new mod">
        <pc:chgData name="Sarela Palacios Mosquera" userId="fe2c0137ca7187e7" providerId="LiveId" clId="{CDAE7E85-DC34-4298-940E-F2F5DB360105}" dt="2023-10-25T17:03:24.636" v="411" actId="1076"/>
        <pc:sldMkLst>
          <pc:docMk/>
          <pc:sldMk cId="1424879473" sldId="260"/>
        </pc:sldMkLst>
        <pc:spChg chg="mod">
          <ac:chgData name="Sarela Palacios Mosquera" userId="fe2c0137ca7187e7" providerId="LiveId" clId="{CDAE7E85-DC34-4298-940E-F2F5DB360105}" dt="2023-10-25T16:04:19.044" v="53" actId="20577"/>
          <ac:spMkLst>
            <pc:docMk/>
            <pc:sldMk cId="1424879473" sldId="260"/>
            <ac:spMk id="2" creationId="{FA917AE8-EC00-597E-39D1-8EA0187A35F8}"/>
          </ac:spMkLst>
        </pc:spChg>
        <pc:spChg chg="del">
          <ac:chgData name="Sarela Palacios Mosquera" userId="fe2c0137ca7187e7" providerId="LiveId" clId="{CDAE7E85-DC34-4298-940E-F2F5DB360105}" dt="2023-10-25T16:04:06.304" v="40" actId="478"/>
          <ac:spMkLst>
            <pc:docMk/>
            <pc:sldMk cId="1424879473" sldId="260"/>
            <ac:spMk id="3" creationId="{A77A610D-F1AF-EEF9-E9BB-BADEDA1CBC7E}"/>
          </ac:spMkLst>
        </pc:spChg>
        <pc:spChg chg="add mod">
          <ac:chgData name="Sarela Palacios Mosquera" userId="fe2c0137ca7187e7" providerId="LiveId" clId="{CDAE7E85-DC34-4298-940E-F2F5DB360105}" dt="2023-10-25T16:04:10.218" v="41" actId="1076"/>
          <ac:spMkLst>
            <pc:docMk/>
            <pc:sldMk cId="1424879473" sldId="260"/>
            <ac:spMk id="5" creationId="{B9ACC560-B4DF-7364-4282-A61810A259FB}"/>
          </ac:spMkLst>
        </pc:spChg>
        <pc:picChg chg="add del mod">
          <ac:chgData name="Sarela Palacios Mosquera" userId="fe2c0137ca7187e7" providerId="LiveId" clId="{CDAE7E85-DC34-4298-940E-F2F5DB360105}" dt="2023-10-25T16:13:43.410" v="57" actId="478"/>
          <ac:picMkLst>
            <pc:docMk/>
            <pc:sldMk cId="1424879473" sldId="260"/>
            <ac:picMk id="7" creationId="{6FBBB6E0-3E12-C0AA-5669-8C6A13F60785}"/>
          </ac:picMkLst>
        </pc:picChg>
        <pc:picChg chg="add del mod">
          <ac:chgData name="Sarela Palacios Mosquera" userId="fe2c0137ca7187e7" providerId="LiveId" clId="{CDAE7E85-DC34-4298-940E-F2F5DB360105}" dt="2023-10-25T16:18:01.762" v="67" actId="478"/>
          <ac:picMkLst>
            <pc:docMk/>
            <pc:sldMk cId="1424879473" sldId="260"/>
            <ac:picMk id="9" creationId="{694EA6EE-2EA8-37BF-5DC6-0A501F6167C2}"/>
          </ac:picMkLst>
        </pc:picChg>
        <pc:picChg chg="add del mod">
          <ac:chgData name="Sarela Palacios Mosquera" userId="fe2c0137ca7187e7" providerId="LiveId" clId="{CDAE7E85-DC34-4298-940E-F2F5DB360105}" dt="2023-10-25T17:03:24.636" v="411" actId="1076"/>
          <ac:picMkLst>
            <pc:docMk/>
            <pc:sldMk cId="1424879473" sldId="260"/>
            <ac:picMk id="11" creationId="{848772D0-4558-066C-3578-CBE8E0B66F46}"/>
          </ac:picMkLst>
        </pc:picChg>
        <pc:picChg chg="add del mod">
          <ac:chgData name="Sarela Palacios Mosquera" userId="fe2c0137ca7187e7" providerId="LiveId" clId="{CDAE7E85-DC34-4298-940E-F2F5DB360105}" dt="2023-10-25T16:33:16.529" v="105" actId="22"/>
          <ac:picMkLst>
            <pc:docMk/>
            <pc:sldMk cId="1424879473" sldId="260"/>
            <ac:picMk id="13" creationId="{68C9A7A8-F845-4EC4-D64F-EA31F5046D31}"/>
          </ac:picMkLst>
        </pc:picChg>
        <pc:picChg chg="add del mod">
          <ac:chgData name="Sarela Palacios Mosquera" userId="fe2c0137ca7187e7" providerId="LiveId" clId="{CDAE7E85-DC34-4298-940E-F2F5DB360105}" dt="2023-10-25T16:33:15.444" v="103" actId="22"/>
          <ac:picMkLst>
            <pc:docMk/>
            <pc:sldMk cId="1424879473" sldId="260"/>
            <ac:picMk id="15" creationId="{266B0E1E-9845-1061-EA74-8EDA0A33343A}"/>
          </ac:picMkLst>
        </pc:picChg>
        <pc:picChg chg="add del mod">
          <ac:chgData name="Sarela Palacios Mosquera" userId="fe2c0137ca7187e7" providerId="LiveId" clId="{CDAE7E85-DC34-4298-940E-F2F5DB360105}" dt="2023-10-25T16:33:13.573" v="99" actId="22"/>
          <ac:picMkLst>
            <pc:docMk/>
            <pc:sldMk cId="1424879473" sldId="260"/>
            <ac:picMk id="17" creationId="{3E7F9FF5-F55C-EDE3-610D-B87859EC7407}"/>
          </ac:picMkLst>
        </pc:picChg>
        <pc:picChg chg="add del mod">
          <ac:chgData name="Sarela Palacios Mosquera" userId="fe2c0137ca7187e7" providerId="LiveId" clId="{CDAE7E85-DC34-4298-940E-F2F5DB360105}" dt="2023-10-25T16:33:11.311" v="92" actId="22"/>
          <ac:picMkLst>
            <pc:docMk/>
            <pc:sldMk cId="1424879473" sldId="260"/>
            <ac:picMk id="19" creationId="{D1708FED-46A0-49C4-5AFA-5FE0A4452A68}"/>
          </ac:picMkLst>
        </pc:picChg>
        <pc:picChg chg="add mod">
          <ac:chgData name="Sarela Palacios Mosquera" userId="fe2c0137ca7187e7" providerId="LiveId" clId="{CDAE7E85-DC34-4298-940E-F2F5DB360105}" dt="2023-10-25T17:03:14.959" v="408" actId="1076"/>
          <ac:picMkLst>
            <pc:docMk/>
            <pc:sldMk cId="1424879473" sldId="260"/>
            <ac:picMk id="21" creationId="{0C444640-17FA-21B7-5EB1-2368B77EB3BA}"/>
          </ac:picMkLst>
        </pc:picChg>
        <pc:picChg chg="add del mod">
          <ac:chgData name="Sarela Palacios Mosquera" userId="fe2c0137ca7187e7" providerId="LiveId" clId="{CDAE7E85-DC34-4298-940E-F2F5DB360105}" dt="2023-10-25T17:03:22.625" v="410" actId="478"/>
          <ac:picMkLst>
            <pc:docMk/>
            <pc:sldMk cId="1424879473" sldId="260"/>
            <ac:picMk id="23" creationId="{D185E1DE-18EC-3D29-F792-437009B4DB3C}"/>
          </ac:picMkLst>
        </pc:picChg>
      </pc:sldChg>
      <pc:sldChg chg="addSp delSp modSp new mod">
        <pc:chgData name="Sarela Palacios Mosquera" userId="fe2c0137ca7187e7" providerId="LiveId" clId="{CDAE7E85-DC34-4298-940E-F2F5DB360105}" dt="2023-10-25T16:58:51.109" v="402" actId="113"/>
        <pc:sldMkLst>
          <pc:docMk/>
          <pc:sldMk cId="3694983359" sldId="261"/>
        </pc:sldMkLst>
        <pc:spChg chg="del">
          <ac:chgData name="Sarela Palacios Mosquera" userId="fe2c0137ca7187e7" providerId="LiveId" clId="{CDAE7E85-DC34-4298-940E-F2F5DB360105}" dt="2023-10-25T16:16:30.492" v="65" actId="478"/>
          <ac:spMkLst>
            <pc:docMk/>
            <pc:sldMk cId="3694983359" sldId="261"/>
            <ac:spMk id="2" creationId="{15FE5750-8AC1-5752-6A41-19C9FF7B3CF0}"/>
          </ac:spMkLst>
        </pc:spChg>
        <pc:spChg chg="del">
          <ac:chgData name="Sarela Palacios Mosquera" userId="fe2c0137ca7187e7" providerId="LiveId" clId="{CDAE7E85-DC34-4298-940E-F2F5DB360105}" dt="2023-10-25T16:16:32.400" v="66" actId="478"/>
          <ac:spMkLst>
            <pc:docMk/>
            <pc:sldMk cId="3694983359" sldId="261"/>
            <ac:spMk id="3" creationId="{CA513DCD-CE38-CA50-1C2D-2EEC5AC98F4C}"/>
          </ac:spMkLst>
        </pc:spChg>
        <pc:spChg chg="add mod">
          <ac:chgData name="Sarela Palacios Mosquera" userId="fe2c0137ca7187e7" providerId="LiveId" clId="{CDAE7E85-DC34-4298-940E-F2F5DB360105}" dt="2023-10-25T16:58:51.109" v="402" actId="113"/>
          <ac:spMkLst>
            <pc:docMk/>
            <pc:sldMk cId="3694983359" sldId="261"/>
            <ac:spMk id="9" creationId="{6D128B52-638E-3507-D794-2EE2CC13AB69}"/>
          </ac:spMkLst>
        </pc:spChg>
        <pc:spChg chg="add mod">
          <ac:chgData name="Sarela Palacios Mosquera" userId="fe2c0137ca7187e7" providerId="LiveId" clId="{CDAE7E85-DC34-4298-940E-F2F5DB360105}" dt="2023-10-25T16:56:48.900" v="389" actId="113"/>
          <ac:spMkLst>
            <pc:docMk/>
            <pc:sldMk cId="3694983359" sldId="261"/>
            <ac:spMk id="21" creationId="{B2A69D9D-9FB7-B958-632B-22A96353CBF9}"/>
          </ac:spMkLst>
        </pc:spChg>
        <pc:picChg chg="add del mod">
          <ac:chgData name="Sarela Palacios Mosquera" userId="fe2c0137ca7187e7" providerId="LiveId" clId="{CDAE7E85-DC34-4298-940E-F2F5DB360105}" dt="2023-10-25T16:39:44.396" v="117" actId="478"/>
          <ac:picMkLst>
            <pc:docMk/>
            <pc:sldMk cId="3694983359" sldId="261"/>
            <ac:picMk id="5" creationId="{673491AB-E713-4EC8-D1B7-56FB045D7A22}"/>
          </ac:picMkLst>
        </pc:picChg>
        <pc:picChg chg="add del mod">
          <ac:chgData name="Sarela Palacios Mosquera" userId="fe2c0137ca7187e7" providerId="LiveId" clId="{CDAE7E85-DC34-4298-940E-F2F5DB360105}" dt="2023-10-25T16:43:13.616" v="145" actId="478"/>
          <ac:picMkLst>
            <pc:docMk/>
            <pc:sldMk cId="3694983359" sldId="261"/>
            <ac:picMk id="7" creationId="{61D335C4-2E49-CBA8-74A6-2C849120A9F4}"/>
          </ac:picMkLst>
        </pc:picChg>
        <pc:picChg chg="add del">
          <ac:chgData name="Sarela Palacios Mosquera" userId="fe2c0137ca7187e7" providerId="LiveId" clId="{CDAE7E85-DC34-4298-940E-F2F5DB360105}" dt="2023-10-25T16:49:40.077" v="359" actId="478"/>
          <ac:picMkLst>
            <pc:docMk/>
            <pc:sldMk cId="3694983359" sldId="261"/>
            <ac:picMk id="11" creationId="{5D5DB2AB-9700-97C5-6537-2B96AC90661E}"/>
          </ac:picMkLst>
        </pc:picChg>
        <pc:picChg chg="add mod">
          <ac:chgData name="Sarela Palacios Mosquera" userId="fe2c0137ca7187e7" providerId="LiveId" clId="{CDAE7E85-DC34-4298-940E-F2F5DB360105}" dt="2023-10-25T16:49:42.372" v="360" actId="1076"/>
          <ac:picMkLst>
            <pc:docMk/>
            <pc:sldMk cId="3694983359" sldId="261"/>
            <ac:picMk id="13" creationId="{9562D8B7-6177-F138-970F-7C2284600B61}"/>
          </ac:picMkLst>
        </pc:picChg>
        <pc:picChg chg="add del mod">
          <ac:chgData name="Sarela Palacios Mosquera" userId="fe2c0137ca7187e7" providerId="LiveId" clId="{CDAE7E85-DC34-4298-940E-F2F5DB360105}" dt="2023-10-25T16:44:22.928" v="151" actId="478"/>
          <ac:picMkLst>
            <pc:docMk/>
            <pc:sldMk cId="3694983359" sldId="261"/>
            <ac:picMk id="15" creationId="{CE700CE7-F66B-E3EB-B003-71D930785ED8}"/>
          </ac:picMkLst>
        </pc:picChg>
        <pc:picChg chg="add mod">
          <ac:chgData name="Sarela Palacios Mosquera" userId="fe2c0137ca7187e7" providerId="LiveId" clId="{CDAE7E85-DC34-4298-940E-F2F5DB360105}" dt="2023-10-25T16:49:32.121" v="353" actId="1076"/>
          <ac:picMkLst>
            <pc:docMk/>
            <pc:sldMk cId="3694983359" sldId="261"/>
            <ac:picMk id="17" creationId="{B991A1A9-DA2E-B2C9-85D2-90B376FE3BA4}"/>
          </ac:picMkLst>
        </pc:picChg>
        <pc:picChg chg="add mod">
          <ac:chgData name="Sarela Palacios Mosquera" userId="fe2c0137ca7187e7" providerId="LiveId" clId="{CDAE7E85-DC34-4298-940E-F2F5DB360105}" dt="2023-10-25T16:49:35.770" v="357" actId="1076"/>
          <ac:picMkLst>
            <pc:docMk/>
            <pc:sldMk cId="3694983359" sldId="261"/>
            <ac:picMk id="19" creationId="{0EA94C73-1D38-016D-BB0D-070D4C1BDD30}"/>
          </ac:picMkLst>
        </pc:picChg>
      </pc:sldChg>
      <pc:sldChg chg="addSp delSp modSp new mod">
        <pc:chgData name="Sarela Palacios Mosquera" userId="fe2c0137ca7187e7" providerId="LiveId" clId="{CDAE7E85-DC34-4298-940E-F2F5DB360105}" dt="2023-10-25T16:55:00.770" v="377" actId="1076"/>
        <pc:sldMkLst>
          <pc:docMk/>
          <pc:sldMk cId="1556691533" sldId="262"/>
        </pc:sldMkLst>
        <pc:spChg chg="del">
          <ac:chgData name="Sarela Palacios Mosquera" userId="fe2c0137ca7187e7" providerId="LiveId" clId="{CDAE7E85-DC34-4298-940E-F2F5DB360105}" dt="2023-10-25T16:52:10.724" v="363" actId="478"/>
          <ac:spMkLst>
            <pc:docMk/>
            <pc:sldMk cId="1556691533" sldId="262"/>
            <ac:spMk id="2" creationId="{6468724B-F337-4A48-A52D-E360E35C2456}"/>
          </ac:spMkLst>
        </pc:spChg>
        <pc:spChg chg="del">
          <ac:chgData name="Sarela Palacios Mosquera" userId="fe2c0137ca7187e7" providerId="LiveId" clId="{CDAE7E85-DC34-4298-940E-F2F5DB360105}" dt="2023-10-25T16:52:12.768" v="364" actId="478"/>
          <ac:spMkLst>
            <pc:docMk/>
            <pc:sldMk cId="1556691533" sldId="262"/>
            <ac:spMk id="3" creationId="{2C123CDC-1DD4-6232-0189-982D217473D6}"/>
          </ac:spMkLst>
        </pc:spChg>
        <pc:picChg chg="add mod">
          <ac:chgData name="Sarela Palacios Mosquera" userId="fe2c0137ca7187e7" providerId="LiveId" clId="{CDAE7E85-DC34-4298-940E-F2F5DB360105}" dt="2023-10-25T16:52:17.151" v="367" actId="1076"/>
          <ac:picMkLst>
            <pc:docMk/>
            <pc:sldMk cId="1556691533" sldId="262"/>
            <ac:picMk id="5" creationId="{37AA44BC-0257-74F7-7E3E-8C2FF6B2B161}"/>
          </ac:picMkLst>
        </pc:picChg>
        <pc:picChg chg="add mod">
          <ac:chgData name="Sarela Palacios Mosquera" userId="fe2c0137ca7187e7" providerId="LiveId" clId="{CDAE7E85-DC34-4298-940E-F2F5DB360105}" dt="2023-10-25T16:55:00.770" v="377" actId="1076"/>
          <ac:picMkLst>
            <pc:docMk/>
            <pc:sldMk cId="1556691533" sldId="262"/>
            <ac:picMk id="7" creationId="{8E1A0F4E-9047-E4EB-F1E0-F0486C5B7F09}"/>
          </ac:picMkLst>
        </pc:picChg>
        <pc:picChg chg="add mod">
          <ac:chgData name="Sarela Palacios Mosquera" userId="fe2c0137ca7187e7" providerId="LiveId" clId="{CDAE7E85-DC34-4298-940E-F2F5DB360105}" dt="2023-10-25T16:54:59.685" v="376" actId="1076"/>
          <ac:picMkLst>
            <pc:docMk/>
            <pc:sldMk cId="1556691533" sldId="262"/>
            <ac:picMk id="9" creationId="{2BEE01E4-24E9-3EA7-6CBB-601BA8B9F2B5}"/>
          </ac:picMkLst>
        </pc:picChg>
      </pc:sldChg>
      <pc:sldChg chg="addSp delSp modSp new mod">
        <pc:chgData name="Sarela Palacios Mosquera" userId="fe2c0137ca7187e7" providerId="LiveId" clId="{CDAE7E85-DC34-4298-940E-F2F5DB360105}" dt="2023-10-25T17:03:03.132" v="407" actId="14100"/>
        <pc:sldMkLst>
          <pc:docMk/>
          <pc:sldMk cId="3310240277" sldId="263"/>
        </pc:sldMkLst>
        <pc:spChg chg="del">
          <ac:chgData name="Sarela Palacios Mosquera" userId="fe2c0137ca7187e7" providerId="LiveId" clId="{CDAE7E85-DC34-4298-940E-F2F5DB360105}" dt="2023-10-25T17:00:02.824" v="403" actId="478"/>
          <ac:spMkLst>
            <pc:docMk/>
            <pc:sldMk cId="3310240277" sldId="263"/>
            <ac:spMk id="2" creationId="{01ABA184-D752-0FAD-DB4B-6D0BB9B0A0D0}"/>
          </ac:spMkLst>
        </pc:spChg>
        <pc:spChg chg="del">
          <ac:chgData name="Sarela Palacios Mosquera" userId="fe2c0137ca7187e7" providerId="LiveId" clId="{CDAE7E85-DC34-4298-940E-F2F5DB360105}" dt="2023-10-25T17:00:04.913" v="404" actId="478"/>
          <ac:spMkLst>
            <pc:docMk/>
            <pc:sldMk cId="3310240277" sldId="263"/>
            <ac:spMk id="3" creationId="{35438160-FBED-9C37-ED77-91617CBEF60E}"/>
          </ac:spMkLst>
        </pc:spChg>
        <pc:picChg chg="add mod">
          <ac:chgData name="Sarela Palacios Mosquera" userId="fe2c0137ca7187e7" providerId="LiveId" clId="{CDAE7E85-DC34-4298-940E-F2F5DB360105}" dt="2023-10-25T17:03:03.132" v="407" actId="14100"/>
          <ac:picMkLst>
            <pc:docMk/>
            <pc:sldMk cId="3310240277" sldId="263"/>
            <ac:picMk id="5" creationId="{169A05B6-03A5-12D8-8E57-8D99F815CDD4}"/>
          </ac:picMkLst>
        </pc:picChg>
      </pc:sldChg>
      <pc:sldChg chg="addSp delSp modSp new mod">
        <pc:chgData name="Sarela Palacios Mosquera" userId="fe2c0137ca7187e7" providerId="LiveId" clId="{CDAE7E85-DC34-4298-940E-F2F5DB360105}" dt="2023-10-25T17:12:04.714" v="416" actId="1076"/>
        <pc:sldMkLst>
          <pc:docMk/>
          <pc:sldMk cId="4213387420" sldId="264"/>
        </pc:sldMkLst>
        <pc:spChg chg="del">
          <ac:chgData name="Sarela Palacios Mosquera" userId="fe2c0137ca7187e7" providerId="LiveId" clId="{CDAE7E85-DC34-4298-940E-F2F5DB360105}" dt="2023-10-25T17:12:00.636" v="414" actId="478"/>
          <ac:spMkLst>
            <pc:docMk/>
            <pc:sldMk cId="4213387420" sldId="264"/>
            <ac:spMk id="2" creationId="{0077157F-3F02-0BAC-9C48-5EDB08BD2505}"/>
          </ac:spMkLst>
        </pc:spChg>
        <pc:spChg chg="del">
          <ac:chgData name="Sarela Palacios Mosquera" userId="fe2c0137ca7187e7" providerId="LiveId" clId="{CDAE7E85-DC34-4298-940E-F2F5DB360105}" dt="2023-10-25T17:12:02.573" v="415" actId="478"/>
          <ac:spMkLst>
            <pc:docMk/>
            <pc:sldMk cId="4213387420" sldId="264"/>
            <ac:spMk id="3" creationId="{3D7CBCB0-A57F-E8F2-447C-7AD7C4EC6F92}"/>
          </ac:spMkLst>
        </pc:spChg>
        <pc:picChg chg="add mod">
          <ac:chgData name="Sarela Palacios Mosquera" userId="fe2c0137ca7187e7" providerId="LiveId" clId="{CDAE7E85-DC34-4298-940E-F2F5DB360105}" dt="2023-10-25T17:12:04.714" v="416" actId="1076"/>
          <ac:picMkLst>
            <pc:docMk/>
            <pc:sldMk cId="4213387420" sldId="264"/>
            <ac:picMk id="5" creationId="{CF051A30-92E7-79BA-198C-BA8816883E88}"/>
          </ac:picMkLst>
        </pc:picChg>
      </pc:sldChg>
      <pc:sldChg chg="addSp delSp modSp new mod">
        <pc:chgData name="Sarela Palacios Mosquera" userId="fe2c0137ca7187e7" providerId="LiveId" clId="{CDAE7E85-DC34-4298-940E-F2F5DB360105}" dt="2023-10-25T17:30:48.435" v="722" actId="1076"/>
        <pc:sldMkLst>
          <pc:docMk/>
          <pc:sldMk cId="3553900974" sldId="265"/>
        </pc:sldMkLst>
        <pc:spChg chg="del">
          <ac:chgData name="Sarela Palacios Mosquera" userId="fe2c0137ca7187e7" providerId="LiveId" clId="{CDAE7E85-DC34-4298-940E-F2F5DB360105}" dt="2023-10-25T17:17:24.435" v="422" actId="478"/>
          <ac:spMkLst>
            <pc:docMk/>
            <pc:sldMk cId="3553900974" sldId="265"/>
            <ac:spMk id="2" creationId="{BED90D0D-4BA4-4531-98C3-91ED54418794}"/>
          </ac:spMkLst>
        </pc:spChg>
        <pc:spChg chg="del">
          <ac:chgData name="Sarela Palacios Mosquera" userId="fe2c0137ca7187e7" providerId="LiveId" clId="{CDAE7E85-DC34-4298-940E-F2F5DB360105}" dt="2023-10-25T17:17:26.920" v="423" actId="478"/>
          <ac:spMkLst>
            <pc:docMk/>
            <pc:sldMk cId="3553900974" sldId="265"/>
            <ac:spMk id="3" creationId="{E48F6EC6-4296-2D0C-CC39-8945E82F865C}"/>
          </ac:spMkLst>
        </pc:spChg>
        <pc:spChg chg="add mod">
          <ac:chgData name="Sarela Palacios Mosquera" userId="fe2c0137ca7187e7" providerId="LiveId" clId="{CDAE7E85-DC34-4298-940E-F2F5DB360105}" dt="2023-10-25T17:21:47.736" v="517" actId="20577"/>
          <ac:spMkLst>
            <pc:docMk/>
            <pc:sldMk cId="3553900974" sldId="265"/>
            <ac:spMk id="7" creationId="{7D9E5C28-83D3-4A0F-64A6-A8982D4BF6D0}"/>
          </ac:spMkLst>
        </pc:spChg>
        <pc:spChg chg="add mod">
          <ac:chgData name="Sarela Palacios Mosquera" userId="fe2c0137ca7187e7" providerId="LiveId" clId="{CDAE7E85-DC34-4298-940E-F2F5DB360105}" dt="2023-10-25T17:30:48.435" v="722" actId="1076"/>
          <ac:spMkLst>
            <pc:docMk/>
            <pc:sldMk cId="3553900974" sldId="265"/>
            <ac:spMk id="18" creationId="{42DA750D-1BBF-94E2-E624-CDA51AABBEF9}"/>
          </ac:spMkLst>
        </pc:spChg>
        <pc:picChg chg="add mod">
          <ac:chgData name="Sarela Palacios Mosquera" userId="fe2c0137ca7187e7" providerId="LiveId" clId="{CDAE7E85-DC34-4298-940E-F2F5DB360105}" dt="2023-10-25T17:23:53.864" v="535" actId="1076"/>
          <ac:picMkLst>
            <pc:docMk/>
            <pc:sldMk cId="3553900974" sldId="265"/>
            <ac:picMk id="5" creationId="{53ED5C8D-4C5D-FC48-DA9D-4F654810AE62}"/>
          </ac:picMkLst>
        </pc:picChg>
        <pc:cxnChg chg="add del">
          <ac:chgData name="Sarela Palacios Mosquera" userId="fe2c0137ca7187e7" providerId="LiveId" clId="{CDAE7E85-DC34-4298-940E-F2F5DB360105}" dt="2023-10-25T17:22:00.697" v="519" actId="478"/>
          <ac:cxnSpMkLst>
            <pc:docMk/>
            <pc:sldMk cId="3553900974" sldId="265"/>
            <ac:cxnSpMk id="9" creationId="{7955163C-320A-A3ED-29D6-6F4B79C7B8D5}"/>
          </ac:cxnSpMkLst>
        </pc:cxnChg>
        <pc:cxnChg chg="add mod">
          <ac:chgData name="Sarela Palacios Mosquera" userId="fe2c0137ca7187e7" providerId="LiveId" clId="{CDAE7E85-DC34-4298-940E-F2F5DB360105}" dt="2023-10-25T17:22:39.845" v="530" actId="14100"/>
          <ac:cxnSpMkLst>
            <pc:docMk/>
            <pc:sldMk cId="3553900974" sldId="265"/>
            <ac:cxnSpMk id="11" creationId="{D9B8166A-E2CA-1063-11A2-79AF5321A1AF}"/>
          </ac:cxnSpMkLst>
        </pc:cxnChg>
      </pc:sldChg>
      <pc:sldChg chg="addSp delSp modSp new mod">
        <pc:chgData name="Sarela Palacios Mosquera" userId="fe2c0137ca7187e7" providerId="LiveId" clId="{CDAE7E85-DC34-4298-940E-F2F5DB360105}" dt="2023-10-25T17:33:39.128" v="833" actId="20577"/>
        <pc:sldMkLst>
          <pc:docMk/>
          <pc:sldMk cId="3842693337" sldId="266"/>
        </pc:sldMkLst>
        <pc:spChg chg="mod">
          <ac:chgData name="Sarela Palacios Mosquera" userId="fe2c0137ca7187e7" providerId="LiveId" clId="{CDAE7E85-DC34-4298-940E-F2F5DB360105}" dt="2023-10-25T17:33:39.128" v="833" actId="20577"/>
          <ac:spMkLst>
            <pc:docMk/>
            <pc:sldMk cId="3842693337" sldId="266"/>
            <ac:spMk id="2" creationId="{31E9AFDA-BB7D-CB1E-54BF-54D965A3DBFB}"/>
          </ac:spMkLst>
        </pc:spChg>
        <pc:spChg chg="mod">
          <ac:chgData name="Sarela Palacios Mosquera" userId="fe2c0137ca7187e7" providerId="LiveId" clId="{CDAE7E85-DC34-4298-940E-F2F5DB360105}" dt="2023-10-25T17:32:45.091" v="782" actId="14100"/>
          <ac:spMkLst>
            <pc:docMk/>
            <pc:sldMk cId="3842693337" sldId="266"/>
            <ac:spMk id="3" creationId="{89EA569C-64F7-33C0-A0E4-3CB87F72A9AB}"/>
          </ac:spMkLst>
        </pc:spChg>
        <pc:spChg chg="add del mod">
          <ac:chgData name="Sarela Palacios Mosquera" userId="fe2c0137ca7187e7" providerId="LiveId" clId="{CDAE7E85-DC34-4298-940E-F2F5DB360105}" dt="2023-10-25T17:30:24.519" v="717" actId="478"/>
          <ac:spMkLst>
            <pc:docMk/>
            <pc:sldMk cId="3842693337" sldId="266"/>
            <ac:spMk id="5" creationId="{42E0C3C3-D099-33FB-F778-CBA0A89B3CD5}"/>
          </ac:spMkLst>
        </pc:spChg>
        <pc:spChg chg="add del">
          <ac:chgData name="Sarela Palacios Mosquera" userId="fe2c0137ca7187e7" providerId="LiveId" clId="{CDAE7E85-DC34-4298-940E-F2F5DB360105}" dt="2023-10-25T17:30:36.834" v="719" actId="478"/>
          <ac:spMkLst>
            <pc:docMk/>
            <pc:sldMk cId="3842693337" sldId="266"/>
            <ac:spMk id="7" creationId="{EDE326D8-0B06-13A2-743C-A30E82D93B86}"/>
          </ac:spMkLst>
        </pc:spChg>
        <pc:spChg chg="add mod">
          <ac:chgData name="Sarela Palacios Mosquera" userId="fe2c0137ca7187e7" providerId="LiveId" clId="{CDAE7E85-DC34-4298-940E-F2F5DB360105}" dt="2023-10-25T17:32:38.463" v="781" actId="20577"/>
          <ac:spMkLst>
            <pc:docMk/>
            <pc:sldMk cId="3842693337" sldId="266"/>
            <ac:spMk id="8" creationId="{204389CC-A7D0-12D0-6C3D-D3019E6FF26F}"/>
          </ac:spMkLst>
        </pc:spChg>
        <pc:spChg chg="add mod">
          <ac:chgData name="Sarela Palacios Mosquera" userId="fe2c0137ca7187e7" providerId="LiveId" clId="{CDAE7E85-DC34-4298-940E-F2F5DB360105}" dt="2023-10-25T17:33:25.750" v="832" actId="115"/>
          <ac:spMkLst>
            <pc:docMk/>
            <pc:sldMk cId="3842693337" sldId="266"/>
            <ac:spMk id="9" creationId="{078C07F8-A8CF-B994-0C07-18B8A94FBBF1}"/>
          </ac:spMkLst>
        </pc:spChg>
      </pc:sldChg>
      <pc:sldChg chg="new del">
        <pc:chgData name="Sarela Palacios Mosquera" userId="fe2c0137ca7187e7" providerId="LiveId" clId="{CDAE7E85-DC34-4298-940E-F2F5DB360105}" dt="2023-10-25T17:15:58.571" v="420" actId="47"/>
        <pc:sldMkLst>
          <pc:docMk/>
          <pc:sldMk cId="4032042666" sldId="266"/>
        </pc:sldMkLst>
      </pc:sldChg>
      <pc:sldChg chg="new del">
        <pc:chgData name="Sarela Palacios Mosquera" userId="fe2c0137ca7187e7" providerId="LiveId" clId="{CDAE7E85-DC34-4298-940E-F2F5DB360105}" dt="2023-10-25T17:50:33.100" v="835" actId="47"/>
        <pc:sldMkLst>
          <pc:docMk/>
          <pc:sldMk cId="4071087238"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10/25/2023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57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98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10/25/2023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47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92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34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08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9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10/25/2023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69610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17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10/25/2023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70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10/25/2023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05582479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602ECC-5691-7452-2825-05E02536B649}"/>
              </a:ext>
            </a:extLst>
          </p:cNvPr>
          <p:cNvSpPr>
            <a:spLocks noGrp="1"/>
          </p:cNvSpPr>
          <p:nvPr>
            <p:ph type="ctrTitle"/>
          </p:nvPr>
        </p:nvSpPr>
        <p:spPr>
          <a:xfrm>
            <a:off x="565150" y="768334"/>
            <a:ext cx="4134537" cy="2866405"/>
          </a:xfrm>
        </p:spPr>
        <p:txBody>
          <a:bodyPr>
            <a:normAutofit/>
          </a:bodyPr>
          <a:lstStyle/>
          <a:p>
            <a:pPr algn="ctr"/>
            <a:r>
              <a:rPr lang="es-PE" sz="5400" dirty="0"/>
              <a:t>Regresión lineal</a:t>
            </a:r>
          </a:p>
        </p:txBody>
      </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opview of mint green workspace with laptop, coffee, notebook, pen, glasses, and mouse">
            <a:extLst>
              <a:ext uri="{FF2B5EF4-FFF2-40B4-BE49-F238E27FC236}">
                <a16:creationId xmlns:a16="http://schemas.microsoft.com/office/drawing/2014/main" id="{3CDEDAF9-CFBC-EA16-46A2-C10989AA109A}"/>
              </a:ext>
            </a:extLst>
          </p:cNvPr>
          <p:cNvPicPr>
            <a:picLocks noChangeAspect="1"/>
          </p:cNvPicPr>
          <p:nvPr/>
        </p:nvPicPr>
        <p:blipFill rotWithShape="1">
          <a:blip r:embed="rId2"/>
          <a:srcRect r="32576" b="-2"/>
          <a:stretch/>
        </p:blipFill>
        <p:spPr>
          <a:xfrm>
            <a:off x="5264837" y="1"/>
            <a:ext cx="6927163" cy="6857999"/>
          </a:xfrm>
          <a:prstGeom prst="rect">
            <a:avLst/>
          </a:prstGeom>
        </p:spPr>
      </p:pic>
      <p:grpSp>
        <p:nvGrpSpPr>
          <p:cNvPr id="22" name="Group 21">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3"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7078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9AFDA-BB7D-CB1E-54BF-54D965A3DBFB}"/>
              </a:ext>
            </a:extLst>
          </p:cNvPr>
          <p:cNvSpPr>
            <a:spLocks noGrp="1"/>
          </p:cNvSpPr>
          <p:nvPr>
            <p:ph type="title"/>
          </p:nvPr>
        </p:nvSpPr>
        <p:spPr/>
        <p:txBody>
          <a:bodyPr/>
          <a:lstStyle/>
          <a:p>
            <a:r>
              <a:rPr lang="es-PE" dirty="0"/>
              <a:t>Predicciones</a:t>
            </a:r>
          </a:p>
        </p:txBody>
      </p:sp>
      <p:sp>
        <p:nvSpPr>
          <p:cNvPr id="3" name="Marcador de contenido 2">
            <a:extLst>
              <a:ext uri="{FF2B5EF4-FFF2-40B4-BE49-F238E27FC236}">
                <a16:creationId xmlns:a16="http://schemas.microsoft.com/office/drawing/2014/main" id="{89EA569C-64F7-33C0-A0E4-3CB87F72A9AB}"/>
              </a:ext>
            </a:extLst>
          </p:cNvPr>
          <p:cNvSpPr>
            <a:spLocks noGrp="1"/>
          </p:cNvSpPr>
          <p:nvPr>
            <p:ph idx="1"/>
          </p:nvPr>
        </p:nvSpPr>
        <p:spPr>
          <a:xfrm>
            <a:off x="565150" y="2160016"/>
            <a:ext cx="6431395" cy="832566"/>
          </a:xfrm>
        </p:spPr>
        <p:txBody>
          <a:bodyPr/>
          <a:lstStyle/>
          <a:p>
            <a:r>
              <a:rPr lang="es-PE" dirty="0"/>
              <a:t>Deseo calcular cuanto podría vender un auto cuyo kilometraje es 100.</a:t>
            </a:r>
          </a:p>
          <a:p>
            <a:endParaRPr lang="es-PE" dirty="0"/>
          </a:p>
        </p:txBody>
      </p:sp>
      <p:sp>
        <p:nvSpPr>
          <p:cNvPr id="8" name="CuadroTexto 7">
            <a:extLst>
              <a:ext uri="{FF2B5EF4-FFF2-40B4-BE49-F238E27FC236}">
                <a16:creationId xmlns:a16="http://schemas.microsoft.com/office/drawing/2014/main" id="{204389CC-A7D0-12D0-6C3D-D3019E6FF26F}"/>
              </a:ext>
            </a:extLst>
          </p:cNvPr>
          <p:cNvSpPr txBox="1"/>
          <p:nvPr/>
        </p:nvSpPr>
        <p:spPr>
          <a:xfrm>
            <a:off x="1185067" y="3105834"/>
            <a:ext cx="6096000" cy="2585323"/>
          </a:xfrm>
          <a:prstGeom prst="rect">
            <a:avLst/>
          </a:prstGeom>
          <a:noFill/>
        </p:spPr>
        <p:txBody>
          <a:bodyPr wrap="square">
            <a:spAutoFit/>
          </a:bodyPr>
          <a:lstStyle/>
          <a:p>
            <a:r>
              <a:rPr lang="es-ES" dirty="0"/>
              <a:t>El modelo de Regresión Lineal es</a:t>
            </a:r>
          </a:p>
          <a:p>
            <a:endParaRPr lang="es-ES" dirty="0"/>
          </a:p>
          <a:p>
            <a:r>
              <a:rPr lang="es-ES" dirty="0" err="1"/>
              <a:t>SellPrice</a:t>
            </a:r>
            <a:r>
              <a:rPr lang="es-ES" dirty="0"/>
              <a:t>= -0.387 × </a:t>
            </a:r>
            <a:r>
              <a:rPr lang="es-ES" dirty="0" err="1"/>
              <a:t>Mileage</a:t>
            </a:r>
            <a:r>
              <a:rPr lang="es-ES" dirty="0"/>
              <a:t> + 49571.041</a:t>
            </a:r>
          </a:p>
          <a:p>
            <a:r>
              <a:rPr lang="es-ES" dirty="0" err="1"/>
              <a:t>Sell</a:t>
            </a:r>
            <a:r>
              <a:rPr lang="es-ES" dirty="0"/>
              <a:t> Price=-0.387*100+49571.041</a:t>
            </a:r>
          </a:p>
          <a:p>
            <a:r>
              <a:rPr lang="es-ES" dirty="0" err="1"/>
              <a:t>SellPrice</a:t>
            </a:r>
            <a:r>
              <a:rPr lang="es-ES" dirty="0"/>
              <a:t>=4918.341</a:t>
            </a:r>
          </a:p>
          <a:p>
            <a:endParaRPr lang="es-ES" dirty="0"/>
          </a:p>
          <a:p>
            <a:endParaRPr lang="es-ES" dirty="0"/>
          </a:p>
          <a:p>
            <a:endParaRPr lang="es-ES" dirty="0"/>
          </a:p>
          <a:p>
            <a:endParaRPr lang="es-PE" dirty="0"/>
          </a:p>
        </p:txBody>
      </p:sp>
      <p:sp>
        <p:nvSpPr>
          <p:cNvPr id="9" name="Marcador de contenido 2">
            <a:extLst>
              <a:ext uri="{FF2B5EF4-FFF2-40B4-BE49-F238E27FC236}">
                <a16:creationId xmlns:a16="http://schemas.microsoft.com/office/drawing/2014/main" id="{078C07F8-A8CF-B994-0C07-18B8A94FBBF1}"/>
              </a:ext>
            </a:extLst>
          </p:cNvPr>
          <p:cNvSpPr txBox="1">
            <a:spLocks/>
          </p:cNvSpPr>
          <p:nvPr/>
        </p:nvSpPr>
        <p:spPr>
          <a:xfrm>
            <a:off x="565150" y="4736961"/>
            <a:ext cx="6431395" cy="83256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i="1" u="sng" dirty="0"/>
              <a:t>Conclusión</a:t>
            </a:r>
            <a:r>
              <a:rPr lang="es-PE" dirty="0"/>
              <a:t>: Para vender un auto cuyo kilometraje es 100 se </a:t>
            </a:r>
            <a:r>
              <a:rPr lang="es-PE" dirty="0" err="1"/>
              <a:t>venderia</a:t>
            </a:r>
            <a:r>
              <a:rPr lang="es-PE" dirty="0"/>
              <a:t> $4918.341</a:t>
            </a:r>
          </a:p>
          <a:p>
            <a:endParaRPr lang="es-PE" dirty="0"/>
          </a:p>
        </p:txBody>
      </p:sp>
    </p:spTree>
    <p:extLst>
      <p:ext uri="{BB962C8B-B14F-4D97-AF65-F5344CB8AC3E}">
        <p14:creationId xmlns:p14="http://schemas.microsoft.com/office/powerpoint/2010/main" val="384269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7495D-557A-211F-81D3-906D646C086D}"/>
              </a:ext>
            </a:extLst>
          </p:cNvPr>
          <p:cNvSpPr>
            <a:spLocks noGrp="1"/>
          </p:cNvSpPr>
          <p:nvPr>
            <p:ph type="title"/>
          </p:nvPr>
        </p:nvSpPr>
        <p:spPr/>
        <p:txBody>
          <a:bodyPr/>
          <a:lstStyle/>
          <a:p>
            <a:r>
              <a:rPr lang="es-PE" dirty="0"/>
              <a:t>Regresión Lineal</a:t>
            </a:r>
          </a:p>
        </p:txBody>
      </p:sp>
      <p:sp>
        <p:nvSpPr>
          <p:cNvPr id="3" name="Marcador de contenido 2">
            <a:extLst>
              <a:ext uri="{FF2B5EF4-FFF2-40B4-BE49-F238E27FC236}">
                <a16:creationId xmlns:a16="http://schemas.microsoft.com/office/drawing/2014/main" id="{EFF766EC-BACD-5EF9-61B0-98A0623A14A5}"/>
              </a:ext>
            </a:extLst>
          </p:cNvPr>
          <p:cNvSpPr>
            <a:spLocks noGrp="1"/>
          </p:cNvSpPr>
          <p:nvPr>
            <p:ph idx="1"/>
          </p:nvPr>
        </p:nvSpPr>
        <p:spPr>
          <a:xfrm>
            <a:off x="565150" y="1702817"/>
            <a:ext cx="10615468" cy="3021584"/>
          </a:xfrm>
        </p:spPr>
        <p:txBody>
          <a:bodyPr/>
          <a:lstStyle/>
          <a:p>
            <a:r>
              <a:rPr lang="es-ES" sz="1800" b="0" i="0" dirty="0">
                <a:solidFill>
                  <a:srgbClr val="000000"/>
                </a:solidFill>
                <a:effectLst/>
                <a:latin typeface="Arial" panose="020B0604020202020204" pitchFamily="34" charset="0"/>
              </a:rPr>
              <a:t>El análisis de regresión utiliza modelos matemáticos para describir relaciones. Por ejemplo, supongamos que la altura fuera el único determinante del peso corporal. Si graficamos la altura (la variable independiente o 'predictora') como una función del peso corporal (la variable dependiente o 'de resultado'), podríamos ver una relación muy lineal, como se ilustra a continuación</a:t>
            </a:r>
            <a:r>
              <a:rPr lang="es-ES" b="0" i="0" dirty="0">
                <a:solidFill>
                  <a:srgbClr val="000000"/>
                </a:solidFill>
                <a:effectLst/>
                <a:latin typeface="Arial" panose="020B0604020202020204" pitchFamily="34" charset="0"/>
              </a:rPr>
              <a:t>.</a:t>
            </a:r>
            <a:endParaRPr lang="es-PE" dirty="0"/>
          </a:p>
        </p:txBody>
      </p:sp>
      <p:pic>
        <p:nvPicPr>
          <p:cNvPr id="5" name="Imagen 4">
            <a:extLst>
              <a:ext uri="{FF2B5EF4-FFF2-40B4-BE49-F238E27FC236}">
                <a16:creationId xmlns:a16="http://schemas.microsoft.com/office/drawing/2014/main" id="{CF557633-50B3-2523-D95F-F37838FDED47}"/>
              </a:ext>
            </a:extLst>
          </p:cNvPr>
          <p:cNvPicPr>
            <a:picLocks noChangeAspect="1"/>
          </p:cNvPicPr>
          <p:nvPr/>
        </p:nvPicPr>
        <p:blipFill>
          <a:blip r:embed="rId2"/>
          <a:stretch>
            <a:fillRect/>
          </a:stretch>
        </p:blipFill>
        <p:spPr>
          <a:xfrm>
            <a:off x="3099416" y="3213609"/>
            <a:ext cx="5630061" cy="2657846"/>
          </a:xfrm>
          <a:prstGeom prst="rect">
            <a:avLst/>
          </a:prstGeom>
        </p:spPr>
      </p:pic>
    </p:spTree>
    <p:extLst>
      <p:ext uri="{BB962C8B-B14F-4D97-AF65-F5344CB8AC3E}">
        <p14:creationId xmlns:p14="http://schemas.microsoft.com/office/powerpoint/2010/main" val="159908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51084F-6536-28CA-5410-220AB9AF48DC}"/>
              </a:ext>
            </a:extLst>
          </p:cNvPr>
          <p:cNvSpPr>
            <a:spLocks noGrp="1"/>
          </p:cNvSpPr>
          <p:nvPr>
            <p:ph idx="1"/>
          </p:nvPr>
        </p:nvSpPr>
        <p:spPr>
          <a:xfrm>
            <a:off x="565150" y="2160016"/>
            <a:ext cx="9354705" cy="3977548"/>
          </a:xfrm>
        </p:spPr>
        <p:txBody>
          <a:bodyPr>
            <a:normAutofit fontScale="77500" lnSpcReduction="20000"/>
          </a:bodyPr>
          <a:lstStyle/>
          <a:p>
            <a:pPr algn="l"/>
            <a:r>
              <a:rPr lang="es-ES" b="0" i="0" dirty="0">
                <a:solidFill>
                  <a:srgbClr val="000000"/>
                </a:solidFill>
                <a:effectLst/>
                <a:latin typeface="Arial" panose="020B0604020202020204" pitchFamily="34" charset="0"/>
              </a:rPr>
              <a:t>También podríamos describir esta relación con la ecuación de una recta, Y = a + b(x), donde 'a' es la intersección en Y </a:t>
            </a:r>
            <a:r>
              <a:rPr lang="es-ES" b="0" i="0" dirty="0" err="1">
                <a:solidFill>
                  <a:srgbClr val="000000"/>
                </a:solidFill>
                <a:effectLst/>
                <a:latin typeface="Arial" panose="020B0604020202020204" pitchFamily="34" charset="0"/>
              </a:rPr>
              <a:t>y</a:t>
            </a:r>
            <a:r>
              <a:rPr lang="es-ES" b="0" i="0" dirty="0">
                <a:solidFill>
                  <a:srgbClr val="000000"/>
                </a:solidFill>
                <a:effectLst/>
                <a:latin typeface="Arial" panose="020B0604020202020204" pitchFamily="34" charset="0"/>
              </a:rPr>
              <a:t> 'b' es la pendiente de la recta. Podríamos usar la ecuación para predecir el peso si supiéramos la altura de un individuo.</a:t>
            </a:r>
          </a:p>
          <a:p>
            <a:pPr algn="l"/>
            <a:r>
              <a:rPr lang="es-ES" b="0" i="0" dirty="0">
                <a:solidFill>
                  <a:srgbClr val="000000"/>
                </a:solidFill>
                <a:effectLst/>
                <a:latin typeface="Arial" panose="020B0604020202020204" pitchFamily="34" charset="0"/>
              </a:rPr>
              <a:t> En este ejemplo, si un individuo midiera 70 pulgadas de alto, predeciríamos que su peso sería:</a:t>
            </a:r>
          </a:p>
          <a:p>
            <a:pPr algn="ctr"/>
            <a:r>
              <a:rPr lang="es-ES" b="0" i="0" dirty="0">
                <a:solidFill>
                  <a:srgbClr val="000000"/>
                </a:solidFill>
                <a:effectLst/>
                <a:latin typeface="Arial" panose="020B0604020202020204" pitchFamily="34" charset="0"/>
              </a:rPr>
              <a:t>Peso = 80 + 2 x (70) = 220 libras.</a:t>
            </a:r>
          </a:p>
          <a:p>
            <a:pPr algn="l"/>
            <a:r>
              <a:rPr lang="es-ES" b="0" i="0" dirty="0">
                <a:solidFill>
                  <a:srgbClr val="000000"/>
                </a:solidFill>
                <a:effectLst/>
                <a:latin typeface="Arial" panose="020B0604020202020204" pitchFamily="34" charset="0"/>
              </a:rPr>
              <a:t>En esta regresión lineal simple, examinamos el impacto de una variable independiente en el resultado. Si la altura fuera el único determinante del peso corporal, esperaríamos que los puntos de los sujetos individuales estuvieran cerca de la línea. Sin embargo, si hubiera otros factores (variables independientes) que influyeran en el peso corporal además de la altura (p. ej., edad, ingesta de calorías y nivel de ejercicio), podríamos esperar que los puntos de los sujetos individuales estuvieran más vagamente dispersos alrededor de la línea, ya que Sólo tenemos en cuenta la altura.</a:t>
            </a:r>
          </a:p>
          <a:p>
            <a:endParaRPr lang="es-PE" dirty="0"/>
          </a:p>
        </p:txBody>
      </p:sp>
      <p:pic>
        <p:nvPicPr>
          <p:cNvPr id="4" name="Imagen 3">
            <a:extLst>
              <a:ext uri="{FF2B5EF4-FFF2-40B4-BE49-F238E27FC236}">
                <a16:creationId xmlns:a16="http://schemas.microsoft.com/office/drawing/2014/main" id="{28123873-16A4-EC79-C68E-EDF455074923}"/>
              </a:ext>
            </a:extLst>
          </p:cNvPr>
          <p:cNvPicPr>
            <a:picLocks noChangeAspect="1"/>
          </p:cNvPicPr>
          <p:nvPr/>
        </p:nvPicPr>
        <p:blipFill>
          <a:blip r:embed="rId2"/>
          <a:stretch>
            <a:fillRect/>
          </a:stretch>
        </p:blipFill>
        <p:spPr>
          <a:xfrm>
            <a:off x="3065633" y="104698"/>
            <a:ext cx="4353738" cy="2055318"/>
          </a:xfrm>
          <a:prstGeom prst="rect">
            <a:avLst/>
          </a:prstGeom>
        </p:spPr>
      </p:pic>
    </p:spTree>
    <p:extLst>
      <p:ext uri="{BB962C8B-B14F-4D97-AF65-F5344CB8AC3E}">
        <p14:creationId xmlns:p14="http://schemas.microsoft.com/office/powerpoint/2010/main" val="397453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917AE8-EC00-597E-39D1-8EA0187A35F8}"/>
              </a:ext>
            </a:extLst>
          </p:cNvPr>
          <p:cNvSpPr>
            <a:spLocks noGrp="1"/>
          </p:cNvSpPr>
          <p:nvPr>
            <p:ph type="title"/>
          </p:nvPr>
        </p:nvSpPr>
        <p:spPr>
          <a:xfrm>
            <a:off x="576118" y="770890"/>
            <a:ext cx="7335835" cy="1268984"/>
          </a:xfrm>
        </p:spPr>
        <p:txBody>
          <a:bodyPr/>
          <a:lstStyle/>
          <a:p>
            <a:r>
              <a:rPr lang="es-PE" dirty="0"/>
              <a:t>Ejemplo de Rapidminer</a:t>
            </a:r>
          </a:p>
        </p:txBody>
      </p:sp>
      <p:sp>
        <p:nvSpPr>
          <p:cNvPr id="5" name="CuadroTexto 4">
            <a:extLst>
              <a:ext uri="{FF2B5EF4-FFF2-40B4-BE49-F238E27FC236}">
                <a16:creationId xmlns:a16="http://schemas.microsoft.com/office/drawing/2014/main" id="{B9ACC560-B4DF-7364-4282-A61810A259FB}"/>
              </a:ext>
            </a:extLst>
          </p:cNvPr>
          <p:cNvSpPr txBox="1"/>
          <p:nvPr/>
        </p:nvSpPr>
        <p:spPr>
          <a:xfrm>
            <a:off x="565150" y="1578209"/>
            <a:ext cx="6096000" cy="923330"/>
          </a:xfrm>
          <a:prstGeom prst="rect">
            <a:avLst/>
          </a:prstGeom>
          <a:noFill/>
        </p:spPr>
        <p:txBody>
          <a:bodyPr wrap="square">
            <a:spAutoFit/>
          </a:bodyPr>
          <a:lstStyle/>
          <a:p>
            <a:r>
              <a:rPr lang="es-ES" b="0" i="0" dirty="0">
                <a:solidFill>
                  <a:srgbClr val="3C4043"/>
                </a:solidFill>
                <a:effectLst/>
                <a:latin typeface="Inter"/>
              </a:rPr>
              <a:t>Conjunto de datos de automóviles con características que incluyen marca, modelo, año, motor y otras propiedades del automóvil utilizadas para predecir su precio</a:t>
            </a:r>
            <a:endParaRPr lang="es-PE" dirty="0"/>
          </a:p>
        </p:txBody>
      </p:sp>
      <p:pic>
        <p:nvPicPr>
          <p:cNvPr id="11" name="Imagen 10">
            <a:extLst>
              <a:ext uri="{FF2B5EF4-FFF2-40B4-BE49-F238E27FC236}">
                <a16:creationId xmlns:a16="http://schemas.microsoft.com/office/drawing/2014/main" id="{848772D0-4558-066C-3578-CBE8E0B66F46}"/>
              </a:ext>
            </a:extLst>
          </p:cNvPr>
          <p:cNvPicPr>
            <a:picLocks noChangeAspect="1"/>
          </p:cNvPicPr>
          <p:nvPr/>
        </p:nvPicPr>
        <p:blipFill>
          <a:blip r:embed="rId2"/>
          <a:stretch>
            <a:fillRect/>
          </a:stretch>
        </p:blipFill>
        <p:spPr>
          <a:xfrm>
            <a:off x="8783578" y="3114631"/>
            <a:ext cx="2495898" cy="1962424"/>
          </a:xfrm>
          <a:prstGeom prst="rect">
            <a:avLst/>
          </a:prstGeom>
        </p:spPr>
      </p:pic>
      <p:pic>
        <p:nvPicPr>
          <p:cNvPr id="21" name="Imagen 20">
            <a:extLst>
              <a:ext uri="{FF2B5EF4-FFF2-40B4-BE49-F238E27FC236}">
                <a16:creationId xmlns:a16="http://schemas.microsoft.com/office/drawing/2014/main" id="{0C444640-17FA-21B7-5EB1-2368B77EB3BA}"/>
              </a:ext>
            </a:extLst>
          </p:cNvPr>
          <p:cNvPicPr>
            <a:picLocks noChangeAspect="1"/>
          </p:cNvPicPr>
          <p:nvPr/>
        </p:nvPicPr>
        <p:blipFill>
          <a:blip r:embed="rId3"/>
          <a:stretch>
            <a:fillRect/>
          </a:stretch>
        </p:blipFill>
        <p:spPr>
          <a:xfrm>
            <a:off x="1273012" y="2943157"/>
            <a:ext cx="7140549" cy="2133898"/>
          </a:xfrm>
          <a:prstGeom prst="rect">
            <a:avLst/>
          </a:prstGeom>
        </p:spPr>
      </p:pic>
    </p:spTree>
    <p:extLst>
      <p:ext uri="{BB962C8B-B14F-4D97-AF65-F5344CB8AC3E}">
        <p14:creationId xmlns:p14="http://schemas.microsoft.com/office/powerpoint/2010/main" val="142487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D128B52-638E-3507-D794-2EE2CC13AB69}"/>
              </a:ext>
            </a:extLst>
          </p:cNvPr>
          <p:cNvSpPr txBox="1"/>
          <p:nvPr/>
        </p:nvSpPr>
        <p:spPr>
          <a:xfrm>
            <a:off x="1376129" y="408103"/>
            <a:ext cx="7684744" cy="2308324"/>
          </a:xfrm>
          <a:prstGeom prst="rect">
            <a:avLst/>
          </a:prstGeom>
          <a:noFill/>
        </p:spPr>
        <p:txBody>
          <a:bodyPr wrap="square">
            <a:spAutoFit/>
          </a:bodyPr>
          <a:lstStyle/>
          <a:p>
            <a:r>
              <a:rPr lang="es-ES" dirty="0"/>
              <a:t>Para aplicar la Regresión, es necesario especificar un atributo que va ser la variable a predecir del conjunto de datos como función de la variable dependiente.</a:t>
            </a:r>
          </a:p>
          <a:p>
            <a:pPr marL="285750" indent="-285750">
              <a:buFont typeface="Wingdings" panose="05000000000000000000" pitchFamily="2" charset="2"/>
              <a:buChar char="v"/>
            </a:pPr>
            <a:r>
              <a:rPr lang="es-ES" b="1" dirty="0" err="1"/>
              <a:t>Edit</a:t>
            </a:r>
            <a:r>
              <a:rPr lang="es-ES" b="1" dirty="0"/>
              <a:t>: </a:t>
            </a:r>
            <a:r>
              <a:rPr lang="es-ES" dirty="0"/>
              <a:t>Haga clic con el botón derecho en el conjunto de datos y seleccione</a:t>
            </a:r>
          </a:p>
          <a:p>
            <a:pPr marL="285750" indent="-285750">
              <a:buFont typeface="Wingdings" panose="05000000000000000000" pitchFamily="2" charset="2"/>
              <a:buChar char="v"/>
            </a:pPr>
            <a:r>
              <a:rPr lang="es-ES" b="1" dirty="0"/>
              <a:t> </a:t>
            </a:r>
            <a:r>
              <a:rPr lang="es-ES" b="1" dirty="0" err="1"/>
              <a:t>Modifity</a:t>
            </a:r>
            <a:r>
              <a:rPr lang="es-ES" b="1" dirty="0"/>
              <a:t> </a:t>
            </a:r>
            <a:r>
              <a:rPr lang="es-ES" b="1" dirty="0" err="1"/>
              <a:t>attribute</a:t>
            </a:r>
            <a:r>
              <a:rPr lang="es-ES" b="1" dirty="0"/>
              <a:t> </a:t>
            </a:r>
            <a:r>
              <a:rPr lang="es-ES" dirty="0"/>
              <a:t>, Haga clic con el botón derecho , luego elija etiqueta adecuada (</a:t>
            </a:r>
            <a:r>
              <a:rPr lang="es-ES" dirty="0" err="1"/>
              <a:t>label</a:t>
            </a:r>
            <a:r>
              <a:rPr lang="es-ES" dirty="0"/>
              <a:t>) para  variable que va ser la variable </a:t>
            </a:r>
            <a:r>
              <a:rPr lang="es-ES" dirty="0" err="1"/>
              <a:t>dependediente</a:t>
            </a:r>
            <a:r>
              <a:rPr lang="es-ES" dirty="0"/>
              <a:t>.</a:t>
            </a:r>
            <a:endParaRPr lang="es-PE" dirty="0"/>
          </a:p>
        </p:txBody>
      </p:sp>
      <p:pic>
        <p:nvPicPr>
          <p:cNvPr id="13" name="Imagen 12">
            <a:extLst>
              <a:ext uri="{FF2B5EF4-FFF2-40B4-BE49-F238E27FC236}">
                <a16:creationId xmlns:a16="http://schemas.microsoft.com/office/drawing/2014/main" id="{9562D8B7-6177-F138-970F-7C2284600B61}"/>
              </a:ext>
            </a:extLst>
          </p:cNvPr>
          <p:cNvPicPr>
            <a:picLocks noChangeAspect="1"/>
          </p:cNvPicPr>
          <p:nvPr/>
        </p:nvPicPr>
        <p:blipFill>
          <a:blip r:embed="rId2"/>
          <a:stretch>
            <a:fillRect/>
          </a:stretch>
        </p:blipFill>
        <p:spPr>
          <a:xfrm>
            <a:off x="1376129" y="2798362"/>
            <a:ext cx="3505689" cy="1343212"/>
          </a:xfrm>
          <a:prstGeom prst="rect">
            <a:avLst/>
          </a:prstGeom>
        </p:spPr>
      </p:pic>
      <p:pic>
        <p:nvPicPr>
          <p:cNvPr id="17" name="Imagen 16">
            <a:extLst>
              <a:ext uri="{FF2B5EF4-FFF2-40B4-BE49-F238E27FC236}">
                <a16:creationId xmlns:a16="http://schemas.microsoft.com/office/drawing/2014/main" id="{B991A1A9-DA2E-B2C9-85D2-90B376FE3BA4}"/>
              </a:ext>
            </a:extLst>
          </p:cNvPr>
          <p:cNvPicPr>
            <a:picLocks noChangeAspect="1"/>
          </p:cNvPicPr>
          <p:nvPr/>
        </p:nvPicPr>
        <p:blipFill>
          <a:blip r:embed="rId3"/>
          <a:stretch>
            <a:fillRect/>
          </a:stretch>
        </p:blipFill>
        <p:spPr>
          <a:xfrm>
            <a:off x="6836941" y="2080053"/>
            <a:ext cx="5200444" cy="2709322"/>
          </a:xfrm>
          <a:prstGeom prst="rect">
            <a:avLst/>
          </a:prstGeom>
        </p:spPr>
      </p:pic>
      <p:pic>
        <p:nvPicPr>
          <p:cNvPr id="19" name="Imagen 18">
            <a:extLst>
              <a:ext uri="{FF2B5EF4-FFF2-40B4-BE49-F238E27FC236}">
                <a16:creationId xmlns:a16="http://schemas.microsoft.com/office/drawing/2014/main" id="{0EA94C73-1D38-016D-BB0D-070D4C1BDD30}"/>
              </a:ext>
            </a:extLst>
          </p:cNvPr>
          <p:cNvPicPr>
            <a:picLocks noChangeAspect="1"/>
          </p:cNvPicPr>
          <p:nvPr/>
        </p:nvPicPr>
        <p:blipFill>
          <a:blip r:embed="rId4"/>
          <a:stretch>
            <a:fillRect/>
          </a:stretch>
        </p:blipFill>
        <p:spPr>
          <a:xfrm>
            <a:off x="4314576" y="4467273"/>
            <a:ext cx="4072071" cy="2498976"/>
          </a:xfrm>
          <a:prstGeom prst="rect">
            <a:avLst/>
          </a:prstGeom>
        </p:spPr>
      </p:pic>
      <p:sp>
        <p:nvSpPr>
          <p:cNvPr id="21" name="CuadroTexto 20">
            <a:extLst>
              <a:ext uri="{FF2B5EF4-FFF2-40B4-BE49-F238E27FC236}">
                <a16:creationId xmlns:a16="http://schemas.microsoft.com/office/drawing/2014/main" id="{B2A69D9D-9FB7-B958-632B-22A96353CBF9}"/>
              </a:ext>
            </a:extLst>
          </p:cNvPr>
          <p:cNvSpPr txBox="1"/>
          <p:nvPr/>
        </p:nvSpPr>
        <p:spPr>
          <a:xfrm>
            <a:off x="8035636" y="4839598"/>
            <a:ext cx="3051516" cy="1754326"/>
          </a:xfrm>
          <a:prstGeom prst="rect">
            <a:avLst/>
          </a:prstGeom>
          <a:noFill/>
        </p:spPr>
        <p:txBody>
          <a:bodyPr wrap="square">
            <a:spAutoFit/>
          </a:bodyPr>
          <a:lstStyle/>
          <a:p>
            <a:r>
              <a:rPr lang="es-ES" dirty="0"/>
              <a:t>Seleccione</a:t>
            </a:r>
            <a:r>
              <a:rPr lang="es-ES" b="1" dirty="0">
                <a:solidFill>
                  <a:srgbClr val="FF0000"/>
                </a:solidFill>
              </a:rPr>
              <a:t> </a:t>
            </a:r>
            <a:r>
              <a:rPr lang="es-ES" b="1" dirty="0" err="1">
                <a:solidFill>
                  <a:srgbClr val="FF0000"/>
                </a:solidFill>
              </a:rPr>
              <a:t>label</a:t>
            </a:r>
            <a:r>
              <a:rPr lang="es-ES" b="1" dirty="0">
                <a:solidFill>
                  <a:srgbClr val="FF0000"/>
                </a:solidFill>
              </a:rPr>
              <a:t> </a:t>
            </a:r>
            <a:r>
              <a:rPr lang="es-ES" dirty="0"/>
              <a:t>como el papel de este atributo, lo que significa que este atributo será reconocido como la variable dependiente</a:t>
            </a:r>
            <a:endParaRPr lang="es-PE" dirty="0"/>
          </a:p>
        </p:txBody>
      </p:sp>
    </p:spTree>
    <p:extLst>
      <p:ext uri="{BB962C8B-B14F-4D97-AF65-F5344CB8AC3E}">
        <p14:creationId xmlns:p14="http://schemas.microsoft.com/office/powerpoint/2010/main" val="369498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7AA44BC-0257-74F7-7E3E-8C2FF6B2B161}"/>
              </a:ext>
            </a:extLst>
          </p:cNvPr>
          <p:cNvPicPr>
            <a:picLocks noChangeAspect="1"/>
          </p:cNvPicPr>
          <p:nvPr/>
        </p:nvPicPr>
        <p:blipFill>
          <a:blip r:embed="rId2"/>
          <a:stretch>
            <a:fillRect/>
          </a:stretch>
        </p:blipFill>
        <p:spPr>
          <a:xfrm>
            <a:off x="942534" y="422552"/>
            <a:ext cx="9322191" cy="1695589"/>
          </a:xfrm>
          <a:prstGeom prst="rect">
            <a:avLst/>
          </a:prstGeom>
        </p:spPr>
      </p:pic>
      <p:pic>
        <p:nvPicPr>
          <p:cNvPr id="7" name="Imagen 6">
            <a:extLst>
              <a:ext uri="{FF2B5EF4-FFF2-40B4-BE49-F238E27FC236}">
                <a16:creationId xmlns:a16="http://schemas.microsoft.com/office/drawing/2014/main" id="{8E1A0F4E-9047-E4EB-F1E0-F0486C5B7F09}"/>
              </a:ext>
            </a:extLst>
          </p:cNvPr>
          <p:cNvPicPr>
            <a:picLocks noChangeAspect="1"/>
          </p:cNvPicPr>
          <p:nvPr/>
        </p:nvPicPr>
        <p:blipFill>
          <a:blip r:embed="rId3"/>
          <a:stretch>
            <a:fillRect/>
          </a:stretch>
        </p:blipFill>
        <p:spPr>
          <a:xfrm>
            <a:off x="5603629" y="2426757"/>
            <a:ext cx="4584603" cy="4626205"/>
          </a:xfrm>
          <a:prstGeom prst="rect">
            <a:avLst/>
          </a:prstGeom>
        </p:spPr>
      </p:pic>
      <p:pic>
        <p:nvPicPr>
          <p:cNvPr id="9" name="Imagen 8">
            <a:extLst>
              <a:ext uri="{FF2B5EF4-FFF2-40B4-BE49-F238E27FC236}">
                <a16:creationId xmlns:a16="http://schemas.microsoft.com/office/drawing/2014/main" id="{2BEE01E4-24E9-3EA7-6CBB-601BA8B9F2B5}"/>
              </a:ext>
            </a:extLst>
          </p:cNvPr>
          <p:cNvPicPr>
            <a:picLocks noChangeAspect="1"/>
          </p:cNvPicPr>
          <p:nvPr/>
        </p:nvPicPr>
        <p:blipFill>
          <a:blip r:embed="rId4"/>
          <a:stretch>
            <a:fillRect/>
          </a:stretch>
        </p:blipFill>
        <p:spPr>
          <a:xfrm>
            <a:off x="617008" y="2910664"/>
            <a:ext cx="4658375" cy="1286054"/>
          </a:xfrm>
          <a:prstGeom prst="rect">
            <a:avLst/>
          </a:prstGeom>
        </p:spPr>
      </p:pic>
    </p:spTree>
    <p:extLst>
      <p:ext uri="{BB962C8B-B14F-4D97-AF65-F5344CB8AC3E}">
        <p14:creationId xmlns:p14="http://schemas.microsoft.com/office/powerpoint/2010/main" val="155669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9A05B6-03A5-12D8-8E57-8D99F815CDD4}"/>
              </a:ext>
            </a:extLst>
          </p:cNvPr>
          <p:cNvPicPr>
            <a:picLocks noChangeAspect="1"/>
          </p:cNvPicPr>
          <p:nvPr/>
        </p:nvPicPr>
        <p:blipFill>
          <a:blip r:embed="rId2"/>
          <a:stretch>
            <a:fillRect/>
          </a:stretch>
        </p:blipFill>
        <p:spPr>
          <a:xfrm>
            <a:off x="429161" y="657400"/>
            <a:ext cx="9798052" cy="3300127"/>
          </a:xfrm>
          <a:prstGeom prst="rect">
            <a:avLst/>
          </a:prstGeom>
        </p:spPr>
      </p:pic>
    </p:spTree>
    <p:extLst>
      <p:ext uri="{BB962C8B-B14F-4D97-AF65-F5344CB8AC3E}">
        <p14:creationId xmlns:p14="http://schemas.microsoft.com/office/powerpoint/2010/main" val="331024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F051A30-92E7-79BA-198C-BA8816883E88}"/>
              </a:ext>
            </a:extLst>
          </p:cNvPr>
          <p:cNvPicPr>
            <a:picLocks noChangeAspect="1"/>
          </p:cNvPicPr>
          <p:nvPr/>
        </p:nvPicPr>
        <p:blipFill>
          <a:blip r:embed="rId2"/>
          <a:stretch>
            <a:fillRect/>
          </a:stretch>
        </p:blipFill>
        <p:spPr>
          <a:xfrm>
            <a:off x="586582" y="1113786"/>
            <a:ext cx="9612066" cy="2857899"/>
          </a:xfrm>
          <a:prstGeom prst="rect">
            <a:avLst/>
          </a:prstGeom>
        </p:spPr>
      </p:pic>
    </p:spTree>
    <p:extLst>
      <p:ext uri="{BB962C8B-B14F-4D97-AF65-F5344CB8AC3E}">
        <p14:creationId xmlns:p14="http://schemas.microsoft.com/office/powerpoint/2010/main" val="421338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3ED5C8D-4C5D-FC48-DA9D-4F654810AE62}"/>
              </a:ext>
            </a:extLst>
          </p:cNvPr>
          <p:cNvPicPr>
            <a:picLocks noChangeAspect="1"/>
          </p:cNvPicPr>
          <p:nvPr/>
        </p:nvPicPr>
        <p:blipFill>
          <a:blip r:embed="rId2"/>
          <a:stretch>
            <a:fillRect/>
          </a:stretch>
        </p:blipFill>
        <p:spPr>
          <a:xfrm>
            <a:off x="1061335" y="1812346"/>
            <a:ext cx="10069330" cy="3296110"/>
          </a:xfrm>
          <a:prstGeom prst="rect">
            <a:avLst/>
          </a:prstGeom>
        </p:spPr>
      </p:pic>
      <p:sp>
        <p:nvSpPr>
          <p:cNvPr id="7" name="CuadroTexto 6">
            <a:extLst>
              <a:ext uri="{FF2B5EF4-FFF2-40B4-BE49-F238E27FC236}">
                <a16:creationId xmlns:a16="http://schemas.microsoft.com/office/drawing/2014/main" id="{7D9E5C28-83D3-4A0F-64A6-A8982D4BF6D0}"/>
              </a:ext>
            </a:extLst>
          </p:cNvPr>
          <p:cNvSpPr txBox="1"/>
          <p:nvPr/>
        </p:nvSpPr>
        <p:spPr>
          <a:xfrm>
            <a:off x="4211781" y="335018"/>
            <a:ext cx="6096000" cy="1477328"/>
          </a:xfrm>
          <a:prstGeom prst="rect">
            <a:avLst/>
          </a:prstGeom>
          <a:noFill/>
        </p:spPr>
        <p:txBody>
          <a:bodyPr wrap="square">
            <a:spAutoFit/>
          </a:bodyPr>
          <a:lstStyle/>
          <a:p>
            <a:r>
              <a:rPr lang="es-ES" dirty="0"/>
              <a:t>El software encuentra que sólo el atributo "</a:t>
            </a:r>
            <a:r>
              <a:rPr lang="es-ES" dirty="0" err="1"/>
              <a:t>Mileage</a:t>
            </a:r>
            <a:r>
              <a:rPr lang="es-ES" dirty="0"/>
              <a:t>“(kilometraje) (variable independiente) tiene relación con el atributo “</a:t>
            </a:r>
            <a:r>
              <a:rPr lang="es-ES" dirty="0" err="1"/>
              <a:t>SellPrice</a:t>
            </a:r>
            <a:r>
              <a:rPr lang="es-ES" dirty="0"/>
              <a:t>“(precio de venta) (variable dependiente). Por lo tanto, sólo modela la relación lineal entre ellas.</a:t>
            </a:r>
            <a:endParaRPr lang="es-PE" dirty="0"/>
          </a:p>
        </p:txBody>
      </p:sp>
      <p:cxnSp>
        <p:nvCxnSpPr>
          <p:cNvPr id="11" name="Conector: curvado 10">
            <a:extLst>
              <a:ext uri="{FF2B5EF4-FFF2-40B4-BE49-F238E27FC236}">
                <a16:creationId xmlns:a16="http://schemas.microsoft.com/office/drawing/2014/main" id="{D9B8166A-E2CA-1063-11A2-79AF5321A1AF}"/>
              </a:ext>
            </a:extLst>
          </p:cNvPr>
          <p:cNvCxnSpPr>
            <a:cxnSpLocks/>
          </p:cNvCxnSpPr>
          <p:nvPr/>
        </p:nvCxnSpPr>
        <p:spPr>
          <a:xfrm rot="5400000">
            <a:off x="2785495" y="804296"/>
            <a:ext cx="1427018" cy="1425555"/>
          </a:xfrm>
          <a:prstGeom prst="curvedConnector3">
            <a:avLst>
              <a:gd name="adj1" fmla="val -4369"/>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8" name="CuadroTexto 17">
            <a:extLst>
              <a:ext uri="{FF2B5EF4-FFF2-40B4-BE49-F238E27FC236}">
                <a16:creationId xmlns:a16="http://schemas.microsoft.com/office/drawing/2014/main" id="{42DA750D-1BBF-94E2-E624-CDA51AABBEF9}"/>
              </a:ext>
            </a:extLst>
          </p:cNvPr>
          <p:cNvSpPr txBox="1"/>
          <p:nvPr/>
        </p:nvSpPr>
        <p:spPr>
          <a:xfrm>
            <a:off x="5874328" y="4099307"/>
            <a:ext cx="6096000" cy="646331"/>
          </a:xfrm>
          <a:prstGeom prst="rect">
            <a:avLst/>
          </a:prstGeom>
          <a:noFill/>
        </p:spPr>
        <p:txBody>
          <a:bodyPr wrap="square">
            <a:spAutoFit/>
          </a:bodyPr>
          <a:lstStyle/>
          <a:p>
            <a:r>
              <a:rPr lang="es-ES" dirty="0"/>
              <a:t>El modelo de Regresión Lineal es</a:t>
            </a:r>
          </a:p>
          <a:p>
            <a:r>
              <a:rPr lang="es-ES" dirty="0" err="1"/>
              <a:t>SellPrice</a:t>
            </a:r>
            <a:r>
              <a:rPr lang="es-ES" dirty="0"/>
              <a:t>= -0.387 × </a:t>
            </a:r>
            <a:r>
              <a:rPr lang="es-ES" dirty="0" err="1"/>
              <a:t>Mileage</a:t>
            </a:r>
            <a:r>
              <a:rPr lang="es-ES" dirty="0"/>
              <a:t> + 49571.041</a:t>
            </a:r>
            <a:endParaRPr lang="es-PE" dirty="0"/>
          </a:p>
        </p:txBody>
      </p:sp>
    </p:spTree>
    <p:extLst>
      <p:ext uri="{BB962C8B-B14F-4D97-AF65-F5344CB8AC3E}">
        <p14:creationId xmlns:p14="http://schemas.microsoft.com/office/powerpoint/2010/main" val="3553900974"/>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151</TotalTime>
  <Words>486</Words>
  <Application>Microsoft Office PowerPoint</Application>
  <PresentationFormat>Panorámica</PresentationFormat>
  <Paragraphs>26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Inter</vt:lpstr>
      <vt:lpstr>Neue Haas Grotesk Text Pro</vt:lpstr>
      <vt:lpstr>Wingdings</vt:lpstr>
      <vt:lpstr>PunchcardVTI</vt:lpstr>
      <vt:lpstr>Regresión lineal</vt:lpstr>
      <vt:lpstr>Regresión Lineal</vt:lpstr>
      <vt:lpstr>Presentación de PowerPoint</vt:lpstr>
      <vt:lpstr>Ejemplo de Rapidminer</vt:lpstr>
      <vt:lpstr>Presentación de PowerPoint</vt:lpstr>
      <vt:lpstr>Presentación de PowerPoint</vt:lpstr>
      <vt:lpstr>Presentación de PowerPoint</vt:lpstr>
      <vt:lpstr>Presentación de PowerPoint</vt:lpstr>
      <vt:lpstr>Presentación de PowerPoint</vt:lpstr>
      <vt:lpstr>Predicciones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dc:title>
  <dc:creator>Sarela Palacios Mosquera</dc:creator>
  <cp:lastModifiedBy>Sarela Palacios Mosquera</cp:lastModifiedBy>
  <cp:revision>1</cp:revision>
  <dcterms:created xsi:type="dcterms:W3CDTF">2023-10-25T15:12:39Z</dcterms:created>
  <dcterms:modified xsi:type="dcterms:W3CDTF">2023-10-25T17:50:41Z</dcterms:modified>
</cp:coreProperties>
</file>