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Linked List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152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A </a:t>
            </a:r>
            <a:r>
              <a:rPr lang="en-US" altLang="zh-CN" sz="2400" i="1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Linked List</a:t>
            </a:r>
            <a:r>
              <a:rPr lang="en-US" altLang="zh-CN" sz="2400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 is a series of connected </a:t>
            </a:r>
            <a:r>
              <a:rPr lang="en-US" altLang="zh-CN" sz="2400" i="1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nodes </a:t>
            </a:r>
            <a:r>
              <a:rPr lang="en-US" altLang="zh-CN" sz="2400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Each node contains at least, A piece of data (any type)and Pointer to the next node in the list.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i="1" dirty="0" smtClean="0">
                <a:solidFill>
                  <a:schemeClr val="tx1"/>
                </a:solidFill>
                <a:latin typeface="Candara" pitchFamily="34" charset="0"/>
                <a:ea typeface="宋体" pitchFamily="2" charset="-122"/>
              </a:rPr>
              <a:t>Rather than allocating one large group of elements, allocate elements as needed.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Candara" pitchFamily="34" charset="0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endParaRPr lang="en-IN" sz="2400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448472" y="3435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3753272" y="3740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277272" y="34353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5582072" y="3740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092280" y="3429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2838872" y="3435350"/>
            <a:ext cx="609600" cy="609600"/>
            <a:chOff x="1728" y="2880"/>
            <a:chExt cx="384" cy="384"/>
          </a:xfrm>
        </p:grpSpPr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217693" y="3680966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619672" y="3429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1924472" y="37401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552997" y="41211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4667672" y="3435350"/>
            <a:ext cx="609600" cy="609600"/>
            <a:chOff x="1728" y="2880"/>
            <a:chExt cx="384" cy="384"/>
          </a:xfrm>
        </p:grpSpPr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6496472" y="3435350"/>
            <a:ext cx="609600" cy="609600"/>
            <a:chOff x="1728" y="2880"/>
            <a:chExt cx="384" cy="384"/>
          </a:xfrm>
        </p:grpSpPr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1600" y="0"/>
            <a:ext cx="8172400" cy="68580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 smtClean="0"/>
              <a:t>Node</a:t>
            </a:r>
            <a:r>
              <a:rPr lang="en-US" altLang="zh-CN" dirty="0" smtClean="0"/>
              <a:t>* List::InsertNode(int index, 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&lt; 0) return NULL;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while (currNode &amp;&amp; index &gt; currIndex)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&gt; 0 &amp;&amp; currNode == NULL) return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</a:t>
            </a:r>
            <a:r>
              <a:rPr lang="en-US" altLang="zh-CN" dirty="0" smtClean="0"/>
              <a:t>* newNode	=	new	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newNode-&gt;data	=	x;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/>
              <a:t>if (index ==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newNode-&gt;next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head	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newNode-&gt;next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currNode-&gt;next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return 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}</a:t>
            </a:r>
            <a:endParaRPr lang="en-IN" altLang="zh-CN" dirty="0" smtClean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Try to locate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’th node. If it doesn’t exist, return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516216" y="3212976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82197"/>
              <a:gd name="adj4" fmla="val -33940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Create a new node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8112" y="3789040"/>
            <a:ext cx="6244208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764704"/>
            <a:ext cx="6264696" cy="22322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87624" y="3068960"/>
            <a:ext cx="6264696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1600" y="0"/>
            <a:ext cx="8172400" cy="68580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 smtClean="0"/>
              <a:t>Node</a:t>
            </a:r>
            <a:r>
              <a:rPr lang="en-US" altLang="zh-CN" dirty="0" smtClean="0"/>
              <a:t>* List::InsertNode(int index, 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&lt; 0) return NULL;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while (currNode &amp;&amp; index &gt; currIndex)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&gt; 0 &amp;&amp; currNode == NULL) return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</a:t>
            </a:r>
            <a:r>
              <a:rPr lang="en-US" altLang="zh-CN" dirty="0" smtClean="0"/>
              <a:t>* newNode	=	new	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newNode-&gt;data	=	x;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/>
              <a:t>if (index ==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newNode-&gt;next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head	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newNode-&gt;next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currNode-&gt;next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return 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}</a:t>
            </a:r>
            <a:endParaRPr lang="en-IN" altLang="zh-CN" dirty="0" smtClean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Try to locate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’th node. If it doesn’t exist, return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516216" y="3212976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82197"/>
              <a:gd name="adj4" fmla="val -33940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Create a new node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8112" y="3789040"/>
            <a:ext cx="6244208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764704"/>
            <a:ext cx="6264696" cy="22322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87624" y="3068960"/>
            <a:ext cx="6264696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880" y="4886672"/>
            <a:ext cx="5867400" cy="7745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6876256" y="4560168"/>
            <a:ext cx="2288232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Insert after currNode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536334" y="517872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155334" y="518031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088659" y="582483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707659" y="583118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8755409" y="535493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596336" y="6237312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520334" y="517872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7139334" y="518031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774334" y="547876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7020272" y="4869160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7739409" y="535493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8307734" y="555496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txBody>
          <a:bodyPr/>
          <a:lstStyle/>
          <a:p>
            <a:r>
              <a:rPr lang="en-US" dirty="0" smtClean="0"/>
              <a:t>Deleting Node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74440" y="1123667"/>
            <a:ext cx="7158947" cy="55092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smtClean="0"/>
              <a:t>int List::DeleteNode(double x) {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Node* prevNode	=	NULL;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Node* currNode	=	head;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int currIndex	=	1;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while (currNode &amp;&amp; currNode-&gt;data != x) {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prevNode	=	currNode;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currNode	=	currNode-&gt;next;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currIndex++;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if (currNode) {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if (prevNode) {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	prevNode-&gt;next	=	currNode-&gt;next;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else {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	head		=	currNode-&gt;next;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	return currIndex;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	return 0;</a:t>
            </a:r>
          </a:p>
          <a:p>
            <a:pPr>
              <a:spcBef>
                <a:spcPct val="0"/>
              </a:spcBef>
            </a:pPr>
            <a:r>
              <a:rPr lang="en-US" altLang="zh-CN" sz="1600" dirty="0" smtClean="0"/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91952" y="1447800"/>
            <a:ext cx="6175375" cy="1962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6340152" y="121920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80116"/>
              <a:gd name="adj4" fmla="val -8333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Try to find the node with its value equal to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81658" y="387410"/>
            <a:ext cx="7158947" cy="55092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int List::DeleteNode(double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Node* prevNode	=	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while (currNode &amp;&amp; currNode-&gt;data !=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prevNode	=	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if (currNode)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if (prevNode)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prevNode-&gt;next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head	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return currIndex;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65970" y="2921347"/>
            <a:ext cx="6175375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680770" y="2464147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299770" y="2470497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6899845" y="2645122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671370" y="2464147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290370" y="2470497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7890445" y="2645122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661970" y="2464147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8280970" y="2470497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8881045" y="2645122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147370" y="2184747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prevNode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909370" y="3073747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8433370" y="2845147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3666" y="655375"/>
            <a:ext cx="7158947" cy="55092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int List::DeleteNode(double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Node* prevNode	=	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while (currNode &amp;&amp; currNode-&gt;data !=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prevNode	=	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if (currNode)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if (prevNode)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prevNode-&gt;next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head	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	delete currNode;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	return currIndex;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	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7978" y="4154512"/>
            <a:ext cx="617537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09978" y="5348312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2778" y="5627712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6971853" y="5808687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43378" y="5627712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62378" y="5634062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962453" y="5808687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733978" y="5627712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352978" y="5634062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8953053" y="5808687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600378" y="5348312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head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080448" y="59492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80448" y="633028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8604448" y="610168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Printing all the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 smtClean="0"/>
              <a:t>void DisplayList(void)</a:t>
            </a:r>
          </a:p>
          <a:p>
            <a:pPr lvl="1">
              <a:buNone/>
            </a:pPr>
            <a:r>
              <a:rPr lang="en-US" altLang="zh-CN" sz="1800" dirty="0" smtClean="0"/>
              <a:t>Print the data of all the elements </a:t>
            </a:r>
          </a:p>
          <a:p>
            <a:pPr lvl="1">
              <a:buNone/>
            </a:pPr>
            <a:r>
              <a:rPr lang="en-US" altLang="zh-CN" sz="1800" dirty="0" smtClean="0"/>
              <a:t>Print the number of the nodes in the </a:t>
            </a:r>
            <a:r>
              <a:rPr lang="en-US" altLang="zh-CN" sz="1800" dirty="0" smtClean="0"/>
              <a:t>list</a:t>
            </a:r>
          </a:p>
          <a:p>
            <a:pPr lvl="1"/>
            <a:endParaRPr lang="en-US" altLang="zh-CN" sz="18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dirty="0" smtClean="0"/>
              <a:t>void List::DisplayList()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int num		=	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while (currNode != NULL){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	cout &lt;&lt; currNode-&gt;data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	num++;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   cout &lt;&lt; "Number of nodes in the list: " &lt;&lt; num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880" y="228600"/>
            <a:ext cx="7848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Destroying the list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43880" y="1544960"/>
            <a:ext cx="7848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000" dirty="0" smtClean="0"/>
              <a:t>~List(void)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sz="2000" dirty="0" smtClean="0"/>
              <a:t>Use the destructor to release all the memory used by the list.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sz="2000" dirty="0" smtClean="0"/>
              <a:t>Step through the list and delete each node one by one.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21730" y="2924944"/>
            <a:ext cx="5670848" cy="3170099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List::~List(void)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Node* currNode = head, *nextNode =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while (currNode != NULL)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nextNode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// destroy the current node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delete currNode;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currNode	=	nextNode;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Printing all the elements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5336" y="1340768"/>
            <a:ext cx="7848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000" dirty="0" smtClean="0"/>
              <a:t>void DisplayList(void)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sz="2000" dirty="0" smtClean="0"/>
              <a:t>Print the data of all the elements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zh-CN" sz="2000" dirty="0" smtClean="0"/>
              <a:t>Print the number of the nodes in the list</a:t>
            </a:r>
            <a:endParaRPr lang="en-US" altLang="zh-CN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93936" y="2773965"/>
            <a:ext cx="6291209" cy="344709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void List::DisplayList()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int num		=	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while (currNode != NULL){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cout &lt;&lt; currNode-&gt;data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num++;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cout &lt;&lt; "Number of nodes in the list: " &lt;&lt; num &lt;&lt; 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888" y="228600"/>
            <a:ext cx="7848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 Lists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15888" y="1600200"/>
            <a:ext cx="7848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200" dirty="0" smtClean="0"/>
              <a:t>Circular linked lists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200" dirty="0" smtClean="0"/>
              <a:t>The last node points to the first node of the list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altLang="zh-CN" sz="22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altLang="zh-CN" sz="22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altLang="zh-CN" sz="22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altLang="zh-CN" sz="22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altLang="zh-CN" sz="2200" dirty="0" smtClean="0"/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200" dirty="0" smtClean="0"/>
              <a:t>How do we know when we have finished traversing the list? (Tip: check if the pointer of the current node is equal to the head.)</a:t>
            </a:r>
            <a:endParaRPr lang="en-US" altLang="zh-CN" sz="2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59088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4163888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687888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5992688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516688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3249488" y="3336925"/>
            <a:ext cx="609600" cy="609600"/>
            <a:chOff x="1728" y="2880"/>
            <a:chExt cx="384" cy="384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030288" y="33305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2335088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078288" y="3336925"/>
            <a:ext cx="609600" cy="609600"/>
            <a:chOff x="1728" y="2880"/>
            <a:chExt cx="384" cy="384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6907088" y="3336925"/>
            <a:ext cx="609600" cy="609600"/>
            <a:chOff x="1728" y="2880"/>
            <a:chExt cx="384" cy="384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7805613" y="29670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3563813" y="29718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563888" y="29718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12" y="228600"/>
            <a:ext cx="7848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 Lists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27112" y="1600200"/>
            <a:ext cx="8153400" cy="266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800" dirty="0" smtClean="0"/>
              <a:t>Doubly linked lists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Each node points to not only successor but the predecessor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There are two NULL: at the first and last nodes in the list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/>
              <a:t>Advantage: given a node, it is easy to visit its predecessor. Convenient to traverse lists backwards</a:t>
            </a:r>
            <a:endParaRPr lang="en-US" altLang="zh-CN" sz="24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305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 flipV="1">
            <a:off x="3035300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120900" y="4422775"/>
            <a:ext cx="609600" cy="609600"/>
            <a:chOff x="1728" y="2880"/>
            <a:chExt cx="384" cy="38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068512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373312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1497012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5192712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4583112" y="4422775"/>
            <a:ext cx="609600" cy="609600"/>
            <a:chOff x="1728" y="2880"/>
            <a:chExt cx="384" cy="384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959225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>
            <a:off x="3351212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7656512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7046912" y="4419600"/>
            <a:ext cx="609600" cy="609600"/>
            <a:chOff x="1728" y="2880"/>
            <a:chExt cx="384" cy="384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6423025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7770812" y="45370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 flipH="1">
            <a:off x="5815012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5484812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Arrays </a:t>
            </a:r>
            <a:r>
              <a:rPr lang="en-IN" dirty="0" smtClean="0"/>
              <a:t>vs Linked </a:t>
            </a:r>
            <a:r>
              <a:rPr lang="en-IN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In an array, the elements have to be in a contiguous (sequential) portion of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memory,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we must choose a size once and for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all (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This can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waste memory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, or we could run out of spaces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).</a:t>
            </a:r>
          </a:p>
          <a:p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With a linked list, we can add and remove elements at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any positions.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(Each one does take up a little more space for its link 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field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, and it may take time to `get to' the insertion / removal spot</a:t>
            </a:r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).</a:t>
            </a:r>
          </a:p>
          <a:p>
            <a:r>
              <a:rPr lang="en-IN" altLang="zh-CN" sz="2400" dirty="0" smtClean="0">
                <a:latin typeface="Candara" pitchFamily="34" charset="0"/>
                <a:ea typeface="宋体" pitchFamily="2" charset="-122"/>
              </a:rPr>
              <a:t>With an array, we can immediately access the nth element. With a linked list, we cannot. We have to follow n no of pointers.</a:t>
            </a:r>
          </a:p>
          <a:p>
            <a:pPr>
              <a:buFont typeface="Wingdings" pitchFamily="2" charset="2"/>
              <a:buChar char="q"/>
            </a:pPr>
            <a:endParaRPr lang="en-IN" altLang="zh-CN" sz="2400" dirty="0">
              <a:latin typeface="Candar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2576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8072" y="1412776"/>
            <a:ext cx="77724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800" dirty="0" smtClean="0"/>
              <a:t>The C++ new and delete operators enable memory to be dynamically allocated and recycled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800" dirty="0" smtClean="0"/>
              <a:t>Each pointer in a linked list is a pointer to the next node in the list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altLang="zh-CN" sz="2800" dirty="0" smtClean="0"/>
              <a:t>Array-based lists use an implicit ordering scheme; pointer-based lists use an explicit ordering scheme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2800" dirty="0" smtClean="0"/>
              <a:t>Algorithms for insertions and deletions in a linked list involve traversing the list and performing pointer </a:t>
            </a:r>
            <a:r>
              <a:rPr lang="en-US" altLang="zh-CN" sz="2800" dirty="0" smtClean="0"/>
              <a:t>changes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 smtClean="0"/>
              <a:t>Inserting </a:t>
            </a:r>
            <a:r>
              <a:rPr lang="en-US" altLang="zh-CN" dirty="0" smtClean="0"/>
              <a:t>a node at the beginning of a list and deleting the first node of a list are special cases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800" dirty="0" smtClean="0"/>
              <a:t>A class that allocates memory dynamically needs an explicit copy constructor and destructor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574032"/>
            <a:ext cx="749808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you.</a:t>
            </a:r>
            <a:endParaRPr lang="en-IN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in Linked 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2696"/>
            <a:ext cx="7498080" cy="537666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Declare Node class for the nodes which are connected to each other. Which having members,</a:t>
            </a: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data: double-type data in this example</a:t>
            </a: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next: a pointer to the next node in the list .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dirty="0" smtClean="0"/>
              <a:t>	</a:t>
            </a: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   class Node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		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		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			int         data; // 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			Node* next; // pointer to next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		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 smtClean="0">
              <a:latin typeface="Candara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 smtClean="0">
              <a:latin typeface="Candara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 smtClean="0">
              <a:latin typeface="Candara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 smtClean="0">
              <a:latin typeface="Candara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 smtClean="0">
              <a:latin typeface="Candara" pitchFamily="34" charset="0"/>
              <a:ea typeface="宋体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7518896" y="5190852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452096" y="5190852"/>
            <a:ext cx="1066800" cy="609600"/>
            <a:chOff x="1728" y="2880"/>
            <a:chExt cx="384" cy="384"/>
          </a:xfrm>
        </p:grpSpPr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6655296" y="5878240"/>
            <a:ext cx="6858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data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7493496" y="5878240"/>
            <a:ext cx="9906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pointer</a:t>
            </a: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436096" y="4797152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5512296" y="4887640"/>
            <a:ext cx="8382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 of Linked 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Linked List :</a:t>
            </a:r>
          </a:p>
          <a:p>
            <a:endParaRPr lang="en-US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Double </a:t>
            </a:r>
            <a:r>
              <a:rPr lang="en-US" dirty="0" smtClean="0"/>
              <a:t>Linked </a:t>
            </a:r>
            <a:r>
              <a:rPr lang="en-US" dirty="0" smtClean="0"/>
              <a:t>List :</a:t>
            </a:r>
            <a:endParaRPr lang="en-US" dirty="0" smtClean="0"/>
          </a:p>
          <a:p>
            <a:endParaRPr lang="en-US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Circular Lists 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4" descr="Singly_linked_li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6912" y="2253754"/>
            <a:ext cx="2743200" cy="311150"/>
          </a:xfrm>
          <a:prstGeom prst="rect">
            <a:avLst/>
          </a:prstGeom>
          <a:noFill/>
        </p:spPr>
      </p:pic>
      <p:pic>
        <p:nvPicPr>
          <p:cNvPr id="5" name="Picture 4" descr="Doublylinkedl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212976"/>
            <a:ext cx="5544616" cy="576064"/>
          </a:xfrm>
          <a:prstGeom prst="rect">
            <a:avLst/>
          </a:prstGeom>
          <a:noFill/>
        </p:spPr>
      </p:pic>
      <p:pic>
        <p:nvPicPr>
          <p:cNvPr id="54" name="Picture 6" descr="carrano0425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763688" y="4365104"/>
            <a:ext cx="6973888" cy="936104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Declare List, which contains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head: a pointer to the first node in the list.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andara" pitchFamily="34" charset="0"/>
                <a:ea typeface="宋体" pitchFamily="2" charset="-122"/>
              </a:rPr>
              <a:t>    Since the list is empty initially, head is set to NULL</a:t>
            </a:r>
          </a:p>
          <a:p>
            <a:pPr lvl="1">
              <a:spcBef>
                <a:spcPct val="0"/>
              </a:spcBef>
              <a:buClrTx/>
              <a:buNone/>
            </a:pPr>
            <a:endParaRPr lang="en-US" altLang="zh-CN" sz="1500" dirty="0" smtClean="0">
              <a:latin typeface="Candara" pitchFamily="34" charset="0"/>
              <a:ea typeface="宋体" pitchFamily="2" charset="-122"/>
            </a:endParaRP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class </a:t>
            </a: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List {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public: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List(void) { head = NULL; }	// constructor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~List(void);				// destructor</a:t>
            </a:r>
          </a:p>
          <a:p>
            <a:pPr lvl="1">
              <a:spcBef>
                <a:spcPct val="0"/>
              </a:spcBef>
              <a:buClrTx/>
              <a:buNone/>
            </a:pPr>
            <a:endParaRPr lang="en-US" altLang="zh-CN" sz="1500" dirty="0" smtClean="0">
              <a:latin typeface="Candara" pitchFamily="34" charset="0"/>
              <a:ea typeface="宋体" pitchFamily="2" charset="-122"/>
            </a:endParaRP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bool IsEmpty() { return head == NULL; }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Node* InsertNode(int index, double x);	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int FindNode(double x);	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int DeleteNode(double x);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void DisplayList(void);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private: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	Node* head;</a:t>
            </a:r>
          </a:p>
          <a:p>
            <a:pPr lvl="1">
              <a:spcBef>
                <a:spcPct val="0"/>
              </a:spcBef>
              <a:buClrTx/>
              <a:buNone/>
            </a:pPr>
            <a:r>
              <a:rPr lang="en-US" altLang="zh-CN" sz="1500" dirty="0" smtClean="0">
                <a:latin typeface="Candara" pitchFamily="34" charset="0"/>
                <a:ea typeface="宋体" pitchFamily="2" charset="-122"/>
              </a:rPr>
              <a:t>};</a:t>
            </a:r>
          </a:p>
          <a:p>
            <a:endParaRPr lang="en-IN" altLang="zh-CN" sz="2100" dirty="0" smtClean="0">
              <a:latin typeface="Candar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Operations of 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IsEmpty: </a:t>
            </a:r>
            <a:endParaRPr lang="en-US" altLang="zh-CN" sz="2400" dirty="0" smtClean="0">
              <a:latin typeface="Candara" pitchFamily="34" charset="0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			Determine 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whether or not the list is empty</a:t>
            </a:r>
          </a:p>
          <a:p>
            <a:pPr lvl="1"/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InsertNode: </a:t>
            </a:r>
            <a:endParaRPr lang="en-US" altLang="zh-CN" sz="2400" dirty="0" smtClean="0">
              <a:latin typeface="Candara" pitchFamily="34" charset="0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			Insert 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a new node at a particular position</a:t>
            </a:r>
          </a:p>
          <a:p>
            <a:pPr lvl="1"/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FindNode: </a:t>
            </a:r>
            <a:endParaRPr lang="en-US" altLang="zh-CN" sz="2400" dirty="0" smtClean="0">
              <a:latin typeface="Candara" pitchFamily="34" charset="0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			Find 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a node with a given value</a:t>
            </a:r>
          </a:p>
          <a:p>
            <a:pPr lvl="1"/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DeleteNode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:</a:t>
            </a: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			 Delete 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a node with a given value</a:t>
            </a:r>
          </a:p>
          <a:p>
            <a:pPr lvl="1"/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DisplayList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:</a:t>
            </a:r>
          </a:p>
          <a:p>
            <a:pPr lvl="1">
              <a:buNone/>
            </a:pP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			Print </a:t>
            </a:r>
            <a:r>
              <a:rPr lang="en-US" altLang="zh-CN" sz="2400" dirty="0" smtClean="0">
                <a:latin typeface="Candara" pitchFamily="34" charset="0"/>
                <a:ea typeface="宋体" pitchFamily="2" charset="-122"/>
              </a:rPr>
              <a:t>all the nodes in the list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Inserting a new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/>
          <a:lstStyle/>
          <a:p>
            <a:pPr marL="533400" indent="-533400"/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Node* InsertNode(int index, double x) </a:t>
            </a:r>
          </a:p>
          <a:p>
            <a:pPr marL="914400" lvl="1" indent="-457200"/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Insert a node with data equal to x </a:t>
            </a: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at given index . </a:t>
            </a: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(i.e., when index = 0, insert the node as the first </a:t>
            </a: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element</a:t>
            </a: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.</a:t>
            </a:r>
            <a:endParaRPr lang="en-US" altLang="zh-CN" sz="1800" dirty="0" smtClean="0">
              <a:latin typeface="Candara" pitchFamily="34" charset="0"/>
              <a:ea typeface="宋体" pitchFamily="2" charset="-122"/>
            </a:endParaRP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        when index = 1, insert the node after the first element, and so on)</a:t>
            </a:r>
          </a:p>
          <a:p>
            <a:pPr marL="914400" lvl="1" indent="-457200"/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If the insertion is successful, return the inserted node.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       Otherwise, return NULL.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        (If index is &lt; 0 or &gt; length of the list, the insertion will fail.)</a:t>
            </a:r>
          </a:p>
          <a:p>
            <a:pPr marL="533400" indent="-533400"/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Steps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Locate index’th element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Allocate memory for the new 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Point the new node to its successor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1800" dirty="0" smtClean="0">
                <a:latin typeface="Candara" pitchFamily="34" charset="0"/>
                <a:ea typeface="宋体" pitchFamily="2" charset="-122"/>
              </a:rPr>
              <a:t>Point the new node’s predecessor to the new node</a:t>
            </a:r>
          </a:p>
          <a:p>
            <a:endParaRPr lang="en-IN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157217" y="605539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76217" y="6056982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657154" y="5517232"/>
            <a:ext cx="1058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index’th element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36096" y="6069161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55096" y="6072336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81290" y="6437213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572000" y="6237311"/>
            <a:ext cx="504056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0"/>
            <a:ext cx="7884368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Inserting new node </a:t>
            </a:r>
          </a:p>
          <a:p>
            <a:endParaRPr lang="en-US" sz="20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/>
              <a:t>Node* List::InsertNode(int index, 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if (index &lt; 0) return NULL;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while (currNode &amp;&amp; index &gt; currIndex)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	if (index &gt; 0 &amp;&amp; currNode == NULL) return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* newNode	=	new	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newNode-&gt;data	=	x;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if (index ==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	newNode-&gt;next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	head	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	newNode-&gt;next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	currNode-&gt;next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	return 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}</a:t>
            </a:r>
            <a:endParaRPr lang="en-IN" altLang="zh-CN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03648" y="1052736"/>
            <a:ext cx="6264696" cy="244827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Try to locate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’th node. If it doesn’t exist, return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0"/>
            <a:ext cx="8172400" cy="68580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 smtClean="0"/>
              <a:t>Node</a:t>
            </a:r>
            <a:r>
              <a:rPr lang="en-US" altLang="zh-CN" dirty="0" smtClean="0"/>
              <a:t>* List::InsertNode(int index, double 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&lt; 0) return NULL;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int currIndex	=	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Node* currNode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while (currNode &amp;&amp; index &gt; currIndex)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	currIndex++;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if (index &gt; 0 &amp;&amp; currNode == NULL) return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Node</a:t>
            </a:r>
            <a:r>
              <a:rPr lang="en-US" altLang="zh-CN" dirty="0" smtClean="0"/>
              <a:t>* newNode	=	new	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	newNode-&gt;data	=	x;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if (index ==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newNode-&gt;next	=	head;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head	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else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newNode-&gt;next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	currNode-&gt;next	=	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return newNode;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/>
              <a:t>}</a:t>
            </a:r>
            <a:endParaRPr lang="en-IN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87624" y="764704"/>
            <a:ext cx="6264696" cy="22322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Try to locate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’th node. If it doesn’t exist, return 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5616" y="3068960"/>
            <a:ext cx="6408712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588224" y="3573016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Create a new node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485</TotalTime>
  <Words>882</Words>
  <Application>Microsoft Office PowerPoint</Application>
  <PresentationFormat>On-screen Show (4:3)</PresentationFormat>
  <Paragraphs>342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Linked List</vt:lpstr>
      <vt:lpstr>Arrays vs Linked Lists</vt:lpstr>
      <vt:lpstr>Node in Linked List </vt:lpstr>
      <vt:lpstr>Type of Linked List </vt:lpstr>
      <vt:lpstr>Singly Linked List </vt:lpstr>
      <vt:lpstr>Operations of List</vt:lpstr>
      <vt:lpstr>Inserting a new node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Printing all the elements</vt:lpstr>
      <vt:lpstr>Destroying the list</vt:lpstr>
      <vt:lpstr>Printing all the elements</vt:lpstr>
      <vt:lpstr>Variations of Linked Lists</vt:lpstr>
      <vt:lpstr>Variations of Linked Lists</vt:lpstr>
      <vt:lpstr>Summary</vt:lpstr>
      <vt:lpstr>Summary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28</cp:revision>
  <dcterms:created xsi:type="dcterms:W3CDTF">2016-07-12T18:13:13Z</dcterms:created>
  <dcterms:modified xsi:type="dcterms:W3CDTF">2016-07-13T18:25:40Z</dcterms:modified>
</cp:coreProperties>
</file>