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Project Demo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Shakespearean </a:t>
            </a:r>
            <a:r>
              <a:rPr lang="en-US" sz="2800" dirty="0" err="1" smtClean="0"/>
              <a:t>Chatbot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004261" y="4635562"/>
            <a:ext cx="4781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Haseeb</a:t>
            </a:r>
            <a:r>
              <a:rPr lang="en-US" dirty="0" smtClean="0"/>
              <a:t> Muhammad (413927)</a:t>
            </a:r>
          </a:p>
          <a:p>
            <a:r>
              <a:rPr lang="en-US" dirty="0" smtClean="0"/>
              <a:t>Muhammad </a:t>
            </a:r>
            <a:r>
              <a:rPr lang="en-US" dirty="0" err="1" smtClean="0"/>
              <a:t>Noshair</a:t>
            </a:r>
            <a:r>
              <a:rPr lang="en-US" dirty="0" smtClean="0"/>
              <a:t> Ghani (419161)</a:t>
            </a:r>
          </a:p>
          <a:p>
            <a:r>
              <a:rPr lang="en-US" dirty="0" smtClean="0"/>
              <a:t>Ahmad Sarmad Ali (413977)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2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95" y="952578"/>
            <a:ext cx="10336309" cy="4505221"/>
          </a:xfrm>
        </p:spPr>
        <p:txBody>
          <a:bodyPr/>
          <a:lstStyle/>
          <a:p>
            <a:r>
              <a:rPr lang="en-US" dirty="0" smtClean="0"/>
              <a:t>The END</a:t>
            </a:r>
          </a:p>
          <a:p>
            <a:r>
              <a:rPr lang="en-US" dirty="0" smtClean="0"/>
              <a:t>GIT-HUB: </a:t>
            </a:r>
          </a:p>
          <a:p>
            <a:r>
              <a:rPr lang="en-US" dirty="0" smtClean="0"/>
              <a:t>YOUTUBE: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2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1233995"/>
            <a:ext cx="3275013" cy="540432"/>
          </a:xfrm>
        </p:spPr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chatbot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1935332"/>
            <a:ext cx="4681705" cy="351834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Computer program: A </a:t>
            </a:r>
            <a:r>
              <a:rPr lang="en-US" dirty="0" err="1" smtClean="0"/>
              <a:t>chatbot</a:t>
            </a:r>
            <a:r>
              <a:rPr lang="en-US" dirty="0" smtClean="0"/>
              <a:t> is a software application or program.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Conversational interface: It interacts with users through text or voice conversations.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Simulates human conversation: It mimics natural language and conversation.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responses: Provides predefined responses based on user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Tasks and queries: Can perform specific tasks or answer questions.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14" y="1935332"/>
            <a:ext cx="4109067" cy="2734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5123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1665116"/>
            <a:ext cx="3275013" cy="540432"/>
          </a:xfrm>
        </p:spPr>
        <p:txBody>
          <a:bodyPr>
            <a:noAutofit/>
          </a:bodyPr>
          <a:lstStyle/>
          <a:p>
            <a:r>
              <a:rPr lang="en-US" dirty="0" smtClean="0"/>
              <a:t>What is a Shakespearean </a:t>
            </a:r>
            <a:r>
              <a:rPr lang="en-US" dirty="0" err="1" smtClean="0"/>
              <a:t>chatbot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2441359"/>
            <a:ext cx="4681705" cy="35183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chatbot</a:t>
            </a:r>
            <a:r>
              <a:rPr lang="en-US" dirty="0" smtClean="0"/>
              <a:t> that mimics the famous writer William Shakespeare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Trained on a large dataset comprising Shakespeare’s 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Able to respond to queries in the style of Shakespeare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the vocabulary and writing style of Shakespeare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6" y="1665116"/>
            <a:ext cx="3063536" cy="3910242"/>
          </a:xfrm>
        </p:spPr>
      </p:pic>
    </p:spTree>
    <p:extLst>
      <p:ext uri="{BB962C8B-B14F-4D97-AF65-F5344CB8AC3E}">
        <p14:creationId xmlns:p14="http://schemas.microsoft.com/office/powerpoint/2010/main" val="109702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0" y="1375187"/>
            <a:ext cx="3275013" cy="531554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89" y="1906741"/>
            <a:ext cx="3275013" cy="21789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Consists of dialogues written by Shakespeare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Contains vocabulary and grammar used by Shakespeare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61" y="952500"/>
            <a:ext cx="4593954" cy="4505325"/>
          </a:xfrm>
        </p:spPr>
      </p:pic>
    </p:spTree>
    <p:extLst>
      <p:ext uri="{BB962C8B-B14F-4D97-AF65-F5344CB8AC3E}">
        <p14:creationId xmlns:p14="http://schemas.microsoft.com/office/powerpoint/2010/main" val="313804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GPT-2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007" y="3274753"/>
            <a:ext cx="4110360" cy="271767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GPT-2 (Generative Pre-trained Transformer 2) is a powerful language </a:t>
            </a:r>
            <a:r>
              <a:rPr lang="en-US" dirty="0" smtClean="0"/>
              <a:t>model. </a:t>
            </a:r>
            <a:r>
              <a:rPr lang="en-US" dirty="0"/>
              <a:t>Released in 2019, it employs a transformer architecture with 1.5 billion to 175 billion parameters, enabling it to generate human-like text and perform various natural language processing tasks with remarkable proficiency.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4538" y="130016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91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443458"/>
            <a:ext cx="6013450" cy="352340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309" y="3274753"/>
            <a:ext cx="4447712" cy="2735429"/>
          </a:xfrm>
        </p:spPr>
        <p:txBody>
          <a:bodyPr>
            <a:normAutofit/>
          </a:bodyPr>
          <a:lstStyle/>
          <a:p>
            <a:r>
              <a:rPr lang="en-US" dirty="0"/>
              <a:t>Fine-tuning is a process in machine learning where a pre-trained model, like GPT-2, is further trained on specific data to adapt its knowledge to a particular task or domain. It optimizes the model's performance for specialized applications, enhancing its ability to generate contextually relevant and accurate outputs in a targeted context.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3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58" y="952500"/>
            <a:ext cx="9349571" cy="4505325"/>
          </a:xfrm>
        </p:spPr>
      </p:pic>
    </p:spTree>
    <p:extLst>
      <p:ext uri="{BB962C8B-B14F-4D97-AF65-F5344CB8AC3E}">
        <p14:creationId xmlns:p14="http://schemas.microsoft.com/office/powerpoint/2010/main" val="71008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56" y="952500"/>
            <a:ext cx="9361714" cy="4505325"/>
          </a:xfrm>
        </p:spPr>
      </p:pic>
    </p:spTree>
    <p:extLst>
      <p:ext uri="{BB962C8B-B14F-4D97-AF65-F5344CB8AC3E}">
        <p14:creationId xmlns:p14="http://schemas.microsoft.com/office/powerpoint/2010/main" val="199244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1" y="952500"/>
            <a:ext cx="9349571" cy="4505325"/>
          </a:xfrm>
        </p:spPr>
      </p:pic>
    </p:spTree>
    <p:extLst>
      <p:ext uri="{BB962C8B-B14F-4D97-AF65-F5344CB8AC3E}">
        <p14:creationId xmlns:p14="http://schemas.microsoft.com/office/powerpoint/2010/main" val="19593096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190</TotalTime>
  <Words>252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Gallery</vt:lpstr>
      <vt:lpstr>Project Demo</vt:lpstr>
      <vt:lpstr>What is a chatbot?</vt:lpstr>
      <vt:lpstr>What is a Shakespearean chatbot?</vt:lpstr>
      <vt:lpstr>Dataset</vt:lpstr>
      <vt:lpstr>GPT-2</vt:lpstr>
      <vt:lpstr>Fine-Tunning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Sarmad Ali</dc:creator>
  <cp:lastModifiedBy>Sarmad Ali</cp:lastModifiedBy>
  <cp:revision>12</cp:revision>
  <dcterms:created xsi:type="dcterms:W3CDTF">2023-10-17T10:50:25Z</dcterms:created>
  <dcterms:modified xsi:type="dcterms:W3CDTF">2023-12-16T14:51:51Z</dcterms:modified>
</cp:coreProperties>
</file>