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bster"/>
      <p:regular r:id="rId18"/>
    </p:embeddedFont>
    <p:embeddedFont>
      <p:font typeface="Pacifico"/>
      <p:regular r:id="rId19"/>
    </p:embeddedFont>
    <p:embeddedFont>
      <p:font typeface="Abel"/>
      <p:regular r:id="rId20"/>
    </p:embeddedFont>
    <p:embeddedFont>
      <p:font typeface="Fira Cod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el-regular.fntdata"/><Relationship Id="rId11" Type="http://schemas.openxmlformats.org/officeDocument/2006/relationships/slide" Target="slides/slide5.xml"/><Relationship Id="rId22" Type="http://schemas.openxmlformats.org/officeDocument/2006/relationships/font" Target="fonts/FiraCode-bold.fntdata"/><Relationship Id="rId10" Type="http://schemas.openxmlformats.org/officeDocument/2006/relationships/slide" Target="slides/slide4.xml"/><Relationship Id="rId21" Type="http://schemas.openxmlformats.org/officeDocument/2006/relationships/font" Target="fonts/FiraCod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acific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30bdd28fc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730bdd28fc_3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0bdd28fc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730bdd28fc_3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30bdd28fc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30bdd28fc_3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30bdd28fc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730bdd28fc_3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30bdd28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30bdd28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30bdd28fc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730bdd28fc_3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30bdd28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30bdd28fc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 cap="none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41275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3" name="Google Shape;103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412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2219600" y="1105000"/>
            <a:ext cx="4418100" cy="5787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mbria"/>
              <a:buNone/>
            </a:pPr>
            <a:r>
              <a:rPr lang="en" sz="3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COFFEE SHOP</a:t>
            </a:r>
            <a:endParaRPr b="0" i="0" sz="39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806525" y="2282550"/>
            <a:ext cx="3105300" cy="2892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Facility</a:t>
            </a:r>
            <a:r>
              <a:rPr b="0" i="0" lang="en" sz="2000" u="none" cap="none" strike="noStrike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 Layout</a:t>
            </a:r>
            <a:endParaRPr b="0" i="0" sz="2000" u="none" cap="none" strike="noStrike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1.JIAMETRIC\JIAMETRIC LOGO\From Naresh\Jia logo Sep 4-3.jpeg" id="126" name="Google Shape;126;p25"/>
          <p:cNvPicPr preferRelativeResize="0"/>
          <p:nvPr/>
        </p:nvPicPr>
        <p:blipFill rotWithShape="1">
          <a:blip r:embed="rId3">
            <a:alphaModFix/>
          </a:blip>
          <a:srcRect b="38158" l="17188" r="16250" t="38158"/>
          <a:stretch/>
        </p:blipFill>
        <p:spPr>
          <a:xfrm>
            <a:off x="5563354" y="57774"/>
            <a:ext cx="3483429" cy="66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00" y="99663"/>
            <a:ext cx="992425" cy="5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>
            <a:off x="3478800" y="3265375"/>
            <a:ext cx="1899600" cy="949800"/>
          </a:xfrm>
          <a:prstGeom prst="rect">
            <a:avLst/>
          </a:prstGeom>
          <a:solidFill>
            <a:srgbClr val="24A0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Facility</a:t>
            </a:r>
            <a:endParaRPr sz="32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b="0" i="0" sz="23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777737" y="835843"/>
            <a:ext cx="2983200" cy="2145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 of Co</a:t>
            </a: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r>
              <a:rPr b="1" i="0" lang="en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Coffee Shop Website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2051720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4803583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2051720" y="133732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2051720" y="156879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4803583" y="129876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803583" y="149163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803583" y="168452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803583" y="187740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4803583" y="207026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4803583" y="2263161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803583" y="245604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4803583" y="264891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051720" y="835843"/>
            <a:ext cx="2648700" cy="2145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Parent</a:t>
            </a: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Containers Of Any website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descr="C:\Users\nrsak\Desktop\Old Desktop\BOOTSTRAP\Completed Bootstrap\coffeeshop_bootstrap\prarthanakarthick.github.io_coffeeshop-bootstrap_.png"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797267"/>
            <a:ext cx="990060" cy="424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1614857" y="552113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number of Co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200086" y="557112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number of Co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2874669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4340674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2874669" y="168450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2874669" y="284179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4340674" y="129876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4340674" y="168450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340674" y="187740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4340674" y="207028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4340674" y="226314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340674" y="245604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315086" y="284178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4315086" y="303465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874669" y="835843"/>
            <a:ext cx="2648571" cy="173124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900"/>
          </a:p>
        </p:txBody>
      </p:sp>
      <p:pic>
        <p:nvPicPr>
          <p:cNvPr descr="C:\Users\nrsak\Desktop\Old Desktop\BOOTSTRAP\Completed Bootstrap\coffeeshop_bootstrap\prarthanakarthick.github.io_coffeeshop-bootstrap_.png"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97" y="758691"/>
            <a:ext cx="990060" cy="424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to Gro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 Components into the Parent</a:t>
            </a: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Containers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89" y="758691"/>
            <a:ext cx="925817" cy="428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1794549" y="99014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3054817" y="88506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743114" y="268747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1743114" y="450055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3054817" y="107796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3054817" y="230172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3054817" y="249461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3054817" y="268749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3054817" y="288035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3054817" y="3073251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3028971" y="4423401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028971" y="461628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230222" y="758691"/>
            <a:ext cx="1388726" cy="617211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230222" y="1414479"/>
            <a:ext cx="1388726" cy="2700300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21384" y="4153354"/>
            <a:ext cx="1388726" cy="887241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74700" y="128050"/>
            <a:ext cx="8910600" cy="4919400"/>
          </a:xfrm>
          <a:prstGeom prst="rect">
            <a:avLst/>
          </a:prstGeom>
          <a:solidFill>
            <a:srgbClr val="24A0ED"/>
          </a:solidFill>
          <a:ln cap="flat" cmpd="sng" w="9525">
            <a:solidFill>
              <a:srgbClr val="24A0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Pacifico"/>
                <a:ea typeface="Pacifico"/>
                <a:cs typeface="Pacifico"/>
                <a:sym typeface="Pacifico"/>
              </a:rPr>
              <a:t>                 </a:t>
            </a:r>
            <a:r>
              <a:rPr lang="en" sz="7300">
                <a:latin typeface="Lobster"/>
                <a:ea typeface="Lobster"/>
                <a:cs typeface="Lobster"/>
                <a:sym typeface="Lobster"/>
              </a:rPr>
              <a:t>Facility</a:t>
            </a:r>
            <a:endParaRPr sz="73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" y="992425"/>
            <a:ext cx="8839201" cy="38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82100" y="3633201"/>
            <a:ext cx="203100" cy="1713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282096" y="3983839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801775" y="3618049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801775" y="39812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801775" y="4344357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274775" y="4347000"/>
            <a:ext cx="217725" cy="1963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450" y="916075"/>
            <a:ext cx="5420950" cy="18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9750"/>
            <a:ext cx="3155650" cy="18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844700" y="3055700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83425" y="3212025"/>
            <a:ext cx="2988000" cy="1408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