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70" r:id="rId6"/>
    <p:sldId id="265" r:id="rId7"/>
    <p:sldId id="269" r:id="rId8"/>
    <p:sldId id="257" r:id="rId9"/>
    <p:sldId id="258" r:id="rId10"/>
    <p:sldId id="259" r:id="rId11"/>
    <p:sldId id="262" r:id="rId12"/>
    <p:sldId id="260" r:id="rId13"/>
    <p:sldId id="261" r:id="rId14"/>
    <p:sldId id="266" r:id="rId15"/>
    <p:sldId id="267" r:id="rId16"/>
  </p:sldIdLst>
  <p:sldSz cx="10801350" cy="7200900"/>
  <p:notesSz cx="6858000" cy="9144000"/>
  <p:defaultTextStyle>
    <a:defPPr>
      <a:defRPr lang="en-US"/>
    </a:defPPr>
    <a:lvl1pPr marL="0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4007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8015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2022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6030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20037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4045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8052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2060" algn="l" defTabSz="100801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4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62" y="77"/>
      </p:cViewPr>
      <p:guideLst>
        <p:guide orient="horz" pos="2268"/>
        <p:guide pos="34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3" y="2236947"/>
            <a:ext cx="9181147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4080511"/>
            <a:ext cx="756094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2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2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80" y="288372"/>
            <a:ext cx="2430304" cy="61441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88372"/>
            <a:ext cx="7110889" cy="61441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1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4" y="4627246"/>
            <a:ext cx="9181147" cy="143017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4" y="3052049"/>
            <a:ext cx="9181147" cy="1575196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0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80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20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60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2003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40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8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2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1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80211"/>
            <a:ext cx="4770596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8" y="1680211"/>
            <a:ext cx="4770596" cy="475226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3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11870"/>
            <a:ext cx="4772472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4007" indent="0">
              <a:buNone/>
              <a:defRPr sz="2200" b="1"/>
            </a:lvl2pPr>
            <a:lvl3pPr marL="1008015" indent="0">
              <a:buNone/>
              <a:defRPr sz="2000" b="1"/>
            </a:lvl3pPr>
            <a:lvl4pPr marL="1512022" indent="0">
              <a:buNone/>
              <a:defRPr sz="1800" b="1"/>
            </a:lvl4pPr>
            <a:lvl5pPr marL="2016030" indent="0">
              <a:buNone/>
              <a:defRPr sz="1800" b="1"/>
            </a:lvl5pPr>
            <a:lvl6pPr marL="2520037" indent="0">
              <a:buNone/>
              <a:defRPr sz="1800" b="1"/>
            </a:lvl6pPr>
            <a:lvl7pPr marL="3024045" indent="0">
              <a:buNone/>
              <a:defRPr sz="1800" b="1"/>
            </a:lvl7pPr>
            <a:lvl8pPr marL="3528052" indent="0">
              <a:buNone/>
              <a:defRPr sz="1800" b="1"/>
            </a:lvl8pPr>
            <a:lvl9pPr marL="403206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283619"/>
            <a:ext cx="4772472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611870"/>
            <a:ext cx="4774348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4007" indent="0">
              <a:buNone/>
              <a:defRPr sz="2200" b="1"/>
            </a:lvl2pPr>
            <a:lvl3pPr marL="1008015" indent="0">
              <a:buNone/>
              <a:defRPr sz="2000" b="1"/>
            </a:lvl3pPr>
            <a:lvl4pPr marL="1512022" indent="0">
              <a:buNone/>
              <a:defRPr sz="1800" b="1"/>
            </a:lvl4pPr>
            <a:lvl5pPr marL="2016030" indent="0">
              <a:buNone/>
              <a:defRPr sz="1800" b="1"/>
            </a:lvl5pPr>
            <a:lvl6pPr marL="2520037" indent="0">
              <a:buNone/>
              <a:defRPr sz="1800" b="1"/>
            </a:lvl6pPr>
            <a:lvl7pPr marL="3024045" indent="0">
              <a:buNone/>
              <a:defRPr sz="1800" b="1"/>
            </a:lvl7pPr>
            <a:lvl8pPr marL="3528052" indent="0">
              <a:buNone/>
              <a:defRPr sz="1800" b="1"/>
            </a:lvl8pPr>
            <a:lvl9pPr marL="403206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283619"/>
            <a:ext cx="4774348" cy="414885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6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1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86703"/>
            <a:ext cx="3553570" cy="122015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86704"/>
            <a:ext cx="6038255" cy="6145769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506856"/>
            <a:ext cx="3553570" cy="4925616"/>
          </a:xfrm>
        </p:spPr>
        <p:txBody>
          <a:bodyPr/>
          <a:lstStyle>
            <a:lvl1pPr marL="0" indent="0">
              <a:buNone/>
              <a:defRPr sz="1500"/>
            </a:lvl1pPr>
            <a:lvl2pPr marL="504007" indent="0">
              <a:buNone/>
              <a:defRPr sz="1300"/>
            </a:lvl2pPr>
            <a:lvl3pPr marL="1008015" indent="0">
              <a:buNone/>
              <a:defRPr sz="1100"/>
            </a:lvl3pPr>
            <a:lvl4pPr marL="1512022" indent="0">
              <a:buNone/>
              <a:defRPr sz="1000"/>
            </a:lvl4pPr>
            <a:lvl5pPr marL="2016030" indent="0">
              <a:buNone/>
              <a:defRPr sz="1000"/>
            </a:lvl5pPr>
            <a:lvl6pPr marL="2520037" indent="0">
              <a:buNone/>
              <a:defRPr sz="1000"/>
            </a:lvl6pPr>
            <a:lvl7pPr marL="3024045" indent="0">
              <a:buNone/>
              <a:defRPr sz="1000"/>
            </a:lvl7pPr>
            <a:lvl8pPr marL="3528052" indent="0">
              <a:buNone/>
              <a:defRPr sz="1000"/>
            </a:lvl8pPr>
            <a:lvl9pPr marL="40320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2" y="5040631"/>
            <a:ext cx="6480810" cy="59507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2" y="643414"/>
            <a:ext cx="6480810" cy="4320540"/>
          </a:xfrm>
        </p:spPr>
        <p:txBody>
          <a:bodyPr/>
          <a:lstStyle>
            <a:lvl1pPr marL="0" indent="0">
              <a:buNone/>
              <a:defRPr sz="3500"/>
            </a:lvl1pPr>
            <a:lvl2pPr marL="504007" indent="0">
              <a:buNone/>
              <a:defRPr sz="3100"/>
            </a:lvl2pPr>
            <a:lvl3pPr marL="1008015" indent="0">
              <a:buNone/>
              <a:defRPr sz="2700"/>
            </a:lvl3pPr>
            <a:lvl4pPr marL="1512022" indent="0">
              <a:buNone/>
              <a:defRPr sz="2200"/>
            </a:lvl4pPr>
            <a:lvl5pPr marL="2016030" indent="0">
              <a:buNone/>
              <a:defRPr sz="2200"/>
            </a:lvl5pPr>
            <a:lvl6pPr marL="2520037" indent="0">
              <a:buNone/>
              <a:defRPr sz="2200"/>
            </a:lvl6pPr>
            <a:lvl7pPr marL="3024045" indent="0">
              <a:buNone/>
              <a:defRPr sz="2200"/>
            </a:lvl7pPr>
            <a:lvl8pPr marL="3528052" indent="0">
              <a:buNone/>
              <a:defRPr sz="2200"/>
            </a:lvl8pPr>
            <a:lvl9pPr marL="4032060" indent="0">
              <a:buNone/>
              <a:defRPr sz="22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2" y="5635705"/>
            <a:ext cx="6480810" cy="845105"/>
          </a:xfrm>
        </p:spPr>
        <p:txBody>
          <a:bodyPr/>
          <a:lstStyle>
            <a:lvl1pPr marL="0" indent="0">
              <a:buNone/>
              <a:defRPr sz="1500"/>
            </a:lvl1pPr>
            <a:lvl2pPr marL="504007" indent="0">
              <a:buNone/>
              <a:defRPr sz="1300"/>
            </a:lvl2pPr>
            <a:lvl3pPr marL="1008015" indent="0">
              <a:buNone/>
              <a:defRPr sz="1100"/>
            </a:lvl3pPr>
            <a:lvl4pPr marL="1512022" indent="0">
              <a:buNone/>
              <a:defRPr sz="1000"/>
            </a:lvl4pPr>
            <a:lvl5pPr marL="2016030" indent="0">
              <a:buNone/>
              <a:defRPr sz="1000"/>
            </a:lvl5pPr>
            <a:lvl6pPr marL="2520037" indent="0">
              <a:buNone/>
              <a:defRPr sz="1000"/>
            </a:lvl6pPr>
            <a:lvl7pPr marL="3024045" indent="0">
              <a:buNone/>
              <a:defRPr sz="1000"/>
            </a:lvl7pPr>
            <a:lvl8pPr marL="3528052" indent="0">
              <a:buNone/>
              <a:defRPr sz="1000"/>
            </a:lvl8pPr>
            <a:lvl9pPr marL="403206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9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70" y="288370"/>
            <a:ext cx="9721214" cy="1200150"/>
          </a:xfrm>
          <a:prstGeom prst="rect">
            <a:avLst/>
          </a:prstGeom>
        </p:spPr>
        <p:txBody>
          <a:bodyPr vert="horz" lIns="100801" tIns="50401" rIns="100801" bIns="50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70" y="1680211"/>
            <a:ext cx="9721214" cy="4752261"/>
          </a:xfrm>
          <a:prstGeom prst="rect">
            <a:avLst/>
          </a:prstGeom>
        </p:spPr>
        <p:txBody>
          <a:bodyPr vert="horz" lIns="100801" tIns="50401" rIns="100801" bIns="50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674169"/>
            <a:ext cx="2520315" cy="383381"/>
          </a:xfrm>
          <a:prstGeom prst="rect">
            <a:avLst/>
          </a:prstGeom>
        </p:spPr>
        <p:txBody>
          <a:bodyPr vert="horz" lIns="100801" tIns="50401" rIns="100801" bIns="5040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47EDB-CCC3-4F6A-B9BC-3287365C8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3" y="6674169"/>
            <a:ext cx="3420428" cy="383381"/>
          </a:xfrm>
          <a:prstGeom prst="rect">
            <a:avLst/>
          </a:prstGeom>
        </p:spPr>
        <p:txBody>
          <a:bodyPr vert="horz" lIns="100801" tIns="50401" rIns="100801" bIns="5040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9" y="6674169"/>
            <a:ext cx="2520315" cy="383381"/>
          </a:xfrm>
          <a:prstGeom prst="rect">
            <a:avLst/>
          </a:prstGeom>
        </p:spPr>
        <p:txBody>
          <a:bodyPr vert="horz" lIns="100801" tIns="50401" rIns="100801" bIns="5040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E48C7-8B5A-4BE3-8702-E3E88F71C7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0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801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8006" indent="-378006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012" indent="-315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19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26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034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2041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6048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80056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4063" indent="-252004" algn="l" defTabSz="10080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7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5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2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6030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20037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4045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8052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2060" algn="l" defTabSz="100801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8060" y="2324574"/>
            <a:ext cx="7314640" cy="8505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300" dirty="0">
                <a:latin typeface="Cambria" pitchFamily="18" charset="0"/>
                <a:ea typeface="Cambria" pitchFamily="18" charset="0"/>
              </a:rPr>
              <a:t>Menu Layout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91825" y="3600451"/>
            <a:ext cx="4550278" cy="42525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29208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Coffee Shop Layout</a:t>
            </a:r>
          </a:p>
        </p:txBody>
      </p:sp>
    </p:spTree>
    <p:extLst>
      <p:ext uri="{BB962C8B-B14F-4D97-AF65-F5344CB8AC3E}">
        <p14:creationId xmlns:p14="http://schemas.microsoft.com/office/powerpoint/2010/main" val="26817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92" y="1950250"/>
            <a:ext cx="4483232" cy="25863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286" y="1659834"/>
            <a:ext cx="4879879" cy="2948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32309" y="1819855"/>
            <a:ext cx="4529737" cy="26374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24015" y="1979875"/>
            <a:ext cx="4082853" cy="232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32761" y="2113484"/>
            <a:ext cx="3487437" cy="1029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32761" y="3240410"/>
            <a:ext cx="3487437" cy="9267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16714" y="5112618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198399" y="5112618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17924" y="5566270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199609" y="556627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7924" y="6019919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199609" y="6019919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19133" y="6473570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200819" y="647357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84651" y="5400650"/>
            <a:ext cx="341447" cy="302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866335" y="540065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9388" y="2189094"/>
            <a:ext cx="2465515" cy="3666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828178" y="2654139"/>
            <a:ext cx="2465515" cy="3666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184651" y="5854301"/>
            <a:ext cx="341447" cy="302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866335" y="585430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85860" y="6307951"/>
            <a:ext cx="341447" cy="3024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867546" y="630795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51" y="1829053"/>
            <a:ext cx="5499212" cy="2419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091" y="1656234"/>
            <a:ext cx="4879879" cy="29487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4114" y="1816253"/>
            <a:ext cx="4529737" cy="26374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5820" y="1976273"/>
            <a:ext cx="4082853" cy="2326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24567" y="2109884"/>
            <a:ext cx="3487437" cy="1029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24567" y="3244010"/>
            <a:ext cx="3487437" cy="9829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04745" y="5184626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486431" y="5184626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5956" y="5638276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487641" y="5638276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5956" y="6091927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487641" y="6091927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7165" y="6545577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488851" y="6545577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4691" y="5415051"/>
            <a:ext cx="341447" cy="302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226376" y="541505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1193" y="2185493"/>
            <a:ext cx="2465515" cy="4536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/>
              <a:t>&lt;</a:t>
            </a:r>
            <a:r>
              <a:rPr lang="en-IN" dirty="0" err="1" smtClean="0"/>
              <a:t>img</a:t>
            </a:r>
            <a:r>
              <a:rPr lang="en-IN" dirty="0" smtClean="0"/>
              <a:t>&gt;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419982" y="2726146"/>
            <a:ext cx="2465515" cy="36664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/>
              <a:t>&lt;h2&gt;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544691" y="5868700"/>
            <a:ext cx="341447" cy="302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226376" y="586870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45902" y="6322352"/>
            <a:ext cx="341447" cy="3024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227587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0" y="1368202"/>
            <a:ext cx="4694124" cy="32876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345021" y="1368202"/>
            <a:ext cx="5272031" cy="3656710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81388" y="1452506"/>
            <a:ext cx="5085958" cy="3518603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61781" y="1585996"/>
            <a:ext cx="4757403" cy="3257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cap="all" dirty="0"/>
          </a:p>
        </p:txBody>
      </p:sp>
      <p:sp>
        <p:nvSpPr>
          <p:cNvPr id="23" name="Rectangle 22"/>
          <p:cNvSpPr/>
          <p:nvPr/>
        </p:nvSpPr>
        <p:spPr>
          <a:xfrm>
            <a:off x="5825974" y="1698140"/>
            <a:ext cx="4428906" cy="606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5974" y="2408718"/>
            <a:ext cx="4428906" cy="23438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82967" y="3626949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28977" y="3625890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88111" y="3654456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2967" y="2539866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8977" y="2520330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74988" y="2567372"/>
            <a:ext cx="1203957" cy="8787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6099" y="5415051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97785" y="541505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310" y="5868701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98995" y="586870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7310" y="6322352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98995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16499" y="5400650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505075" y="540065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6499" y="5868703"/>
            <a:ext cx="341447" cy="302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4498184" y="5868703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16499" y="6322352"/>
            <a:ext cx="341447" cy="302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4498184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63484" y="5487059"/>
            <a:ext cx="341447" cy="3024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033467" y="5472658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5395" y="5904706"/>
            <a:ext cx="341447" cy="302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8033467" y="5904706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85395" y="6322352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033467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6819" y="1770148"/>
            <a:ext cx="2520280" cy="216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6696819" y="2016274"/>
            <a:ext cx="2520280" cy="216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1" y="2044538"/>
            <a:ext cx="4705808" cy="26023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5021" y="1368202"/>
            <a:ext cx="5272031" cy="3656710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1388" y="1452506"/>
            <a:ext cx="5085958" cy="3518603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1781" y="1585996"/>
            <a:ext cx="4757403" cy="32575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cap="all" dirty="0"/>
          </a:p>
        </p:txBody>
      </p:sp>
      <p:sp>
        <p:nvSpPr>
          <p:cNvPr id="8" name="Rectangle 7"/>
          <p:cNvSpPr/>
          <p:nvPr/>
        </p:nvSpPr>
        <p:spPr>
          <a:xfrm>
            <a:off x="5825974" y="1698141"/>
            <a:ext cx="4428906" cy="3780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5974" y="2227400"/>
            <a:ext cx="4428906" cy="23438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2967" y="3438194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8977" y="3437135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8111" y="3465702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2967" y="2351111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977" y="2331575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988" y="2378617"/>
            <a:ext cx="1203957" cy="982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210" y="2463518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166210" y="2983485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612221" y="2410956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612221" y="2930923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058233" y="2486565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58233" y="3006532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166210" y="3545082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166210" y="4065049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612221" y="3545082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612221" y="4065049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9058233" y="3545082"/>
            <a:ext cx="850594" cy="4064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9058233" y="4065049"/>
            <a:ext cx="850594" cy="2793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16099" y="5415051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97785" y="541505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7310" y="5868701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98995" y="586870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7310" y="6322352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8995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16499" y="5400650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4505075" y="5400650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16499" y="5868703"/>
            <a:ext cx="341447" cy="302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4498184" y="5868703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6499" y="6322352"/>
            <a:ext cx="341447" cy="3024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498184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63484" y="5487059"/>
            <a:ext cx="341447" cy="30243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8033467" y="5472658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385395" y="5904706"/>
            <a:ext cx="341447" cy="30243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8033467" y="5904706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div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385395" y="6322352"/>
            <a:ext cx="341447" cy="3024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033467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Figure,h2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06693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22464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0" y="3693091"/>
            <a:ext cx="5083200" cy="2283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5021" y="1737393"/>
            <a:ext cx="5272031" cy="4185969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1388" y="1821698"/>
            <a:ext cx="5085958" cy="4027872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1781" y="1955187"/>
            <a:ext cx="4757403" cy="3729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cap="all" dirty="0"/>
          </a:p>
        </p:txBody>
      </p:sp>
      <p:sp>
        <p:nvSpPr>
          <p:cNvPr id="8" name="Rectangle 7"/>
          <p:cNvSpPr/>
          <p:nvPr/>
        </p:nvSpPr>
        <p:spPr>
          <a:xfrm>
            <a:off x="5826029" y="2067335"/>
            <a:ext cx="4428906" cy="740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5974" y="2883112"/>
            <a:ext cx="4428906" cy="27378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2967" y="4317159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8977" y="4316099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8111" y="4344666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2967" y="3069779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977" y="3050244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988" y="3097286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210" y="3182187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6210" y="3702153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12221" y="3189776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12221" y="3713327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58233" y="3205233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58233" y="3725200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66210" y="4424047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66210" y="4944013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12221" y="4424047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2221" y="4944013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58233" y="4424047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8233" y="4944013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1" y="1737393"/>
            <a:ext cx="5083166" cy="22364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931745" y="2142943"/>
            <a:ext cx="2296605" cy="2268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800" dirty="0"/>
              <a:t>&lt;figure&gt;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1745" y="2520985"/>
            <a:ext cx="2296605" cy="226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</p:spTree>
    <p:extLst>
      <p:ext uri="{BB962C8B-B14F-4D97-AF65-F5344CB8AC3E}">
        <p14:creationId xmlns:p14="http://schemas.microsoft.com/office/powerpoint/2010/main" val="112150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588384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22464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Html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66" y="1166168"/>
            <a:ext cx="3827675" cy="42488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7705" y="1502333"/>
            <a:ext cx="425297" cy="132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1275476" y="1653548"/>
            <a:ext cx="1275750" cy="1323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51270" y="1180981"/>
            <a:ext cx="2880000" cy="3024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800" dirty="0" err="1">
                <a:solidFill>
                  <a:schemeClr val="tx1"/>
                </a:solidFill>
              </a:rPr>
              <a:t>parentContainer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51270" y="1710241"/>
            <a:ext cx="2880000" cy="30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800" dirty="0" err="1">
                <a:solidFill>
                  <a:schemeClr val="tx1"/>
                </a:solidFill>
              </a:rPr>
              <a:t>componentContainer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8" idx="0"/>
          </p:cNvCxnSpPr>
          <p:nvPr/>
        </p:nvCxnSpPr>
        <p:spPr>
          <a:xfrm>
            <a:off x="7691270" y="1483381"/>
            <a:ext cx="0" cy="2268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251270" y="2239499"/>
            <a:ext cx="2880000" cy="302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8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004" y="1804766"/>
            <a:ext cx="850500" cy="1323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7691270" y="2012641"/>
            <a:ext cx="0" cy="22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73113" y="1955982"/>
            <a:ext cx="1020600" cy="1323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251270" y="2736354"/>
            <a:ext cx="2880000" cy="30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800" dirty="0" err="1">
                <a:solidFill>
                  <a:schemeClr val="tx1"/>
                </a:solidFill>
              </a:rPr>
              <a:t>componentChild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0" idx="2"/>
            <a:endCxn id="14" idx="0"/>
          </p:cNvCxnSpPr>
          <p:nvPr/>
        </p:nvCxnSpPr>
        <p:spPr>
          <a:xfrm>
            <a:off x="7691270" y="2541899"/>
            <a:ext cx="0" cy="194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73123" y="2919975"/>
            <a:ext cx="1063124" cy="108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700707" y="2107200"/>
            <a:ext cx="1063124" cy="1323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998420" y="3373625"/>
            <a:ext cx="1105650" cy="1323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828179" y="2277316"/>
            <a:ext cx="382724" cy="113400"/>
          </a:xfrm>
          <a:prstGeom prst="rect">
            <a:avLst/>
          </a:prstGeom>
          <a:noFill/>
          <a:ln>
            <a:solidFill>
              <a:srgbClr val="8FE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168453" y="3524843"/>
            <a:ext cx="340200" cy="113400"/>
          </a:xfrm>
          <a:prstGeom prst="rect">
            <a:avLst/>
          </a:prstGeom>
          <a:noFill/>
          <a:ln>
            <a:solidFill>
              <a:srgbClr val="8FE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338536" y="2277316"/>
            <a:ext cx="1360951" cy="11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593714" y="3524843"/>
            <a:ext cx="1360951" cy="11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724875" y="3456434"/>
            <a:ext cx="1476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childOfChild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425171" y="3456434"/>
            <a:ext cx="1440000" cy="28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600" dirty="0" err="1">
                <a:solidFill>
                  <a:schemeClr val="tx1"/>
                </a:solidFill>
              </a:rPr>
              <a:t>childOfChild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2723" y="3960490"/>
            <a:ext cx="1260000" cy="468000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69027" y="3960490"/>
            <a:ext cx="1188000" cy="468000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60715" y="4680570"/>
            <a:ext cx="1368000" cy="264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 smtClean="0">
                <a:solidFill>
                  <a:schemeClr val="tx1"/>
                </a:solidFill>
              </a:rPr>
              <a:t>content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61171" y="4680570"/>
            <a:ext cx="1404000" cy="264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content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3" idx="2"/>
            <a:endCxn id="27" idx="0"/>
          </p:cNvCxnSpPr>
          <p:nvPr/>
        </p:nvCxnSpPr>
        <p:spPr>
          <a:xfrm flipH="1">
            <a:off x="6462723" y="3744434"/>
            <a:ext cx="152" cy="21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8" idx="0"/>
          </p:cNvCxnSpPr>
          <p:nvPr/>
        </p:nvCxnSpPr>
        <p:spPr>
          <a:xfrm>
            <a:off x="9145171" y="3744434"/>
            <a:ext cx="17856" cy="21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9" idx="0"/>
          </p:cNvCxnSpPr>
          <p:nvPr/>
        </p:nvCxnSpPr>
        <p:spPr>
          <a:xfrm flipH="1">
            <a:off x="6444715" y="4428490"/>
            <a:ext cx="18008" cy="252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2"/>
            <a:endCxn id="30" idx="0"/>
          </p:cNvCxnSpPr>
          <p:nvPr/>
        </p:nvCxnSpPr>
        <p:spPr>
          <a:xfrm>
            <a:off x="9163027" y="4428490"/>
            <a:ext cx="144" cy="252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88107" y="5717485"/>
            <a:ext cx="297676" cy="264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16099" y="6171136"/>
            <a:ext cx="1440000" cy="491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IN" sz="15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85493" y="5717485"/>
            <a:ext cx="297676" cy="26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800435" y="6171136"/>
            <a:ext cx="1440000" cy="491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IN" sz="15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69511" y="5755319"/>
            <a:ext cx="297676" cy="264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384451" y="6171135"/>
            <a:ext cx="1440000" cy="3024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30991" y="5717485"/>
            <a:ext cx="297676" cy="26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4968627" y="6171135"/>
            <a:ext cx="1512000" cy="3024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</a:rPr>
              <a:t>componentChild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62268" y="5755319"/>
            <a:ext cx="297676" cy="264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624971" y="6171135"/>
            <a:ext cx="1440000" cy="3024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</a:rPr>
              <a:t>childOfChild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340320" y="5793094"/>
            <a:ext cx="297676" cy="264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9361259" y="6171135"/>
            <a:ext cx="1296000" cy="3024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 err="1">
                <a:solidFill>
                  <a:schemeClr val="tx1"/>
                </a:solidFill>
              </a:rPr>
              <a:t>childOfChild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728267" y="2604054"/>
            <a:ext cx="216000" cy="108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1728267" y="3060402"/>
            <a:ext cx="1105650" cy="10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1800275" y="3204418"/>
            <a:ext cx="1105650" cy="10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53" name="Rectangle 52"/>
          <p:cNvSpPr/>
          <p:nvPr/>
        </p:nvSpPr>
        <p:spPr>
          <a:xfrm>
            <a:off x="1800275" y="3972206"/>
            <a:ext cx="1105650" cy="1323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2016299" y="4140522"/>
            <a:ext cx="215970" cy="10800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2304331" y="4140522"/>
            <a:ext cx="468000" cy="10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cxnSp>
        <p:nvCxnSpPr>
          <p:cNvPr id="66" name="Elbow Connector 65"/>
          <p:cNvCxnSpPr/>
          <p:nvPr/>
        </p:nvCxnSpPr>
        <p:spPr>
          <a:xfrm rot="5400000" flipH="1" flipV="1">
            <a:off x="7797593" y="2115286"/>
            <a:ext cx="12700" cy="2682296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4" idx="2"/>
          </p:cNvCxnSpPr>
          <p:nvPr/>
        </p:nvCxnSpPr>
        <p:spPr>
          <a:xfrm>
            <a:off x="7691270" y="3038754"/>
            <a:ext cx="0" cy="219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182338" y="5760690"/>
            <a:ext cx="297676" cy="264600"/>
          </a:xfrm>
          <a:prstGeom prst="rect">
            <a:avLst/>
          </a:prstGeom>
          <a:solidFill>
            <a:srgbClr val="8FE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9" name="Rectangle 78"/>
          <p:cNvSpPr/>
          <p:nvPr/>
        </p:nvSpPr>
        <p:spPr>
          <a:xfrm>
            <a:off x="8155324" y="6138732"/>
            <a:ext cx="1080000" cy="491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IN" sz="15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980347" y="2592338"/>
            <a:ext cx="468000" cy="108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4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279" y="122465"/>
            <a:ext cx="10334180" cy="529259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>
                <a:latin typeface="Bahnschrift SemiBold SemiConden" pitchFamily="34" charset="0"/>
                <a:ea typeface="Cambria" pitchFamily="18" charset="0"/>
              </a:rPr>
              <a:t>Layout Design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6006" y="802939"/>
            <a:ext cx="1832411" cy="378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29208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4257" y="792058"/>
            <a:ext cx="7951972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5868502" y="1374241"/>
            <a:ext cx="4635740" cy="37878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04007" algn="l"/>
              </a:tabLst>
            </a:pPr>
            <a:r>
              <a:rPr lang="en-US" sz="1800" dirty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Number of Components in Coffee Shop Website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06576" y="2088282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08954" y="1937066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06576" y="2541932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06576" y="2995616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08954" y="2315141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08954" y="2693150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08954" y="3071225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08954" y="3449268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08954" y="3827276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208954" y="4205351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08954" y="4583393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08954" y="4961435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2466124" y="1385199"/>
            <a:ext cx="3359847" cy="37878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04007" algn="l"/>
              </a:tabLst>
            </a:pPr>
            <a:r>
              <a:rPr lang="en-US" sz="1800" dirty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of Any website</a:t>
            </a:r>
          </a:p>
        </p:txBody>
      </p:sp>
      <p:pic>
        <p:nvPicPr>
          <p:cNvPr id="19" name="Picture 18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27" y="1407806"/>
            <a:ext cx="1587666" cy="559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917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279" y="122465"/>
            <a:ext cx="10334180" cy="529259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>
                <a:latin typeface="Bahnschrift SemiBold SemiConden" pitchFamily="34" charset="0"/>
                <a:ea typeface="Cambria" pitchFamily="18" charset="0"/>
              </a:rPr>
              <a:t>Layout Design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6006" y="802939"/>
            <a:ext cx="1832411" cy="378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29208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</a:rPr>
              <a:t>Components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4257" y="792058"/>
            <a:ext cx="7951972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Total number of Components</a:t>
            </a:r>
          </a:p>
        </p:txBody>
      </p:sp>
      <p:pic>
        <p:nvPicPr>
          <p:cNvPr id="5" name="Picture 4" descr="C:\Users\nrsak\Desktop\Old Desktop\BOOTSTRAP\Completed Bootstrap\coffeeshop_bootstrap\prarthanakarthick.github.io_coffeeshop-bootstrap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27" y="1407806"/>
            <a:ext cx="1587666" cy="5595022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4039725" y="1937100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1. header 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64132" y="1937100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1.navBar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9725" y="3071225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2. main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39725" y="5339510"/>
            <a:ext cx="1913624" cy="302400"/>
          </a:xfrm>
          <a:prstGeom prst="roundRect">
            <a:avLst/>
          </a:prstGeom>
          <a:solidFill>
            <a:srgbClr val="E73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Bahnschrift SemiLight SemiConde" pitchFamily="34" charset="0"/>
                <a:ea typeface="Roboto" pitchFamily="2" charset="0"/>
              </a:rPr>
              <a:t>3. footer</a:t>
            </a:r>
            <a:endParaRPr lang="en-US" sz="1800" dirty="0">
              <a:solidFill>
                <a:schemeClr val="bg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64132" y="2315174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2.heroSection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64132" y="3071225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3.about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64132" y="3449301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4.facility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64132" y="3827342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5.menu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464132" y="4205351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6.gallery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64132" y="4583427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7.team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1815" y="5339478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8.contact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1815" y="5717520"/>
            <a:ext cx="1913624" cy="302400"/>
          </a:xfrm>
          <a:prstGeom prst="round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  <a:latin typeface="Bahnschrift SemiLight SemiConde" pitchFamily="34" charset="0"/>
                <a:ea typeface="Roboto" pitchFamily="2" charset="0"/>
              </a:rPr>
              <a:t>9.contactIcons</a:t>
            </a:r>
            <a:endParaRPr lang="en-US" sz="1800" dirty="0">
              <a:solidFill>
                <a:schemeClr val="tx1"/>
              </a:solidFill>
              <a:latin typeface="Bahnschrift SemiLight SemiConde" pitchFamily="34" charset="0"/>
              <a:ea typeface="Roboto" pitchFamily="2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4039724" y="1388111"/>
            <a:ext cx="4380076" cy="378785"/>
          </a:xfrm>
          <a:prstGeom prst="rect">
            <a:avLst/>
          </a:prstGeom>
          <a:solidFill>
            <a:srgbClr val="00FFCC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504007" algn="l"/>
              </a:tabLst>
            </a:pPr>
            <a:r>
              <a:rPr lang="en-US" sz="1800" dirty="0">
                <a:solidFill>
                  <a:srgbClr val="002060"/>
                </a:solidFill>
                <a:latin typeface="Bahnschrift SemiBold SemiConden" pitchFamily="34" charset="0"/>
                <a:ea typeface="Cambria" pitchFamily="18" charset="0"/>
                <a:cs typeface="Times New Roman" pitchFamily="18" charset="0"/>
              </a:rPr>
              <a:t>Parent Containers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35749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279" y="122465"/>
            <a:ext cx="10334180" cy="529259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>
                <a:latin typeface="Bahnschrift SemiBold SemiConden" pitchFamily="34" charset="0"/>
                <a:ea typeface="Cambria" pitchFamily="18" charset="0"/>
              </a:rPr>
              <a:t>Layout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101" y="864146"/>
            <a:ext cx="10486980" cy="6048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68427" y="2736354"/>
            <a:ext cx="4536504" cy="20162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600" dirty="0" smtClean="0">
                <a:solidFill>
                  <a:srgbClr val="C00000"/>
                </a:solidFill>
                <a:latin typeface="Bauhaus 93" panose="04030905020B02020C02" pitchFamily="82" charset="0"/>
              </a:rPr>
              <a:t>Menu</a:t>
            </a:r>
            <a:endParaRPr lang="en-IN" sz="96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61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0279" y="122465"/>
            <a:ext cx="10334180" cy="529259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dirty="0">
                <a:latin typeface="Bahnschrift SemiBold SemiConden" pitchFamily="34" charset="0"/>
                <a:ea typeface="Cambria" pitchFamily="18" charset="0"/>
              </a:rPr>
              <a:t>Layout Design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133" y="1296194"/>
            <a:ext cx="8666022" cy="4813030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1" y="3672458"/>
            <a:ext cx="5083200" cy="22836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45021" y="1758342"/>
            <a:ext cx="5272031" cy="4185969"/>
          </a:xfrm>
          <a:prstGeom prst="rect">
            <a:avLst/>
          </a:prstGeom>
          <a:solidFill>
            <a:srgbClr val="26D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1388" y="1842647"/>
            <a:ext cx="5085958" cy="4027872"/>
          </a:xfrm>
          <a:prstGeom prst="rect">
            <a:avLst/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1781" y="1976136"/>
            <a:ext cx="4757403" cy="3729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cap="all" dirty="0"/>
          </a:p>
        </p:txBody>
      </p:sp>
      <p:sp>
        <p:nvSpPr>
          <p:cNvPr id="8" name="Rectangle 7"/>
          <p:cNvSpPr/>
          <p:nvPr/>
        </p:nvSpPr>
        <p:spPr>
          <a:xfrm>
            <a:off x="5826029" y="2088284"/>
            <a:ext cx="4428906" cy="740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25974" y="2904061"/>
            <a:ext cx="4428906" cy="27378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2967" y="4338108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8977" y="4337048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88111" y="4365615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2967" y="3090728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28977" y="3071193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4988" y="3118235"/>
            <a:ext cx="1203957" cy="11250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66210" y="3203136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66210" y="3723102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12221" y="3210725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12221" y="3734276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58233" y="3226182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58233" y="3746149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66210" y="4444996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66210" y="4964962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12221" y="4444996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12221" y="4964962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058233" y="4444996"/>
            <a:ext cx="850594" cy="4653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300" dirty="0"/>
              <a:t>&lt;figure&gt;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58233" y="4964962"/>
            <a:ext cx="850594" cy="31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1" y="1634632"/>
            <a:ext cx="5083166" cy="223642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931745" y="2163892"/>
            <a:ext cx="2296605" cy="2268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&lt;figure&gt;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31745" y="2541934"/>
            <a:ext cx="2296605" cy="2268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sz="1500" dirty="0"/>
              <a:t>&lt;h2&gt;</a:t>
            </a:r>
          </a:p>
        </p:txBody>
      </p:sp>
    </p:spTree>
    <p:extLst>
      <p:ext uri="{BB962C8B-B14F-4D97-AF65-F5344CB8AC3E}">
        <p14:creationId xmlns:p14="http://schemas.microsoft.com/office/powerpoint/2010/main" val="6651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4151" y="116632"/>
            <a:ext cx="10441100" cy="504056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Bahnschrift SemiBold SemiConden" pitchFamily="34" charset="0"/>
                <a:ea typeface="Cambria" pitchFamily="18" charset="0"/>
              </a:rPr>
              <a:t>Layout Design</a:t>
            </a:r>
            <a:endParaRPr lang="en-US" sz="2800" dirty="0">
              <a:latin typeface="Bahnschrift SemiBold SemiConden" pitchFamily="34" charset="0"/>
              <a:ea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2286" y="2448322"/>
            <a:ext cx="7390797" cy="20162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smtClean="0">
                <a:latin typeface="Algerian" panose="04020705040A02060702" pitchFamily="82" charset="0"/>
              </a:rPr>
              <a:t>STEP BY STEP PROCEDURE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8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077" y="1559024"/>
            <a:ext cx="4084064" cy="2268252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186" y="1440210"/>
            <a:ext cx="4879879" cy="2646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49208" y="1600231"/>
            <a:ext cx="4529737" cy="225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13" y="4432144"/>
            <a:ext cx="4423092" cy="22722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0915" y="1760251"/>
            <a:ext cx="4082853" cy="19482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13869" y="4910995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695555" y="4910995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5079" y="5364647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696763" y="5364647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5079" y="5818296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696763" y="5818296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80139" y="716449"/>
            <a:ext cx="7378093" cy="409563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0801" tIns="50401" rIns="100801" bIns="504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0801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menu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6990" y="165146"/>
            <a:ext cx="10462312" cy="410968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mbria" pitchFamily="18" charset="0"/>
                <a:ea typeface="Cambria" pitchFamily="18" charset="0"/>
              </a:rPr>
              <a:t>Layout Design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93" y="1559023"/>
            <a:ext cx="4400736" cy="25177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2286" y="1483415"/>
            <a:ext cx="4879879" cy="264629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32309" y="1643436"/>
            <a:ext cx="4529737" cy="2259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24015" y="1803455"/>
            <a:ext cx="4082853" cy="19482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232761" y="2012675"/>
            <a:ext cx="3487437" cy="5292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32761" y="2693150"/>
            <a:ext cx="3487437" cy="831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44074" y="4507751"/>
            <a:ext cx="341447" cy="30243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825760" y="4507751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main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5285" y="4961402"/>
            <a:ext cx="341447" cy="302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826969" y="496140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menuContainer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5285" y="5415052"/>
            <a:ext cx="341447" cy="302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826969" y="54150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menu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46493" y="5868703"/>
            <a:ext cx="341447" cy="3024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828180" y="5868703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menuTitle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7703" y="6322352"/>
            <a:ext cx="341447" cy="302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829388" y="6322352"/>
            <a:ext cx="2551784" cy="302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801" tIns="50401" rIns="100801" bIns="50401"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menuBody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9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261</Words>
  <Application>Microsoft Office PowerPoint</Application>
  <PresentationFormat>Custom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Bahnschrift SemiBold SemiConden</vt:lpstr>
      <vt:lpstr>Bahnschrift SemiLight SemiConde</vt:lpstr>
      <vt:lpstr>Bauhaus 93</vt:lpstr>
      <vt:lpstr>Calibri</vt:lpstr>
      <vt:lpstr>Cambria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Jumana</dc:creator>
  <cp:lastModifiedBy>L E N O V O</cp:lastModifiedBy>
  <cp:revision>28</cp:revision>
  <dcterms:created xsi:type="dcterms:W3CDTF">2024-06-06T13:32:03Z</dcterms:created>
  <dcterms:modified xsi:type="dcterms:W3CDTF">2024-06-17T02:24:48Z</dcterms:modified>
</cp:coreProperties>
</file>