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9" r:id="rId5"/>
    <p:sldId id="262" r:id="rId6"/>
    <p:sldId id="270" r:id="rId7"/>
    <p:sldId id="258" r:id="rId8"/>
    <p:sldId id="259" r:id="rId9"/>
    <p:sldId id="260" r:id="rId10"/>
    <p:sldId id="264" r:id="rId11"/>
    <p:sldId id="263" r:id="rId12"/>
    <p:sldId id="265" r:id="rId13"/>
    <p:sldId id="266" r:id="rId14"/>
    <p:sldId id="26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5D0CC-2CBA-438A-B70A-F4E2200DC26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2E4F2-C3DA-440D-BE8D-E15525A8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2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E4F2-C3DA-440D-BE8D-E15525A8250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7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9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2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9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7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34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2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A1E7-3730-432E-BF35-BF26B1187276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A308-5110-4514-AFF2-0ECBADB2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0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03648" y="2213880"/>
            <a:ext cx="6192288" cy="810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Cambria" pitchFamily="18" charset="0"/>
                <a:ea typeface="Cambria" pitchFamily="18" charset="0"/>
              </a:rPr>
              <a:t>Gallery Layout</a:t>
            </a:r>
            <a:endParaRPr lang="en-US" sz="4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8104" y="3429000"/>
            <a:ext cx="3852088" cy="405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Coffee Shop Layout</a:t>
            </a:r>
            <a:endParaRPr lang="en-US" sz="24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gallery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8" y="4221088"/>
            <a:ext cx="4655417" cy="2304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8918" y="1268760"/>
            <a:ext cx="4131114" cy="28083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81318" y="1421160"/>
            <a:ext cx="3834698" cy="25118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608" y="1573560"/>
            <a:ext cx="3456384" cy="2215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304982" y="1700808"/>
            <a:ext cx="2952328" cy="9804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304982" y="2780928"/>
            <a:ext cx="2952328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719008" y="1916832"/>
            <a:ext cx="289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296096" y="191683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0032" y="2348880"/>
            <a:ext cx="289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297120" y="234888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0032" y="2780928"/>
            <a:ext cx="28905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297120" y="2780928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1056" y="3212976"/>
            <a:ext cx="289056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298144" y="3212976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22080" y="3645024"/>
            <a:ext cx="28905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299168" y="3645024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10062" y="1772816"/>
            <a:ext cx="2087208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</a:t>
            </a:r>
            <a:r>
              <a:rPr lang="en-IN" dirty="0" err="1" smtClean="0"/>
              <a:t>img</a:t>
            </a:r>
            <a:r>
              <a:rPr lang="en-IN" dirty="0" smtClean="0"/>
              <a:t>&gt;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809038" y="2287724"/>
            <a:ext cx="2087208" cy="349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&lt;h2&gt;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722080" y="4077072"/>
            <a:ext cx="289056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299168" y="407707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figure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3104" y="4509120"/>
            <a:ext cx="289056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300192" y="450912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7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gallery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" y="1996804"/>
            <a:ext cx="3581561" cy="2901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4886" y="1674611"/>
            <a:ext cx="4463094" cy="3482581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0327" y="1754901"/>
            <a:ext cx="4305573" cy="3351050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3041" y="1882034"/>
            <a:ext cx="4027431" cy="31024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cap="all" dirty="0"/>
          </a:p>
        </p:txBody>
      </p:sp>
      <p:sp>
        <p:nvSpPr>
          <p:cNvPr id="8" name="Rectangle 7"/>
          <p:cNvSpPr/>
          <p:nvPr/>
        </p:nvSpPr>
        <p:spPr>
          <a:xfrm>
            <a:off x="4932040" y="1988840"/>
            <a:ext cx="3749338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2040" y="2492896"/>
            <a:ext cx="3749338" cy="2232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4946" y="3646033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9082" y="3645024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4328" y="3672230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4946" y="2610715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9082" y="2592110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13218" y="2636912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9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584712"/>
            <a:ext cx="6246004" cy="252000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allery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85274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23" y="1196752"/>
            <a:ext cx="4728326" cy="180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3688" y="3186779"/>
            <a:ext cx="5616624" cy="3482581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712" y="3267069"/>
            <a:ext cx="5256584" cy="3351050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5859" y="3394202"/>
            <a:ext cx="4916421" cy="31024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cap="all" dirty="0"/>
          </a:p>
        </p:txBody>
      </p:sp>
      <p:sp>
        <p:nvSpPr>
          <p:cNvPr id="8" name="Rectangle 7"/>
          <p:cNvSpPr/>
          <p:nvPr/>
        </p:nvSpPr>
        <p:spPr>
          <a:xfrm>
            <a:off x="2339752" y="3501008"/>
            <a:ext cx="460851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752" y="4005064"/>
            <a:ext cx="4608512" cy="2232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83768" y="5230208"/>
            <a:ext cx="1224000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59932" y="5229199"/>
            <a:ext cx="1224000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36096" y="5256405"/>
            <a:ext cx="1224000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3768" y="4095677"/>
            <a:ext cx="1224136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23928" y="4077072"/>
            <a:ext cx="1260000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6096" y="4121873"/>
            <a:ext cx="1260000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27784" y="4221088"/>
            <a:ext cx="972000" cy="68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067944" y="4209959"/>
            <a:ext cx="972000" cy="68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5587961" y="4224681"/>
            <a:ext cx="972000" cy="692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2627783" y="5332007"/>
            <a:ext cx="972000" cy="68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4067944" y="5337288"/>
            <a:ext cx="972000" cy="68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5580112" y="5373216"/>
            <a:ext cx="972000" cy="692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2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gallery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46408"/>
            <a:ext cx="4320479" cy="16449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4886" y="1674611"/>
            <a:ext cx="4463094" cy="3986637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0327" y="1754900"/>
            <a:ext cx="4305573" cy="3836069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3041" y="1882034"/>
            <a:ext cx="4027431" cy="35514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cap="all" dirty="0"/>
          </a:p>
        </p:txBody>
      </p:sp>
      <p:sp>
        <p:nvSpPr>
          <p:cNvPr id="9" name="Rectangle 8"/>
          <p:cNvSpPr/>
          <p:nvPr/>
        </p:nvSpPr>
        <p:spPr>
          <a:xfrm>
            <a:off x="4932040" y="2765771"/>
            <a:ext cx="3749338" cy="2607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5" y="1556792"/>
            <a:ext cx="4303209" cy="212992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32087" y="1988840"/>
            <a:ext cx="3749338" cy="704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64946" y="4131530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89082" y="4130521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24328" y="4157727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64946" y="2943549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89082" y="2924944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13218" y="2969746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20072" y="3050604"/>
            <a:ext cx="720080" cy="810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sp>
        <p:nvSpPr>
          <p:cNvPr id="48" name="Rectangle 47"/>
          <p:cNvSpPr/>
          <p:nvPr/>
        </p:nvSpPr>
        <p:spPr>
          <a:xfrm>
            <a:off x="6444208" y="3057831"/>
            <a:ext cx="720080" cy="814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sp>
        <p:nvSpPr>
          <p:cNvPr id="49" name="Rectangle 48"/>
          <p:cNvSpPr/>
          <p:nvPr/>
        </p:nvSpPr>
        <p:spPr>
          <a:xfrm>
            <a:off x="7668344" y="3072554"/>
            <a:ext cx="720080" cy="799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sp>
        <p:nvSpPr>
          <p:cNvPr id="50" name="Rectangle 49"/>
          <p:cNvSpPr/>
          <p:nvPr/>
        </p:nvSpPr>
        <p:spPr>
          <a:xfrm>
            <a:off x="5220072" y="4233328"/>
            <a:ext cx="720080" cy="799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sp>
        <p:nvSpPr>
          <p:cNvPr id="51" name="Rectangle 50"/>
          <p:cNvSpPr/>
          <p:nvPr/>
        </p:nvSpPr>
        <p:spPr>
          <a:xfrm>
            <a:off x="6444208" y="4233328"/>
            <a:ext cx="720080" cy="799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sp>
        <p:nvSpPr>
          <p:cNvPr id="52" name="Rectangle 51"/>
          <p:cNvSpPr/>
          <p:nvPr/>
        </p:nvSpPr>
        <p:spPr>
          <a:xfrm>
            <a:off x="7668344" y="4285384"/>
            <a:ext cx="720080" cy="799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sp>
        <p:nvSpPr>
          <p:cNvPr id="53" name="Rectangle 52"/>
          <p:cNvSpPr/>
          <p:nvPr/>
        </p:nvSpPr>
        <p:spPr>
          <a:xfrm>
            <a:off x="5868144" y="2060847"/>
            <a:ext cx="1944216" cy="280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&lt;figure&gt;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5868144" y="2420888"/>
            <a:ext cx="1944216" cy="216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&lt;h2</a:t>
            </a:r>
            <a:r>
              <a:rPr lang="en-IN" dirty="0"/>
              <a:t>&gt;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5523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11396"/>
            <a:ext cx="6246004" cy="288000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gallery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1663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Html Structure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3672408" cy="38781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9592" y="1466776"/>
            <a:ext cx="360040" cy="12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7" name="Rectangle 26"/>
          <p:cNvSpPr/>
          <p:nvPr/>
        </p:nvSpPr>
        <p:spPr>
          <a:xfrm>
            <a:off x="1043608" y="1682800"/>
            <a:ext cx="1404000" cy="126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292080" y="1124744"/>
            <a:ext cx="2520000" cy="28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chemeClr val="tx1"/>
                </a:solidFill>
              </a:rPr>
              <a:t>p</a:t>
            </a:r>
            <a:r>
              <a:rPr lang="en-IN" sz="1600" dirty="0" err="1" smtClean="0">
                <a:solidFill>
                  <a:schemeClr val="tx1"/>
                </a:solidFill>
              </a:rPr>
              <a:t>arentContainer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2080" y="1628800"/>
            <a:ext cx="252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componentContainer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29" idx="0"/>
          </p:cNvCxnSpPr>
          <p:nvPr/>
        </p:nvCxnSpPr>
        <p:spPr>
          <a:xfrm>
            <a:off x="6552080" y="1412744"/>
            <a:ext cx="0" cy="216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92080" y="2132856"/>
            <a:ext cx="252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component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87728" y="1844832"/>
            <a:ext cx="936000" cy="126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>
            <a:stCxn id="29" idx="2"/>
            <a:endCxn id="32" idx="0"/>
          </p:cNvCxnSpPr>
          <p:nvPr/>
        </p:nvCxnSpPr>
        <p:spPr>
          <a:xfrm>
            <a:off x="6552080" y="1916800"/>
            <a:ext cx="0" cy="216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89428" y="2060856"/>
            <a:ext cx="1116000" cy="126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5292080" y="2636912"/>
            <a:ext cx="2520000" cy="28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componentChild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32" idx="2"/>
            <a:endCxn id="38" idx="0"/>
          </p:cNvCxnSpPr>
          <p:nvPr/>
        </p:nvCxnSpPr>
        <p:spPr>
          <a:xfrm>
            <a:off x="6552080" y="2420856"/>
            <a:ext cx="0" cy="216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331744" y="3194968"/>
            <a:ext cx="1044000" cy="126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1403648" y="2258864"/>
            <a:ext cx="1224000" cy="126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1475656" y="3357000"/>
            <a:ext cx="936000" cy="126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1637110" y="2438896"/>
            <a:ext cx="270594" cy="108000"/>
          </a:xfrm>
          <a:prstGeom prst="rect">
            <a:avLst/>
          </a:prstGeom>
          <a:noFill/>
          <a:ln>
            <a:solidFill>
              <a:srgbClr val="8FE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1619704" y="3591024"/>
            <a:ext cx="288000" cy="108000"/>
          </a:xfrm>
          <a:prstGeom prst="rect">
            <a:avLst/>
          </a:prstGeom>
          <a:noFill/>
          <a:ln>
            <a:solidFill>
              <a:srgbClr val="8FE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2051720" y="2438896"/>
            <a:ext cx="1152128" cy="10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2051720" y="3591024"/>
            <a:ext cx="1152128" cy="10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4644008" y="3356992"/>
            <a:ext cx="1620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childOfChild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12440" y="3356992"/>
            <a:ext cx="1620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childOfChild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8" idx="2"/>
          </p:cNvCxnSpPr>
          <p:nvPr/>
        </p:nvCxnSpPr>
        <p:spPr>
          <a:xfrm>
            <a:off x="6552080" y="2924912"/>
            <a:ext cx="0" cy="144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6588208" y="2222792"/>
            <a:ext cx="32" cy="2268432"/>
          </a:xfrm>
          <a:prstGeom prst="bentConnector3">
            <a:avLst>
              <a:gd name="adj1" fmla="val 714475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716016" y="3933056"/>
            <a:ext cx="1475984" cy="504056"/>
          </a:xfrm>
          <a:prstGeom prst="rect">
            <a:avLst/>
          </a:prstGeom>
          <a:solidFill>
            <a:srgbClr val="8FE3C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c</a:t>
            </a:r>
            <a:r>
              <a:rPr lang="en-IN" sz="1600" dirty="0" smtClean="0">
                <a:solidFill>
                  <a:schemeClr val="tx1"/>
                </a:solidFill>
              </a:rPr>
              <a:t>ontent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Container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20440" y="3933112"/>
            <a:ext cx="1440000" cy="504000"/>
          </a:xfrm>
          <a:prstGeom prst="rect">
            <a:avLst/>
          </a:prstGeom>
          <a:solidFill>
            <a:srgbClr val="8FE3C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c</a:t>
            </a:r>
            <a:r>
              <a:rPr lang="en-IN" sz="1600" dirty="0" smtClean="0">
                <a:solidFill>
                  <a:schemeClr val="tx1"/>
                </a:solidFill>
              </a:rPr>
              <a:t>ontent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Container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16160" y="4725144"/>
            <a:ext cx="1512024" cy="25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ChildOfChild</a:t>
            </a: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48264" y="4761176"/>
            <a:ext cx="1584000" cy="25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ChildOfChild</a:t>
            </a:r>
            <a:endParaRPr lang="en-IN" sz="1400" dirty="0" smtClean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2" idx="2"/>
            <a:endCxn id="64" idx="0"/>
          </p:cNvCxnSpPr>
          <p:nvPr/>
        </p:nvCxnSpPr>
        <p:spPr>
          <a:xfrm>
            <a:off x="5454008" y="3644992"/>
            <a:ext cx="0" cy="28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2"/>
            <a:endCxn id="67" idx="0"/>
          </p:cNvCxnSpPr>
          <p:nvPr/>
        </p:nvCxnSpPr>
        <p:spPr>
          <a:xfrm>
            <a:off x="7722440" y="3644992"/>
            <a:ext cx="18000" cy="28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2"/>
            <a:endCxn id="68" idx="0"/>
          </p:cNvCxnSpPr>
          <p:nvPr/>
        </p:nvCxnSpPr>
        <p:spPr>
          <a:xfrm>
            <a:off x="5454008" y="4437112"/>
            <a:ext cx="1816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7" idx="2"/>
            <a:endCxn id="69" idx="0"/>
          </p:cNvCxnSpPr>
          <p:nvPr/>
        </p:nvCxnSpPr>
        <p:spPr>
          <a:xfrm flipH="1">
            <a:off x="7740264" y="4437112"/>
            <a:ext cx="176" cy="324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07504" y="5445224"/>
            <a:ext cx="252000" cy="25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107504" y="5877272"/>
            <a:ext cx="10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</a:t>
            </a:r>
            <a:r>
              <a:rPr lang="en-IN" sz="1400" dirty="0" smtClean="0">
                <a:solidFill>
                  <a:schemeClr val="tx1"/>
                </a:solidFill>
              </a:rPr>
              <a:t>arent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Container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403648" y="5445224"/>
            <a:ext cx="252000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331640" y="5877272"/>
            <a:ext cx="10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</a:t>
            </a:r>
            <a:r>
              <a:rPr lang="en-IN" sz="1400" dirty="0" smtClean="0">
                <a:solidFill>
                  <a:schemeClr val="tx1"/>
                </a:solidFill>
              </a:rPr>
              <a:t>omponent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Container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627784" y="5481256"/>
            <a:ext cx="2520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2555776" y="5877272"/>
            <a:ext cx="1080000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component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851920" y="5445224"/>
            <a:ext cx="252000" cy="25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3779912" y="5877272"/>
            <a:ext cx="1404000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componentChild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46805" y="5481256"/>
            <a:ext cx="252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/>
          <p:cNvSpPr/>
          <p:nvPr/>
        </p:nvSpPr>
        <p:spPr>
          <a:xfrm>
            <a:off x="5315230" y="5877272"/>
            <a:ext cx="1116000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childOfChild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611214" y="5517232"/>
            <a:ext cx="252000" cy="252000"/>
          </a:xfrm>
          <a:prstGeom prst="rect">
            <a:avLst/>
          </a:prstGeom>
          <a:solidFill>
            <a:srgbClr val="8FE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6588344" y="5877272"/>
            <a:ext cx="10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Container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830761" y="5517232"/>
            <a:ext cx="252000" cy="25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7848488" y="5877272"/>
            <a:ext cx="1116000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childOfChild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3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58" y="980728"/>
            <a:ext cx="4470566" cy="575372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22340" y="548680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gallery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663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8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151" y="116632"/>
            <a:ext cx="8748512" cy="504056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Bahnschrift SemiBold SemiConden" pitchFamily="34" charset="0"/>
                <a:ea typeface="Cambria" pitchFamily="18" charset="0"/>
              </a:rPr>
              <a:t>Layout Design</a:t>
            </a:r>
            <a:endParaRPr lang="en-US" sz="2800" dirty="0"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84448" y="764704"/>
            <a:ext cx="1551248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Bahnschrift SemiBold SemiConden" pitchFamily="34" charset="0"/>
                <a:ea typeface="Cambria" pitchFamily="18" charset="0"/>
              </a:rPr>
              <a:t>Components</a:t>
            </a:r>
            <a:endParaRPr lang="en-US" sz="1800" dirty="0">
              <a:solidFill>
                <a:schemeClr val="tx1"/>
              </a:solidFill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96196" y="764704"/>
            <a:ext cx="6731828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Total number of Components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SemiConden" pitchFamily="34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4968044" y="1319898"/>
            <a:ext cx="3924436" cy="338554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600" dirty="0" smtClean="0">
                <a:solidFill>
                  <a:srgbClr val="002060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Number of Components in Coffee Shop Website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75936" y="1988840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1. header 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56256" y="1844824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1.navBar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75936" y="2420888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2. main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75936" y="2852968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3. footer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6256" y="220489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2.heroSection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56256" y="2564904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3.about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56256" y="292497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4.facility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56256" y="328501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5.menu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56256" y="3645024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6.gallery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56256" y="400509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7.team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56256" y="436513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8.contact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56256" y="472517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9.contactIcons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2087724" y="1330333"/>
            <a:ext cx="2844316" cy="338554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600" dirty="0" smtClean="0">
                <a:solidFill>
                  <a:srgbClr val="002060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Parent Containers of Any website</a:t>
            </a:r>
          </a:p>
        </p:txBody>
      </p:sp>
      <p:pic>
        <p:nvPicPr>
          <p:cNvPr id="19" name="Picture 18" descr="C:\Users\nrsak\Desktop\Old Desktop\BOOTSTRAP\Completed Bootstrap\coffeeshop_bootstrap\prarthanakarthick.github.io_coffeeshop-bootstrap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1344056" cy="532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883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151" y="116632"/>
            <a:ext cx="8748512" cy="504056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Bahnschrift SemiBold SemiConden" pitchFamily="34" charset="0"/>
                <a:ea typeface="Cambria" pitchFamily="18" charset="0"/>
              </a:rPr>
              <a:t>Layout Design</a:t>
            </a:r>
            <a:endParaRPr lang="en-US" sz="2800" dirty="0"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84448" y="764704"/>
            <a:ext cx="1551248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Bahnschrift SemiBold SemiConden" pitchFamily="34" charset="0"/>
                <a:ea typeface="Cambria" pitchFamily="18" charset="0"/>
              </a:rPr>
              <a:t>Components</a:t>
            </a:r>
            <a:endParaRPr lang="en-US" sz="1800" dirty="0">
              <a:solidFill>
                <a:schemeClr val="tx1"/>
              </a:solidFill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96196" y="764704"/>
            <a:ext cx="6731828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Total number of Components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SemiConden" pitchFamily="34" charset="0"/>
              <a:ea typeface="Cambria" pitchFamily="18" charset="0"/>
              <a:cs typeface="Times New Roman" pitchFamily="18" charset="0"/>
            </a:endParaRPr>
          </a:p>
        </p:txBody>
      </p:sp>
      <p:pic>
        <p:nvPicPr>
          <p:cNvPr id="19" name="Picture 18" descr="C:\Users\nrsak\Desktop\Old Desktop\BOOTSTRAP\Completed Bootstrap\coffeeshop_bootstrap\prarthanakarthick.github.io_coffeeshop-bootstrap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1344056" cy="5328592"/>
          </a:xfrm>
          <a:prstGeom prst="rect">
            <a:avLst/>
          </a:prstGeom>
          <a:noFill/>
        </p:spPr>
      </p:pic>
      <p:sp>
        <p:nvSpPr>
          <p:cNvPr id="20" name="Rounded Rectangle 19"/>
          <p:cNvSpPr/>
          <p:nvPr/>
        </p:nvSpPr>
        <p:spPr>
          <a:xfrm>
            <a:off x="3419872" y="1844856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1. header 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72280" y="184485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1.navBar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19872" y="2924976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2. main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19872" y="5085248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3. footer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72280" y="220492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2.heroSection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472280" y="292497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3.about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72280" y="328504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4.facility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72280" y="364508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5.menu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72280" y="400509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6.gallery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72280" y="436516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7.team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36456" y="508521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8.contact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36456" y="544525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9.contactIcons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3419872" y="1333106"/>
            <a:ext cx="3708000" cy="338554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600" dirty="0" smtClean="0">
                <a:solidFill>
                  <a:srgbClr val="002060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Parent Containers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195163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151" y="116632"/>
            <a:ext cx="8748512" cy="504056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Bahnschrift SemiBold SemiConden" pitchFamily="34" charset="0"/>
                <a:ea typeface="Cambria" pitchFamily="18" charset="0"/>
              </a:rPr>
              <a:t>Layout Design</a:t>
            </a:r>
            <a:endParaRPr lang="en-US" sz="2800" dirty="0">
              <a:latin typeface="Bahnschrift SemiBold SemiConden" pitchFamily="34" charset="0"/>
              <a:ea typeface="Cambria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612" y="1344892"/>
            <a:ext cx="6804756" cy="4244348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98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gallery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46408"/>
            <a:ext cx="4320479" cy="16449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886" y="1674611"/>
            <a:ext cx="4463094" cy="3986637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0327" y="1754900"/>
            <a:ext cx="4305573" cy="3836069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3041" y="1882034"/>
            <a:ext cx="4027431" cy="35514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cap="all" dirty="0"/>
          </a:p>
        </p:txBody>
      </p:sp>
      <p:sp>
        <p:nvSpPr>
          <p:cNvPr id="12" name="Rectangle 11"/>
          <p:cNvSpPr/>
          <p:nvPr/>
        </p:nvSpPr>
        <p:spPr>
          <a:xfrm>
            <a:off x="4932087" y="1988840"/>
            <a:ext cx="3749338" cy="704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2040" y="2765771"/>
            <a:ext cx="3749338" cy="2607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64946" y="4131530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89082" y="4130521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24328" y="4157727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64946" y="2943549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9082" y="2924944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13218" y="2969746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20072" y="3050604"/>
            <a:ext cx="720080" cy="810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6444208" y="3057831"/>
            <a:ext cx="720080" cy="814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sp>
        <p:nvSpPr>
          <p:cNvPr id="24" name="Rectangle 23"/>
          <p:cNvSpPr/>
          <p:nvPr/>
        </p:nvSpPr>
        <p:spPr>
          <a:xfrm>
            <a:off x="7668344" y="3072554"/>
            <a:ext cx="720080" cy="799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sp>
        <p:nvSpPr>
          <p:cNvPr id="26" name="Rectangle 25"/>
          <p:cNvSpPr/>
          <p:nvPr/>
        </p:nvSpPr>
        <p:spPr>
          <a:xfrm>
            <a:off x="5220072" y="4233328"/>
            <a:ext cx="720080" cy="799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sp>
        <p:nvSpPr>
          <p:cNvPr id="28" name="Rectangle 27"/>
          <p:cNvSpPr/>
          <p:nvPr/>
        </p:nvSpPr>
        <p:spPr>
          <a:xfrm>
            <a:off x="6444208" y="4233328"/>
            <a:ext cx="720080" cy="799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sp>
        <p:nvSpPr>
          <p:cNvPr id="30" name="Rectangle 29"/>
          <p:cNvSpPr/>
          <p:nvPr/>
        </p:nvSpPr>
        <p:spPr>
          <a:xfrm>
            <a:off x="7668344" y="4285384"/>
            <a:ext cx="720080" cy="799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&lt;</a:t>
            </a:r>
            <a:r>
              <a:rPr lang="en-IN" sz="1600" dirty="0" err="1" smtClean="0"/>
              <a:t>img</a:t>
            </a:r>
            <a:r>
              <a:rPr lang="en-IN" sz="1600" dirty="0" smtClean="0"/>
              <a:t>&gt;</a:t>
            </a:r>
            <a:endParaRPr lang="en-IN" sz="16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5" y="1556792"/>
            <a:ext cx="4303209" cy="212992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868144" y="2060847"/>
            <a:ext cx="1944216" cy="280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&lt;figure&gt;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5868144" y="2420888"/>
            <a:ext cx="1944216" cy="216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&lt;h2</a:t>
            </a:r>
            <a:r>
              <a:rPr lang="en-IN" dirty="0"/>
              <a:t>&gt;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823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151" y="116632"/>
            <a:ext cx="8748512" cy="504056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Bahnschrift SemiBold SemiConden" pitchFamily="34" charset="0"/>
                <a:ea typeface="Cambria" pitchFamily="18" charset="0"/>
              </a:rPr>
              <a:t>Layout Design</a:t>
            </a:r>
            <a:endParaRPr lang="en-US" sz="2800" dirty="0"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2564904"/>
            <a:ext cx="6192688" cy="16561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>
                <a:latin typeface="Algerian" panose="04020705040A02060702" pitchFamily="82" charset="0"/>
              </a:rPr>
              <a:t>STEP BY STEP PROCEDURE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1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151" y="116632"/>
            <a:ext cx="8748512" cy="504056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Bahnschrift SemiBold SemiConden" pitchFamily="34" charset="0"/>
                <a:ea typeface="Cambria" pitchFamily="18" charset="0"/>
              </a:rPr>
              <a:t>Layout Design</a:t>
            </a:r>
            <a:endParaRPr lang="en-US" sz="2800" dirty="0"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1640" y="692696"/>
            <a:ext cx="6731828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g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allery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SemiConden" pitchFamily="34" charset="0"/>
              <a:ea typeface="Cambria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3564396" cy="2223230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09512" y="4437112"/>
            <a:ext cx="289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86600" y="443711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0536" y="4869160"/>
            <a:ext cx="289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87624" y="486916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galleryContainer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0536" y="5301208"/>
            <a:ext cx="28905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187624" y="5301208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gellery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4886" y="1242563"/>
            <a:ext cx="3881870" cy="2834509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12336" y="1322852"/>
            <a:ext cx="3571937" cy="2635483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60032" y="1488914"/>
            <a:ext cx="3316317" cy="22964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cap="all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54" y="4437112"/>
            <a:ext cx="3835970" cy="21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gallery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12" y="1484784"/>
            <a:ext cx="3160778" cy="2397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8528" y="4149080"/>
            <a:ext cx="289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545616" y="414908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9552" y="4581128"/>
            <a:ext cx="289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46640" y="4581128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galleryContainer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9552" y="5013176"/>
            <a:ext cx="28905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546640" y="5013176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gallery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0576" y="5445224"/>
            <a:ext cx="289056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547664" y="5445224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galleryTitle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1600" y="5877272"/>
            <a:ext cx="28905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548688" y="587727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galleryBody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3568" y="1318236"/>
            <a:ext cx="3852428" cy="2542812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1019" y="1398525"/>
            <a:ext cx="3544846" cy="2364268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8715" y="1564587"/>
            <a:ext cx="3291164" cy="2060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cap="all" dirty="0"/>
          </a:p>
        </p:txBody>
      </p:sp>
      <p:sp>
        <p:nvSpPr>
          <p:cNvPr id="8" name="Rectangle 7"/>
          <p:cNvSpPr/>
          <p:nvPr/>
        </p:nvSpPr>
        <p:spPr>
          <a:xfrm>
            <a:off x="1187624" y="1844824"/>
            <a:ext cx="2952328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87624" y="2492896"/>
            <a:ext cx="2952328" cy="792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16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gallery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81268"/>
            <a:ext cx="3795328" cy="23637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544" y="1412776"/>
            <a:ext cx="4131114" cy="28083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9944" y="1565176"/>
            <a:ext cx="3834698" cy="25118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2234" y="1717576"/>
            <a:ext cx="3456384" cy="2215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608" y="1844824"/>
            <a:ext cx="2952328" cy="9804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43608" y="2978436"/>
            <a:ext cx="2952328" cy="8826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287984" y="3861048"/>
            <a:ext cx="289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865072" y="3861048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9008" y="4293096"/>
            <a:ext cx="289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866096" y="4293096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galleryContainer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9008" y="4725144"/>
            <a:ext cx="28905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866096" y="4725144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gallery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0032" y="5157192"/>
            <a:ext cx="289056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867120" y="515719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galleryTitle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91056" y="5589240"/>
            <a:ext cx="28905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868144" y="558924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galleryBody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8688" y="1916832"/>
            <a:ext cx="2087208" cy="3491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547664" y="2359732"/>
            <a:ext cx="2087208" cy="349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291056" y="6021288"/>
            <a:ext cx="289056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868144" y="6021288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figure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92080" y="6453336"/>
            <a:ext cx="289056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869168" y="6453336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208</Words>
  <Application>Microsoft Office PowerPoint</Application>
  <PresentationFormat>On-screen Show (4:3)</PresentationFormat>
  <Paragraphs>121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Jumana</dc:creator>
  <cp:lastModifiedBy>Jumana</cp:lastModifiedBy>
  <cp:revision>23</cp:revision>
  <dcterms:created xsi:type="dcterms:W3CDTF">2024-06-07T04:50:29Z</dcterms:created>
  <dcterms:modified xsi:type="dcterms:W3CDTF">2024-06-14T05:44:06Z</dcterms:modified>
</cp:coreProperties>
</file>