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7" r:id="rId5"/>
    <p:sldId id="265" r:id="rId6"/>
    <p:sldId id="268" r:id="rId7"/>
    <p:sldId id="257" r:id="rId8"/>
    <p:sldId id="258" r:id="rId9"/>
    <p:sldId id="259" r:id="rId10"/>
    <p:sldId id="262" r:id="rId11"/>
    <p:sldId id="260" r:id="rId12"/>
    <p:sldId id="261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8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2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1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1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3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6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9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7EDB-CCC3-4F6A-B9BC-3287365C809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0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3648" y="2213880"/>
            <a:ext cx="6192288" cy="810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Cambria" pitchFamily="18" charset="0"/>
                <a:ea typeface="Cambria" pitchFamily="18" charset="0"/>
              </a:rPr>
              <a:t>Team Layout</a:t>
            </a:r>
            <a:endParaRPr lang="en-US" sz="4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48104" y="3429000"/>
            <a:ext cx="3852088" cy="405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Coffee Shop Layout</a:t>
            </a:r>
            <a:endParaRPr lang="en-US" sz="24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2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eam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93" y="1772816"/>
            <a:ext cx="4069093" cy="2304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878" y="1484784"/>
            <a:ext cx="4131114" cy="28083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21278" y="1637184"/>
            <a:ext cx="3834698" cy="2511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83568" y="1789584"/>
            <a:ext cx="3456384" cy="2215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44942" y="1916832"/>
            <a:ext cx="2952328" cy="9804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44942" y="2996952"/>
            <a:ext cx="2952328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907704" y="4797152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484792" y="479715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8728" y="5229200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485816" y="522920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8728" y="5661248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85816" y="566124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9752" y="6093296"/>
            <a:ext cx="28905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486840" y="609329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4048" y="5085184"/>
            <a:ext cx="28905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581136" y="508518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0022" y="1988840"/>
            <a:ext cx="2087208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</a:t>
            </a:r>
            <a:r>
              <a:rPr lang="en-IN" dirty="0" err="1" smtClean="0"/>
              <a:t>img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448998" y="2503748"/>
            <a:ext cx="2087208" cy="349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&lt;h2&gt;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004048" y="5517232"/>
            <a:ext cx="289056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581136" y="551723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5072" y="5949280"/>
            <a:ext cx="289056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582160" y="594928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5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eam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5" y="1446825"/>
            <a:ext cx="3615469" cy="320631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24886" y="1340768"/>
            <a:ext cx="4463094" cy="3482581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0327" y="1421058"/>
            <a:ext cx="4305573" cy="3351050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93041" y="1548191"/>
            <a:ext cx="4027431" cy="31024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23" name="Rectangle 22"/>
          <p:cNvSpPr/>
          <p:nvPr/>
        </p:nvSpPr>
        <p:spPr>
          <a:xfrm>
            <a:off x="4932040" y="1654997"/>
            <a:ext cx="3749338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32040" y="2159053"/>
            <a:ext cx="3749338" cy="2232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64946" y="3312190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89082" y="3311181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24328" y="3338387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64946" y="2276872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9082" y="2258267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13218" y="2303069"/>
            <a:ext cx="1019222" cy="836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9592" y="5373216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906680" y="537321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30616" y="5805264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907704" y="580526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30616" y="6237312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907704" y="623731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69952" y="5373216"/>
            <a:ext cx="28905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147040" y="537321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0976" y="5805264"/>
            <a:ext cx="28905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5148064" y="580526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67904" y="6237312"/>
            <a:ext cx="289056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5144992" y="623731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div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5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eam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40104"/>
            <a:ext cx="4039061" cy="262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4886" y="1340768"/>
            <a:ext cx="4463094" cy="3482581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327" y="1421058"/>
            <a:ext cx="4305573" cy="3351050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3041" y="1548191"/>
            <a:ext cx="4027431" cy="31024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8" name="Rectangle 7"/>
          <p:cNvSpPr/>
          <p:nvPr/>
        </p:nvSpPr>
        <p:spPr>
          <a:xfrm>
            <a:off x="4932040" y="1654997"/>
            <a:ext cx="3749338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2040" y="2159053"/>
            <a:ext cx="3749338" cy="2232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4946" y="3312190"/>
            <a:ext cx="1019222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9082" y="3311181"/>
            <a:ext cx="1019222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4328" y="3338387"/>
            <a:ext cx="1019222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4946" y="2276872"/>
            <a:ext cx="1019222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9082" y="2258267"/>
            <a:ext cx="1019222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13218" y="2303069"/>
            <a:ext cx="1019222" cy="9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0072" y="2383927"/>
            <a:ext cx="720080" cy="387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20072" y="2879133"/>
            <a:ext cx="720080" cy="266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444208" y="2333868"/>
            <a:ext cx="720080" cy="387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444208" y="2829074"/>
            <a:ext cx="720080" cy="266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668344" y="2405876"/>
            <a:ext cx="720080" cy="387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668344" y="2901082"/>
            <a:ext cx="720080" cy="266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220072" y="3413988"/>
            <a:ext cx="720080" cy="387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220072" y="3909194"/>
            <a:ext cx="720080" cy="266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444208" y="3413988"/>
            <a:ext cx="720080" cy="387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444208" y="3909194"/>
            <a:ext cx="720080" cy="266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668344" y="3413988"/>
            <a:ext cx="720080" cy="387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7668344" y="3909194"/>
            <a:ext cx="720080" cy="266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971600" y="5013176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548688" y="501317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2624" y="5445224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549712" y="544522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2624" y="5877272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1549712" y="587727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3648" y="6309320"/>
            <a:ext cx="28905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1550736" y="630932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10936" y="5301208"/>
            <a:ext cx="28905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788024" y="530120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07864" y="5733256"/>
            <a:ext cx="289056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784952" y="573325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div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07864" y="6165304"/>
            <a:ext cx="28905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4784952" y="616530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</a:t>
            </a:r>
            <a:r>
              <a:rPr lang="en-IN" dirty="0" smtClean="0">
                <a:solidFill>
                  <a:schemeClr val="tx1"/>
                </a:solidFill>
              </a:rPr>
              <a:t>igure , h4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8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noProof="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eam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4042407" cy="2048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4886" y="1674611"/>
            <a:ext cx="4463094" cy="3986637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327" y="1754900"/>
            <a:ext cx="4305573" cy="3836069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3041" y="1882034"/>
            <a:ext cx="4027431" cy="35514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8" name="Rectangle 7"/>
          <p:cNvSpPr/>
          <p:nvPr/>
        </p:nvSpPr>
        <p:spPr>
          <a:xfrm>
            <a:off x="4932087" y="1988840"/>
            <a:ext cx="3749338" cy="704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2040" y="2765771"/>
            <a:ext cx="3749338" cy="2607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4946" y="4131530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9082" y="4130521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4328" y="4157727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4946" y="2943549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9082" y="2924944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13218" y="2969746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0072" y="3050605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&lt;figure&gt;</a:t>
            </a:r>
            <a:endParaRPr lang="en-IN" sz="1200" dirty="0"/>
          </a:p>
        </p:txBody>
      </p:sp>
      <p:sp>
        <p:nvSpPr>
          <p:cNvPr id="17" name="Rectangle 16"/>
          <p:cNvSpPr/>
          <p:nvPr/>
        </p:nvSpPr>
        <p:spPr>
          <a:xfrm>
            <a:off x="5220072" y="3545811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&lt;h4&gt;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6444208" y="3057832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4208" y="3556453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68344" y="3072554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68344" y="3567760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20072" y="4233329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20072" y="4728535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4208" y="4233329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44208" y="4728535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68344" y="4233329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68344" y="4728535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4026335" cy="228004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868144" y="2060848"/>
            <a:ext cx="1944216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&lt;figure&gt;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5868144" y="2420888"/>
            <a:ext cx="1944216" cy="216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&lt;h2&gt;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5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84448" y="764704"/>
            <a:ext cx="1551248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</a:rPr>
              <a:t>Components</a:t>
            </a:r>
            <a:endParaRPr lang="en-US" sz="1800" dirty="0">
              <a:solidFill>
                <a:schemeClr val="tx1"/>
              </a:solidFill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6196" y="764704"/>
            <a:ext cx="6731828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Total number of Components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itchFamily="34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4968044" y="1319898"/>
            <a:ext cx="3924436" cy="338554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600" dirty="0" smtClean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Number of Components in Coffee Shop Website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75936" y="1988840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56256" y="184482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1.navBar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75936" y="2420888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75936" y="2852968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6256" y="220489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2.heroSection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56256" y="256490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3.about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56256" y="292497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4.facility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56256" y="328501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5.menu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6256" y="364502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6.gallery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56256" y="400509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7.team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56256" y="436513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8.contact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56256" y="472517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9.contactIcons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2087724" y="1330333"/>
            <a:ext cx="2844316" cy="338554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600" dirty="0" smtClean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Parent Containers of Any website</a:t>
            </a:r>
          </a:p>
        </p:txBody>
      </p:sp>
      <p:pic>
        <p:nvPicPr>
          <p:cNvPr id="19" name="Picture 18" descr="C:\Users\nrsak\Desktop\Old Desktop\BOOTSTRAP\Completed Bootstrap\coffeeshop_bootstrap\prarthanakarthick.github.io_coffeeshop-bootstrap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1344056" cy="532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17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84448" y="764704"/>
            <a:ext cx="1551248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</a:rPr>
              <a:t>Components</a:t>
            </a:r>
            <a:endParaRPr lang="en-US" sz="1800" dirty="0">
              <a:solidFill>
                <a:schemeClr val="tx1"/>
              </a:solidFill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6196" y="764704"/>
            <a:ext cx="6731828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Total number of Components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itchFamily="34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nrsak\Desktop\Old Desktop\BOOTSTRAP\Completed Bootstrap\coffeeshop_bootstrap\prarthanakarthick.github.io_coffeeshop-bootstrap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1344056" cy="5328592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3419872" y="1844856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72280" y="184485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1.navBar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9872" y="2924976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19872" y="5085248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72280" y="220492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2.heroSection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72280" y="292497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3.about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72280" y="328504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4.facility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72280" y="364508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5.menu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2280" y="400509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6.gallery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72280" y="436516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7.team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36456" y="508521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8.contact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36456" y="544525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9.contactIcons</a:t>
            </a:r>
            <a:endParaRPr lang="en-US" sz="16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3419872" y="1333106"/>
            <a:ext cx="3708000" cy="338554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600" dirty="0" smtClean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Parent Containers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357496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1"/>
            <a:ext cx="7056784" cy="480172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9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4886" y="1674611"/>
            <a:ext cx="4463094" cy="3986637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327" y="1754900"/>
            <a:ext cx="4305573" cy="3836069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3041" y="1882034"/>
            <a:ext cx="4027431" cy="35514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all" dirty="0"/>
          </a:p>
        </p:txBody>
      </p:sp>
      <p:sp>
        <p:nvSpPr>
          <p:cNvPr id="8" name="Rectangle 7"/>
          <p:cNvSpPr/>
          <p:nvPr/>
        </p:nvSpPr>
        <p:spPr>
          <a:xfrm>
            <a:off x="4932087" y="1988840"/>
            <a:ext cx="3749338" cy="704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2040" y="2765771"/>
            <a:ext cx="3749338" cy="2607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4946" y="4131530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9082" y="4130521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4328" y="4157727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4946" y="2943549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9082" y="2924944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13218" y="2969746"/>
            <a:ext cx="1019222" cy="10714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0072" y="3050605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0072" y="3545811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4208" y="3057832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4208" y="3556453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68344" y="3072554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68344" y="3567760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20072" y="4233329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20072" y="4728535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4208" y="4233329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44208" y="4728535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&lt;h4&gt;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68344" y="4233329"/>
            <a:ext cx="720080" cy="443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&lt;figure&gt;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68344" y="4728535"/>
            <a:ext cx="720080" cy="304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&lt;h4&gt;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68144" y="2060847"/>
            <a:ext cx="1944216" cy="280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&lt;figure&gt;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5868144" y="2420888"/>
            <a:ext cx="1944216" cy="216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&lt;h2&gt;</a:t>
            </a:r>
            <a:endParaRPr lang="en-IN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5" y="4077072"/>
            <a:ext cx="4308698" cy="21835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4026335" cy="22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8748512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2564904"/>
            <a:ext cx="6192688" cy="1656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latin typeface="Algerian" panose="04020705040A02060702" pitchFamily="82" charset="0"/>
              </a:rPr>
              <a:t>STEP BY STEP PROCEDURE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5342" y="1484784"/>
            <a:ext cx="4131114" cy="2520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97742" y="1637184"/>
            <a:ext cx="3834698" cy="21518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3744416" cy="21640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60032" y="1789584"/>
            <a:ext cx="3456384" cy="1855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9512" y="4437112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86600" y="443711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0536" y="4869160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187624" y="486916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0536" y="5301208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187624" y="530120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3672408" cy="2498858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45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eam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725490" cy="2397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1412776"/>
            <a:ext cx="4131114" cy="25202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9944" y="1565176"/>
            <a:ext cx="3834698" cy="21518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234" y="1717576"/>
            <a:ext cx="3456384" cy="1855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608" y="1916832"/>
            <a:ext cx="2952328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43608" y="2564904"/>
            <a:ext cx="2952328" cy="792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68528" y="4293096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545616" y="429309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9552" y="4725144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46640" y="472514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552" y="5157192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546640" y="515719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0576" y="5589240"/>
            <a:ext cx="28905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547664" y="558924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1600" y="6021288"/>
            <a:ext cx="28905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548688" y="602128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teamBody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22340" y="692696"/>
            <a:ext cx="6246004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T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eam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504" y="157282"/>
            <a:ext cx="8856984" cy="39139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85933"/>
            <a:ext cx="3795327" cy="2463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1484784"/>
            <a:ext cx="4131114" cy="28083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9944" y="1637184"/>
            <a:ext cx="3834698" cy="2511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234" y="1789584"/>
            <a:ext cx="3456384" cy="2215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608" y="1916832"/>
            <a:ext cx="2952328" cy="9804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43608" y="3050444"/>
            <a:ext cx="2952328" cy="8826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835696" y="4797152"/>
            <a:ext cx="289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412784" y="479715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6720" y="5229200"/>
            <a:ext cx="289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413808" y="522920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6720" y="5661248"/>
            <a:ext cx="28905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13808" y="5661248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7744" y="6093296"/>
            <a:ext cx="289056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414832" y="6093296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064" y="5085184"/>
            <a:ext cx="28905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725152" y="5085184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teamBody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8688" y="1988840"/>
            <a:ext cx="2087208" cy="3491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547664" y="2431740"/>
            <a:ext cx="2087208" cy="349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148064" y="5517232"/>
            <a:ext cx="289056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725152" y="5517232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49088" y="5949280"/>
            <a:ext cx="289056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726176" y="5949280"/>
            <a:ext cx="216024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8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230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Jumana</dc:creator>
  <cp:lastModifiedBy>Jumana</cp:lastModifiedBy>
  <cp:revision>15</cp:revision>
  <dcterms:created xsi:type="dcterms:W3CDTF">2024-06-06T13:32:03Z</dcterms:created>
  <dcterms:modified xsi:type="dcterms:W3CDTF">2024-06-14T10:48:58Z</dcterms:modified>
</cp:coreProperties>
</file>