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9CD6-433A-6440-6575-7DB5BFD6C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08EF8-258C-26E1-1316-E2E9D969A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FB3EB-8A89-5AC4-FBDC-5EC2FD2EA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FDDE-A29F-4038-93FB-12F9B119ED72}" type="datetimeFigureOut">
              <a:rPr lang="en-US" smtClean="0"/>
              <a:t>01-Feb-25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C74AA-7FAF-6BA7-C911-78C0B927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D2DC7-32C3-A272-DB65-A06B219B1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9793-5C09-4178-84F7-57FD09A40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88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38225-967F-BD9D-718D-17563600A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13EC0-271B-0946-5389-8BA474797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A89D0-7871-48C8-E65E-8461A4F4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FDDE-A29F-4038-93FB-12F9B119ED72}" type="datetimeFigureOut">
              <a:rPr lang="en-US" smtClean="0"/>
              <a:t>01-Feb-25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65183-10A9-9601-DA59-20F062F6B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AA515-A996-1548-396A-FA0333A4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9793-5C09-4178-84F7-57FD09A40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6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709A62-64A7-419A-79D3-170C8AA25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451EF-82AA-5F35-7181-4959056B9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D7C9A-9A60-423D-27A8-908F15625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FDDE-A29F-4038-93FB-12F9B119ED72}" type="datetimeFigureOut">
              <a:rPr lang="en-US" smtClean="0"/>
              <a:t>01-Feb-25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1AD92-5A56-4709-8595-F1AAC34E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6B66C-83AA-892C-09E3-8B898B8D0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9793-5C09-4178-84F7-57FD09A40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7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7295-69C2-74E8-394F-9F7EB405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18D0A-E8A3-B76B-B382-F7613C2DC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013EE-1A2A-CF50-5DC9-C4F8DB95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FDDE-A29F-4038-93FB-12F9B119ED72}" type="datetimeFigureOut">
              <a:rPr lang="en-US" smtClean="0"/>
              <a:t>01-Feb-25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6731D-BBA6-BAFF-0212-CC5019A03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E9D0C-AE1B-09BA-6A16-69D73D06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9793-5C09-4178-84F7-57FD09A40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4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DFD9-E626-C47E-1A08-CEC80F33E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D397E-5622-489A-6BB7-EA0BD3A3E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D51C4-A6C2-CB0E-817A-2175463D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FDDE-A29F-4038-93FB-12F9B119ED72}" type="datetimeFigureOut">
              <a:rPr lang="en-US" smtClean="0"/>
              <a:t>01-Feb-25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BB99C-9925-79CF-56A7-7927A6CBC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D944B-6BE0-75A0-35CA-67CAB9B6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9793-5C09-4178-84F7-57FD09A40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6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32C0-1DB0-F057-EC35-ED9DDAF55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E4A82-8965-6CB3-F24C-8BAD2E73E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A2F22-9F79-8CD8-EB09-45702EEA4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BF212-7CB6-2401-3A29-DFBB1387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FDDE-A29F-4038-93FB-12F9B119ED72}" type="datetimeFigureOut">
              <a:rPr lang="en-US" smtClean="0"/>
              <a:t>01-Feb-25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36AA9-2D09-0708-EB2E-E73999B0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6BF82-AA36-FABD-5FE2-3C2CE13C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9793-5C09-4178-84F7-57FD09A40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02F6-39A4-D5F2-858C-AB3A522F1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E5644-E305-D9B4-CE8F-8920B45B2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0085D-98A2-421A-2309-80F48462B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910AD-97D1-59C7-EE9F-5B81AF950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206C87-8FEC-86BE-057F-929CF50AA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551B85-5DF1-78F4-042D-A893B0043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FDDE-A29F-4038-93FB-12F9B119ED72}" type="datetimeFigureOut">
              <a:rPr lang="en-US" smtClean="0"/>
              <a:t>01-Feb-25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3BD886-4735-C82F-DE47-91A06495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D35816-A435-4974-FB4A-F1FEEB50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9793-5C09-4178-84F7-57FD09A40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6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2606-CD9E-C859-E734-47219638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B440F-DB2D-A325-9985-ED1A6A0B3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FDDE-A29F-4038-93FB-12F9B119ED72}" type="datetimeFigureOut">
              <a:rPr lang="en-US" smtClean="0"/>
              <a:t>01-Feb-25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44AAB-F678-013B-F401-EB3FC84F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0CFE7-C373-A4F7-7F8E-3D7B5DE84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9793-5C09-4178-84F7-57FD09A40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7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B0EA71-4A58-DFFB-431E-0516A0E49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FDDE-A29F-4038-93FB-12F9B119ED72}" type="datetimeFigureOut">
              <a:rPr lang="en-US" smtClean="0"/>
              <a:t>01-Feb-25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FD31BF-5572-A7A6-72C1-6F0DE50F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0967C-85A8-1F96-2B63-1667D578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9793-5C09-4178-84F7-57FD09A40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0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DE9B2-BCE3-00F0-EF16-B24D8198D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06CE3-DC7E-3290-15B6-32D572E7D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D8BF9-693E-4820-7AEC-A935620BD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D7B47-35CD-8C96-08BE-8A477D47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FDDE-A29F-4038-93FB-12F9B119ED72}" type="datetimeFigureOut">
              <a:rPr lang="en-US" smtClean="0"/>
              <a:t>01-Feb-25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23712-36D9-5EA5-9B6D-A6949EAB0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4A79F-3F2F-02F1-2A77-3844D28F8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9793-5C09-4178-84F7-57FD09A40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4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E4EBF-9761-008A-E5DF-395EF51B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A2607A-BFDC-866A-D643-0C3985B3D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7D9D4-019A-F7B0-ACD2-48A5FA04D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216CB-4944-BD0F-59C7-73E8395F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FDDE-A29F-4038-93FB-12F9B119ED72}" type="datetimeFigureOut">
              <a:rPr lang="en-US" smtClean="0"/>
              <a:t>01-Feb-25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4BD85-C09C-0F86-FC3F-EE2EF129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E93FC-3838-D480-E45D-989F6F77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9793-5C09-4178-84F7-57FD09A40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8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5FF466-01D4-E92B-84EE-F2FFE09D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78FA7-DE50-4BF3-3C7F-CAE74E6E4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28918-DD89-22D7-8FCB-0637DED1D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33FDDE-A29F-4038-93FB-12F9B119ED72}" type="datetimeFigureOut">
              <a:rPr lang="en-US" smtClean="0"/>
              <a:t>01-Feb-25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89BD1-342F-FA76-015D-7A2F7FCE6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0EBA1-B831-B57B-59C9-4C4001335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F99793-5C09-4178-84F7-57FD09A40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45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87BFF4-1EBB-E94C-74BD-3DE56E9F1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179" y="1437997"/>
            <a:ext cx="6563641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7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CD1D26-4ED5-42E2-2B84-BF4EEF897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0467" y="2181765"/>
            <a:ext cx="9431066" cy="363905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A47DA0-D254-FB34-394F-88744D511D32}"/>
              </a:ext>
            </a:extLst>
          </p:cNvPr>
          <p:cNvSpPr/>
          <p:nvPr/>
        </p:nvSpPr>
        <p:spPr>
          <a:xfrm>
            <a:off x="8403336" y="3273552"/>
            <a:ext cx="1115568" cy="52120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F6DCCB-EEA4-9486-10EE-7ED3F540947A}"/>
              </a:ext>
            </a:extLst>
          </p:cNvPr>
          <p:cNvSpPr/>
          <p:nvPr/>
        </p:nvSpPr>
        <p:spPr>
          <a:xfrm>
            <a:off x="2673096" y="3357658"/>
            <a:ext cx="838200" cy="35299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EE08DF-B3EE-5CB0-62C9-60E598BABD91}"/>
              </a:ext>
            </a:extLst>
          </p:cNvPr>
          <p:cNvSpPr/>
          <p:nvPr/>
        </p:nvSpPr>
        <p:spPr>
          <a:xfrm>
            <a:off x="3545655" y="3393329"/>
            <a:ext cx="897498" cy="28165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28FBA0-FC88-6729-16A1-2BDA63B32510}"/>
              </a:ext>
            </a:extLst>
          </p:cNvPr>
          <p:cNvSpPr/>
          <p:nvPr/>
        </p:nvSpPr>
        <p:spPr>
          <a:xfrm>
            <a:off x="4477512" y="3393329"/>
            <a:ext cx="897498" cy="28165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728642-AE95-E006-260E-A5FE3D4BD401}"/>
              </a:ext>
            </a:extLst>
          </p:cNvPr>
          <p:cNvSpPr/>
          <p:nvPr/>
        </p:nvSpPr>
        <p:spPr>
          <a:xfrm>
            <a:off x="5439018" y="3393329"/>
            <a:ext cx="966770" cy="28165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0E0F3-7E0B-64A7-E2F8-2C52F6D5AF9C}"/>
              </a:ext>
            </a:extLst>
          </p:cNvPr>
          <p:cNvSpPr/>
          <p:nvPr/>
        </p:nvSpPr>
        <p:spPr>
          <a:xfrm>
            <a:off x="6440700" y="3384185"/>
            <a:ext cx="838201" cy="28165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0FEF66-F82F-90C7-D705-CEDAE1D54557}"/>
              </a:ext>
            </a:extLst>
          </p:cNvPr>
          <p:cNvSpPr/>
          <p:nvPr/>
        </p:nvSpPr>
        <p:spPr>
          <a:xfrm>
            <a:off x="7329748" y="3393329"/>
            <a:ext cx="1115568" cy="28165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B32DFC-E544-1005-0AD8-460045E4346D}"/>
              </a:ext>
            </a:extLst>
          </p:cNvPr>
          <p:cNvSpPr/>
          <p:nvPr/>
        </p:nvSpPr>
        <p:spPr>
          <a:xfrm>
            <a:off x="8517636" y="3953812"/>
            <a:ext cx="928116" cy="3320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DF35A2-0252-40E0-7625-35E0FCB77BAA}"/>
              </a:ext>
            </a:extLst>
          </p:cNvPr>
          <p:cNvSpPr/>
          <p:nvPr/>
        </p:nvSpPr>
        <p:spPr>
          <a:xfrm>
            <a:off x="2510444" y="3794760"/>
            <a:ext cx="6103204" cy="59131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74A7FE-5850-FF20-ADE1-05F5B799D86F}"/>
              </a:ext>
            </a:extLst>
          </p:cNvPr>
          <p:cNvSpPr txBox="1"/>
          <p:nvPr/>
        </p:nvSpPr>
        <p:spPr>
          <a:xfrm>
            <a:off x="9471730" y="3357658"/>
            <a:ext cx="12011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Byte 1 of malicious pattern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714267-C9D6-5A43-0DB1-EF22438F8BE7}"/>
              </a:ext>
            </a:extLst>
          </p:cNvPr>
          <p:cNvSpPr txBox="1"/>
          <p:nvPr/>
        </p:nvSpPr>
        <p:spPr>
          <a:xfrm>
            <a:off x="1037914" y="4417108"/>
            <a:ext cx="12011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Bytes 2 -7 of malicious pattern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491CC8-534F-4F7C-EF06-76DB85BE64B9}"/>
              </a:ext>
            </a:extLst>
          </p:cNvPr>
          <p:cNvCxnSpPr>
            <a:cxnSpLocks/>
          </p:cNvCxnSpPr>
          <p:nvPr/>
        </p:nvCxnSpPr>
        <p:spPr>
          <a:xfrm flipH="1">
            <a:off x="1984248" y="4386072"/>
            <a:ext cx="526196" cy="1584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49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BAA49F-0F0C-596A-6978-9DD5E130D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59" y="840805"/>
            <a:ext cx="10843065" cy="281919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1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diagram of a circuit&#10;&#10;Description automatically generated">
            <a:extLst>
              <a:ext uri="{FF2B5EF4-FFF2-40B4-BE49-F238E27FC236}">
                <a16:creationId xmlns:a16="http://schemas.microsoft.com/office/drawing/2014/main" id="{75E9BCC6-6DE0-36AB-A453-537C6A950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5A2C92-8471-B458-4135-3CD987C72BE4}"/>
              </a:ext>
            </a:extLst>
          </p:cNvPr>
          <p:cNvSpPr txBox="1"/>
          <p:nvPr/>
        </p:nvSpPr>
        <p:spPr>
          <a:xfrm>
            <a:off x="6025896" y="6369796"/>
            <a:ext cx="159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Detect7B</a:t>
            </a:r>
          </a:p>
        </p:txBody>
      </p:sp>
    </p:spTree>
    <p:extLst>
      <p:ext uri="{BB962C8B-B14F-4D97-AF65-F5344CB8AC3E}">
        <p14:creationId xmlns:p14="http://schemas.microsoft.com/office/powerpoint/2010/main" val="2259058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2E92D-4B71-5DB2-CCFB-ABD30F14B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44" y="-857"/>
            <a:ext cx="6793755" cy="6854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2216C2-9783-9A5C-2603-3B93CA55154E}"/>
              </a:ext>
            </a:extLst>
          </p:cNvPr>
          <p:cNvSpPr txBox="1"/>
          <p:nvPr/>
        </p:nvSpPr>
        <p:spPr>
          <a:xfrm>
            <a:off x="9600790" y="3211854"/>
            <a:ext cx="158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wordmatch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382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CCFFD0-E2A0-81D9-98F6-E07E844F4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76" y="109074"/>
            <a:ext cx="11631648" cy="66398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5096F3-06BD-CC18-4134-2E50E08A6F0A}"/>
              </a:ext>
            </a:extLst>
          </p:cNvPr>
          <p:cNvSpPr txBox="1"/>
          <p:nvPr/>
        </p:nvSpPr>
        <p:spPr>
          <a:xfrm>
            <a:off x="5432678" y="6379594"/>
            <a:ext cx="16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comparator</a:t>
            </a:r>
          </a:p>
        </p:txBody>
      </p:sp>
    </p:spTree>
    <p:extLst>
      <p:ext uri="{BB962C8B-B14F-4D97-AF65-F5344CB8AC3E}">
        <p14:creationId xmlns:p14="http://schemas.microsoft.com/office/powerpoint/2010/main" val="2387957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8ECEAA-16E8-4404-7C7D-60B630849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29187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D49116-F4DA-E0FA-C932-98F228EB49DB}"/>
              </a:ext>
            </a:extLst>
          </p:cNvPr>
          <p:cNvSpPr txBox="1"/>
          <p:nvPr/>
        </p:nvSpPr>
        <p:spPr>
          <a:xfrm>
            <a:off x="9886950" y="5581650"/>
            <a:ext cx="1003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dropfifo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1A4684-6314-7C4C-46E7-D76CA7A65024}"/>
              </a:ext>
            </a:extLst>
          </p:cNvPr>
          <p:cNvSpPr/>
          <p:nvPr/>
        </p:nvSpPr>
        <p:spPr>
          <a:xfrm>
            <a:off x="621792" y="2606040"/>
            <a:ext cx="1828800" cy="156362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F35465-A8B2-5806-BD4C-EBC191A36C8C}"/>
              </a:ext>
            </a:extLst>
          </p:cNvPr>
          <p:cNvCxnSpPr/>
          <p:nvPr/>
        </p:nvCxnSpPr>
        <p:spPr>
          <a:xfrm flipH="1">
            <a:off x="420624" y="3849624"/>
            <a:ext cx="137160" cy="51206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101255-25EE-8B8F-CDDE-DDF50DE25A3A}"/>
              </a:ext>
            </a:extLst>
          </p:cNvPr>
          <p:cNvSpPr txBox="1"/>
          <p:nvPr/>
        </p:nvSpPr>
        <p:spPr>
          <a:xfrm>
            <a:off x="0" y="4361688"/>
            <a:ext cx="214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WR Pointer history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5D2FAC-3EC3-CDFC-C540-64E955A96F51}"/>
              </a:ext>
            </a:extLst>
          </p:cNvPr>
          <p:cNvSpPr/>
          <p:nvPr/>
        </p:nvSpPr>
        <p:spPr>
          <a:xfrm>
            <a:off x="6190488" y="2304288"/>
            <a:ext cx="1216152" cy="179222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BECAB6-5F3F-4A13-C919-31855BC5CC99}"/>
              </a:ext>
            </a:extLst>
          </p:cNvPr>
          <p:cNvCxnSpPr>
            <a:cxnSpLocks/>
          </p:cNvCxnSpPr>
          <p:nvPr/>
        </p:nvCxnSpPr>
        <p:spPr>
          <a:xfrm>
            <a:off x="7406640" y="3913632"/>
            <a:ext cx="969264" cy="10424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49376D-4612-90A7-3EF2-36BE1802522C}"/>
              </a:ext>
            </a:extLst>
          </p:cNvPr>
          <p:cNvSpPr txBox="1"/>
          <p:nvPr/>
        </p:nvSpPr>
        <p:spPr>
          <a:xfrm>
            <a:off x="7690104" y="4956048"/>
            <a:ext cx="2093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WR pointer incrementing</a:t>
            </a:r>
          </a:p>
        </p:txBody>
      </p:sp>
    </p:spTree>
    <p:extLst>
      <p:ext uri="{BB962C8B-B14F-4D97-AF65-F5344CB8AC3E}">
        <p14:creationId xmlns:p14="http://schemas.microsoft.com/office/powerpoint/2010/main" val="10472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436</TotalTime>
  <Words>22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Sarthak Jain</dc:creator>
  <cp:lastModifiedBy>Sarthak Jain</cp:lastModifiedBy>
  <cp:revision>7</cp:revision>
  <dcterms:created xsi:type="dcterms:W3CDTF">2025-02-01T13:13:52Z</dcterms:created>
  <dcterms:modified xsi:type="dcterms:W3CDTF">2025-02-02T06:31:03Z</dcterms:modified>
</cp:coreProperties>
</file>