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0"/>
  </p:notesMasterIdLst>
  <p:sldIdLst>
    <p:sldId id="257" r:id="rId2"/>
    <p:sldId id="258" r:id="rId3"/>
    <p:sldId id="276" r:id="rId4"/>
    <p:sldId id="260" r:id="rId5"/>
    <p:sldId id="278" r:id="rId6"/>
    <p:sldId id="259" r:id="rId7"/>
    <p:sldId id="275" r:id="rId8"/>
    <p:sldId id="27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76"/>
            <p14:sldId id="260"/>
            <p14:sldId id="278"/>
            <p14:sldId id="259"/>
            <p14:sldId id="275"/>
            <p14:sldId id="277"/>
          </p14:sldIdLst>
        </p14:section>
        <p14:section name="Group Member 1" id="{0860697E-8C4A-43F9-A7C0-C435911657B2}">
          <p14:sldIdLst/>
        </p14:section>
        <p14:section name="Group Member 2" id="{ED02CA79-8112-418E-8BC2-0FD9B68AECB3}">
          <p14:sldIdLst/>
        </p14:section>
        <p14:section name="Group Member 3" id="{0DAD77B1-60C5-4EB2-933E-C56E97A5B2A7}">
          <p14:sldIdLst/>
        </p14:section>
        <p14:section name="General Closing" id="{4AB6C702-EE4D-4283-ACB0-770710E41AE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We designed this template so that each member of the project team has a set of slides with its own theme. Members, here’s how you add a new slide to just your set: </a:t>
            </a:r>
          </a:p>
          <a:p>
            <a:br>
              <a:rPr lang="en-US"/>
            </a:br>
            <a:r>
              <a:rPr lang="en-US"/>
              <a:t>Mark where you want to add the slide: Select an existing one in the Thumbnails pane, click the New Slide button, then choose a layout. The new slide gets the same theme as the other slides in your set. </a:t>
            </a:r>
          </a:p>
          <a:p>
            <a:endParaRPr lang="en-US"/>
          </a:p>
          <a:p>
            <a:r>
              <a:rPr lang="en-US"/>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1891506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68140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4122055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We designed this template so that each member of the project team has a set of slides with its own theme. Members, here’s how you add a new slide to just your set: </a:t>
            </a:r>
          </a:p>
          <a:p>
            <a:br>
              <a:rPr lang="en-US"/>
            </a:br>
            <a:r>
              <a:rPr lang="en-US"/>
              <a:t>Mark where you want to add the slide: Select an existing one in the Thumbnails pane, click the New Slide button, then choose a layout. The new slide gets the same theme as the other slides in your set. </a:t>
            </a:r>
          </a:p>
          <a:p>
            <a:endParaRPr lang="en-US"/>
          </a:p>
          <a:p>
            <a:r>
              <a:rPr lang="en-US"/>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8</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117381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ABE3C1-DBE1-495D-B57B-2849774B866A}"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3F48C-C7C6-4055-9F49-3777875E72AE}"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4/12/2021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E42F4-6EEF-4EF7-8ED4-2208F0F89A08}"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5A6C69-6797-4E8A-BF37-F2C3751466E9}"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014A1-A632-4878-A0D3-F52BA7563730}" type="datetimeFigureOut">
              <a:rPr lang="en-US" smtClean="0"/>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smtClean="0"/>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4/12/2021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5.xml" /><Relationship Id="rId4" Type="http://schemas.openxmlformats.org/officeDocument/2006/relationships/image" Target="../media/image5.png"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a:t>Facial Emotion Detection using CNN</a:t>
            </a:r>
            <a:endParaRPr lang="en-US"/>
          </a:p>
        </p:txBody>
      </p:sp>
      <p:sp>
        <p:nvSpPr>
          <p:cNvPr id="3" name="Subtitle 2"/>
          <p:cNvSpPr>
            <a:spLocks noGrp="1"/>
          </p:cNvSpPr>
          <p:nvPr>
            <p:ph type="subTitle" idx="1"/>
          </p:nvPr>
        </p:nvSpPr>
        <p:spPr>
          <a:xfrm>
            <a:off x="680322" y="4394039"/>
            <a:ext cx="8288296" cy="1529578"/>
          </a:xfrm>
        </p:spPr>
        <p:txBody>
          <a:bodyPr vert="horz" lIns="91440" tIns="45720" rIns="91440" bIns="45720" rtlCol="0" anchor="t">
            <a:normAutofit/>
          </a:bodyPr>
          <a:lstStyle/>
          <a:p>
            <a:r>
              <a:rPr lang="en-US"/>
              <a:t>Team Members  </a:t>
            </a:r>
          </a:p>
          <a:p>
            <a:r>
              <a:rPr lang="en-US"/>
              <a:t>1.Sarthak Jain   </a:t>
            </a:r>
            <a:r>
              <a:rPr lang="en-US" dirty="0"/>
              <a:t>(</a:t>
            </a:r>
            <a:r>
              <a:rPr lang="en-US" dirty="0">
                <a:ea typeface="+mn-lt"/>
                <a:cs typeface="+mn-lt"/>
              </a:rPr>
              <a:t>191IT145</a:t>
            </a:r>
            <a:r>
              <a:rPr lang="en-US" dirty="0"/>
              <a:t>)</a:t>
            </a:r>
          </a:p>
          <a:p>
            <a:r>
              <a:rPr lang="en-US"/>
              <a:t>2.Gaurav Kumar</a:t>
            </a:r>
            <a:r>
              <a:rPr lang="en-US" dirty="0"/>
              <a:t>(</a:t>
            </a:r>
            <a:r>
              <a:rPr lang="en-US" dirty="0">
                <a:ea typeface="+mn-lt"/>
                <a:cs typeface="+mn-lt"/>
              </a:rPr>
              <a:t>191IT114</a:t>
            </a:r>
            <a:r>
              <a:rPr lang="en-US" dirty="0"/>
              <a:t>)</a:t>
            </a:r>
            <a:endParaRPr lang="en-US"/>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a:xfrm>
            <a:off x="680321" y="2336873"/>
            <a:ext cx="9613861" cy="4309829"/>
          </a:xfrm>
        </p:spPr>
        <p:txBody>
          <a:bodyPr vert="horz" lIns="91440" tIns="45720" rIns="91440" bIns="45720" rtlCol="0" anchor="t">
            <a:normAutofit/>
          </a:bodyPr>
          <a:lstStyle/>
          <a:p>
            <a:r>
              <a:rPr lang="en-US">
                <a:ea typeface="+mn-lt"/>
                <a:cs typeface="+mn-lt"/>
              </a:rPr>
              <a:t>The facial expression of human emotion is one of the major topics in facial recognition, and it can generate both technical and everyday application beyond laboratory experiment .</a:t>
            </a:r>
          </a:p>
          <a:p>
            <a:r>
              <a:rPr lang="en-US">
                <a:ea typeface="+mn-lt"/>
                <a:cs typeface="+mn-lt"/>
              </a:rPr>
              <a:t>Emotion detection can give people more affinities and help to provide personalized service to people depending on their moods.</a:t>
            </a:r>
          </a:p>
          <a:p>
            <a:r>
              <a:rPr lang="en-US">
                <a:ea typeface="+mn-lt"/>
                <a:cs typeface="+mn-lt"/>
              </a:rPr>
              <a:t>This projection constructs a system of deep learning model to classify a given image of human facial emotion into one of the seven basic human emotions .</a:t>
            </a:r>
          </a:p>
          <a:p>
            <a:r>
              <a:rPr lang="en-US">
                <a:ea typeface="+mn-lt"/>
                <a:cs typeface="+mn-lt"/>
              </a:rPr>
              <a:t>and the testing result will be evaluated based on accuracy of the model.</a:t>
            </a:r>
            <a:endParaRPr lang="en-US"/>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 and Motivation</a:t>
            </a:r>
          </a:p>
        </p:txBody>
      </p:sp>
      <p:sp>
        <p:nvSpPr>
          <p:cNvPr id="3" name="Content Placeholder 2"/>
          <p:cNvSpPr>
            <a:spLocks noGrp="1"/>
          </p:cNvSpPr>
          <p:nvPr>
            <p:ph idx="1"/>
          </p:nvPr>
        </p:nvSpPr>
        <p:spPr/>
        <p:txBody>
          <a:bodyPr vert="horz" lIns="91440" tIns="45720" rIns="91440" bIns="45720" rtlCol="0" anchor="t">
            <a:normAutofit/>
          </a:bodyPr>
          <a:lstStyle/>
          <a:p>
            <a:r>
              <a:rPr lang="en-US"/>
              <a:t>There are several areas where the emotion recognition technique are used ,like in digital Cameras to automatically take pictures when the user smiles .</a:t>
            </a:r>
          </a:p>
          <a:p>
            <a:r>
              <a:rPr lang="en-US"/>
              <a:t>However, the most promising applications involve the humanization of artificial intelligent systems.</a:t>
            </a:r>
          </a:p>
          <a:p>
            <a:r>
              <a:rPr lang="en-US"/>
              <a:t>If computers</a:t>
            </a:r>
            <a:r>
              <a:rPr lang="en-US">
                <a:ea typeface="+mn-lt"/>
                <a:cs typeface="+mn-lt"/>
              </a:rPr>
              <a:t> are able to keep track of the mental status of the user, robots can react upon this and behave </a:t>
            </a:r>
            <a:r>
              <a:rPr lang="en-US" err="1">
                <a:ea typeface="+mn-lt"/>
                <a:cs typeface="+mn-lt"/>
              </a:rPr>
              <a:t>appropiately</a:t>
            </a:r>
            <a:r>
              <a:rPr lang="en-US">
                <a:ea typeface="+mn-lt"/>
                <a:cs typeface="+mn-lt"/>
              </a:rPr>
              <a:t>.</a:t>
            </a:r>
          </a:p>
          <a:p>
            <a:r>
              <a:rPr lang="en-US">
                <a:ea typeface="+mn-lt"/>
                <a:cs typeface="+mn-lt"/>
              </a:rPr>
              <a:t>Emotion recognition therefore plays a key-role in improving human machine interaction.</a:t>
            </a:r>
          </a:p>
          <a:p>
            <a:endParaRPr lang="en-US"/>
          </a:p>
          <a:p>
            <a:endParaRPr lang="en-US"/>
          </a:p>
        </p:txBody>
      </p:sp>
    </p:spTree>
    <p:extLst>
      <p:ext uri="{BB962C8B-B14F-4D97-AF65-F5344CB8AC3E}">
        <p14:creationId xmlns:p14="http://schemas.microsoft.com/office/powerpoint/2010/main" val="3032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Methodology</a:t>
            </a:r>
          </a:p>
        </p:txBody>
      </p:sp>
      <p:sp>
        <p:nvSpPr>
          <p:cNvPr id="3" name="Content Placeholder 2"/>
          <p:cNvSpPr>
            <a:spLocks noGrp="1"/>
          </p:cNvSpPr>
          <p:nvPr>
            <p:ph idx="4294967295"/>
          </p:nvPr>
        </p:nvSpPr>
        <p:spPr>
          <a:xfrm>
            <a:off x="593717" y="2305767"/>
            <a:ext cx="10231737" cy="4618295"/>
          </a:xfrm>
        </p:spPr>
        <p:txBody>
          <a:bodyPr vert="horz" lIns="91440" tIns="45720" rIns="91440" bIns="45720" rtlCol="0" anchor="t">
            <a:normAutofit/>
          </a:bodyPr>
          <a:lstStyle/>
          <a:p>
            <a:r>
              <a:rPr lang="en-US">
                <a:ea typeface="+mn-lt"/>
                <a:cs typeface="+mn-lt"/>
              </a:rPr>
              <a:t>The Methods:</a:t>
            </a:r>
            <a:endParaRPr lang="en-US"/>
          </a:p>
          <a:p>
            <a:pPr marL="0" indent="0">
              <a:buNone/>
            </a:pPr>
            <a:endParaRPr lang="en-US"/>
          </a:p>
          <a:p>
            <a:pPr marL="0" indent="0">
              <a:buNone/>
            </a:pPr>
            <a:r>
              <a:rPr lang="en-IN"/>
              <a:t>1</a:t>
            </a:r>
            <a:r>
              <a:rPr lang="en-US"/>
              <a:t>.Convolutional Neural Networks (CNNs)</a:t>
            </a:r>
            <a:endParaRPr lang="en-US">
              <a:ea typeface="+mn-lt"/>
              <a:cs typeface="+mn-lt"/>
            </a:endParaRPr>
          </a:p>
          <a:p>
            <a:pPr marL="0" indent="0">
              <a:buNone/>
            </a:pPr>
            <a:r>
              <a:rPr lang="en-US">
                <a:ea typeface="+mn-lt"/>
                <a:cs typeface="+mn-lt"/>
              </a:rPr>
              <a:t>In this project, we use a deep learning technique called Convolutional Neural Networks(CNNs) to establish a classification model that combines feature extraction with classification.</a:t>
            </a:r>
            <a:endParaRPr lang="en-US" dirty="0"/>
          </a:p>
          <a:p>
            <a:pPr marL="0" indent="0">
              <a:buNone/>
            </a:pPr>
            <a:r>
              <a:rPr lang="en-US" dirty="0">
                <a:ea typeface="+mn-lt"/>
                <a:cs typeface="+mn-lt"/>
              </a:rPr>
              <a:t>CNN model is built using keras library, optimiser used is adam and loss function used is categorical.</a:t>
            </a:r>
            <a:endParaRPr lang="en-US" dirty="0"/>
          </a:p>
          <a:p>
            <a:pPr marL="0" indent="0">
              <a:buNone/>
            </a:pPr>
            <a:endParaRPr lang="en-US"/>
          </a:p>
          <a:p>
            <a:endParaRPr lang="en-US"/>
          </a:p>
        </p:txBody>
      </p:sp>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4294967295"/>
          </p:nvPr>
        </p:nvSpPr>
        <p:spPr>
          <a:xfrm>
            <a:off x="676095" y="2655875"/>
            <a:ext cx="9613900" cy="3135485"/>
          </a:xfrm>
        </p:spPr>
        <p:txBody>
          <a:bodyPr vert="horz" lIns="91440" tIns="45720" rIns="91440" bIns="45720" rtlCol="0" anchor="t">
            <a:normAutofit/>
          </a:bodyPr>
          <a:lstStyle/>
          <a:p>
            <a:pPr marL="0" indent="0">
              <a:buNone/>
            </a:pPr>
            <a:r>
              <a:rPr lang="en-US" dirty="0">
                <a:ea typeface="+mn-lt"/>
                <a:cs typeface="+mn-lt"/>
              </a:rPr>
              <a:t>• Developing a CNN model</a:t>
            </a:r>
            <a:endParaRPr lang="en-US" dirty="0"/>
          </a:p>
          <a:p>
            <a:pPr marL="0" indent="0">
              <a:buNone/>
            </a:pPr>
            <a:r>
              <a:rPr lang="en-US" dirty="0">
                <a:ea typeface="+mn-lt"/>
                <a:cs typeface="+mn-lt"/>
              </a:rPr>
              <a:t>• Training and testing on very large dataset (FER-2013 used for this project) </a:t>
            </a:r>
          </a:p>
          <a:p>
            <a:pPr marL="0" indent="0">
              <a:buNone/>
            </a:pPr>
            <a:r>
              <a:rPr lang="en-US" dirty="0">
                <a:ea typeface="+mn-lt"/>
                <a:cs typeface="+mn-lt"/>
              </a:rPr>
              <a:t>• Taking image of any dimension from user.</a:t>
            </a:r>
          </a:p>
          <a:p>
            <a:pPr marL="0" indent="0">
              <a:buNone/>
            </a:pPr>
            <a:r>
              <a:rPr lang="en-US" dirty="0">
                <a:ea typeface="+mn-lt"/>
                <a:cs typeface="+mn-lt"/>
              </a:rPr>
              <a:t>• Predicting emotion of input image .</a:t>
            </a:r>
          </a:p>
          <a:p>
            <a:pPr marL="0" indent="0">
              <a:buNone/>
            </a:pPr>
            <a:r>
              <a:rPr lang="en-US" dirty="0">
                <a:ea typeface="+mn-lt"/>
                <a:cs typeface="+mn-lt"/>
              </a:rPr>
              <a:t>• We did GPU enabled training of our model (since it has 35000 + images) </a:t>
            </a:r>
          </a:p>
          <a:p>
            <a:pPr marL="0" indent="0">
              <a:buNone/>
            </a:pPr>
            <a:r>
              <a:rPr lang="en-US" dirty="0">
                <a:ea typeface="+mn-lt"/>
                <a:cs typeface="+mn-lt"/>
              </a:rPr>
              <a:t>• for creating model we used python libraries </a:t>
            </a:r>
            <a:r>
              <a:rPr lang="en-US" dirty="0" err="1">
                <a:ea typeface="+mn-lt"/>
                <a:cs typeface="+mn-lt"/>
              </a:rPr>
              <a:t>tensorflow</a:t>
            </a:r>
            <a:r>
              <a:rPr lang="en-US" dirty="0">
                <a:ea typeface="+mn-lt"/>
                <a:cs typeface="+mn-lt"/>
              </a:rPr>
              <a:t>, </a:t>
            </a:r>
            <a:r>
              <a:rPr lang="en-US" dirty="0" err="1">
                <a:ea typeface="+mn-lt"/>
                <a:cs typeface="+mn-lt"/>
              </a:rPr>
              <a:t>keras</a:t>
            </a:r>
            <a:r>
              <a:rPr lang="en-US" dirty="0">
                <a:ea typeface="+mn-lt"/>
                <a:cs typeface="+mn-lt"/>
              </a:rPr>
              <a:t>.</a:t>
            </a:r>
          </a:p>
          <a:p>
            <a:pPr marL="0" indent="0">
              <a:buNone/>
            </a:pPr>
            <a:r>
              <a:rPr lang="en-US" dirty="0">
                <a:ea typeface="+mn-lt"/>
                <a:cs typeface="+mn-lt"/>
              </a:rPr>
              <a:t>• other python libraries used are </a:t>
            </a:r>
            <a:r>
              <a:rPr lang="en-US" dirty="0" err="1">
                <a:ea typeface="+mn-lt"/>
                <a:cs typeface="+mn-lt"/>
              </a:rPr>
              <a:t>numpy</a:t>
            </a:r>
            <a:r>
              <a:rPr lang="en-US" dirty="0">
                <a:ea typeface="+mn-lt"/>
                <a:cs typeface="+mn-lt"/>
              </a:rPr>
              <a:t>, </a:t>
            </a:r>
            <a:r>
              <a:rPr lang="en-US" dirty="0" err="1">
                <a:ea typeface="+mn-lt"/>
                <a:cs typeface="+mn-lt"/>
              </a:rPr>
              <a:t>scipy</a:t>
            </a:r>
            <a:r>
              <a:rPr lang="en-US" dirty="0">
                <a:ea typeface="+mn-lt"/>
                <a:cs typeface="+mn-lt"/>
              </a:rPr>
              <a:t>, pandas etc.</a:t>
            </a:r>
            <a:endParaRPr lang="en-US" dirty="0"/>
          </a:p>
          <a:p>
            <a:pPr marL="0" indent="0">
              <a:buNone/>
            </a:pPr>
            <a:endParaRPr lang="en-US" dirty="0"/>
          </a:p>
        </p:txBody>
      </p:sp>
    </p:spTree>
    <p:extLst>
      <p:ext uri="{BB962C8B-B14F-4D97-AF65-F5344CB8AC3E}">
        <p14:creationId xmlns:p14="http://schemas.microsoft.com/office/powerpoint/2010/main" val="218184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19" y="769271"/>
            <a:ext cx="9613863" cy="1080937"/>
          </a:xfrm>
        </p:spPr>
        <p:txBody>
          <a:bodyPr/>
          <a:lstStyle/>
          <a:p>
            <a:r>
              <a:rPr lang="en-US" dirty="0"/>
              <a:t>Result and analysis</a:t>
            </a:r>
            <a:endParaRPr lang="en-US"/>
          </a:p>
        </p:txBody>
      </p:sp>
      <p:sp>
        <p:nvSpPr>
          <p:cNvPr id="8" name="Text Placeholder 7"/>
          <p:cNvSpPr>
            <a:spLocks noGrp="1"/>
          </p:cNvSpPr>
          <p:nvPr>
            <p:ph type="body" idx="1"/>
          </p:nvPr>
        </p:nvSpPr>
        <p:spPr/>
        <p:txBody>
          <a:bodyPr/>
          <a:lstStyle/>
          <a:p>
            <a:r>
              <a:rPr lang="en-US"/>
              <a:t>Input image</a:t>
            </a:r>
          </a:p>
        </p:txBody>
      </p:sp>
      <p:pic>
        <p:nvPicPr>
          <p:cNvPr id="5" name="Picture 5">
            <a:extLst>
              <a:ext uri="{FF2B5EF4-FFF2-40B4-BE49-F238E27FC236}">
                <a16:creationId xmlns:a16="http://schemas.microsoft.com/office/drawing/2014/main" id="{EE60E9BC-9AAC-42BF-8955-9B337AA01ADA}"/>
              </a:ext>
            </a:extLst>
          </p:cNvPr>
          <p:cNvPicPr>
            <a:picLocks noGrp="1" noChangeAspect="1"/>
          </p:cNvPicPr>
          <p:nvPr>
            <p:ph sz="half" idx="2"/>
          </p:nvPr>
        </p:nvPicPr>
        <p:blipFill>
          <a:blip r:embed="rId3"/>
          <a:stretch>
            <a:fillRect/>
          </a:stretch>
        </p:blipFill>
        <p:spPr>
          <a:xfrm>
            <a:off x="1338812" y="3282948"/>
            <a:ext cx="3381375" cy="2400300"/>
          </a:xfrm>
        </p:spPr>
      </p:pic>
      <p:sp>
        <p:nvSpPr>
          <p:cNvPr id="9" name="Text Placeholder 8"/>
          <p:cNvSpPr>
            <a:spLocks noGrp="1"/>
          </p:cNvSpPr>
          <p:nvPr>
            <p:ph type="body" sz="quarter" idx="3"/>
          </p:nvPr>
        </p:nvSpPr>
        <p:spPr>
          <a:xfrm>
            <a:off x="5380070" y="2506399"/>
            <a:ext cx="4466007" cy="523634"/>
          </a:xfrm>
        </p:spPr>
        <p:txBody>
          <a:bodyPr/>
          <a:lstStyle/>
          <a:p>
            <a:r>
              <a:rPr lang="en-US"/>
              <a:t>result</a:t>
            </a:r>
          </a:p>
        </p:txBody>
      </p:sp>
      <p:pic>
        <p:nvPicPr>
          <p:cNvPr id="6" name="Picture 6" descr="Graphical user interface, text&#10;&#10;Description automatically generated">
            <a:extLst>
              <a:ext uri="{FF2B5EF4-FFF2-40B4-BE49-F238E27FC236}">
                <a16:creationId xmlns:a16="http://schemas.microsoft.com/office/drawing/2014/main" id="{D9AF81F2-0D6D-4140-B77E-E5D9C001807E}"/>
              </a:ext>
            </a:extLst>
          </p:cNvPr>
          <p:cNvPicPr>
            <a:picLocks noGrp="1" noChangeAspect="1"/>
          </p:cNvPicPr>
          <p:nvPr>
            <p:ph sz="quarter" idx="4"/>
          </p:nvPr>
        </p:nvPicPr>
        <p:blipFill>
          <a:blip r:embed="rId4"/>
          <a:stretch>
            <a:fillRect/>
          </a:stretch>
        </p:blipFill>
        <p:spPr>
          <a:xfrm>
            <a:off x="5594123" y="3435375"/>
            <a:ext cx="5173734" cy="2291092"/>
          </a:xfrm>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mn-lt"/>
                <a:cs typeface="+mn-lt"/>
              </a:rPr>
              <a:t>Our project aims at detection of facial emotions. Our program classifies image given as input to one of the seven classes/emotions.(0=Angry, 1=Disgust, 2=Fear, 3=Happy, 4=Sad, 5=Surprise, 6=Neutral) </a:t>
            </a:r>
          </a:p>
          <a:p>
            <a:r>
              <a:rPr lang="en-US" dirty="0">
                <a:ea typeface="+mn-lt"/>
                <a:cs typeface="+mn-lt"/>
              </a:rPr>
              <a:t>We have used </a:t>
            </a:r>
            <a:r>
              <a:rPr lang="en-US" dirty="0" err="1">
                <a:ea typeface="+mn-lt"/>
                <a:cs typeface="+mn-lt"/>
              </a:rPr>
              <a:t>keras</a:t>
            </a:r>
            <a:r>
              <a:rPr lang="en-US" dirty="0">
                <a:ea typeface="+mn-lt"/>
                <a:cs typeface="+mn-lt"/>
              </a:rPr>
              <a:t> library of python for building our model and the dataset we used is FER2013.Images are downgraded to 48 x 48 since the images present in our dataset were of this dimensions. Although this is lossy downgrading in future we would like to extend our work by using various image compression techniques to get more better results.</a:t>
            </a:r>
          </a:p>
        </p:txBody>
      </p:sp>
    </p:spTree>
    <p:extLst>
      <p:ext uri="{BB962C8B-B14F-4D97-AF65-F5344CB8AC3E}">
        <p14:creationId xmlns:p14="http://schemas.microsoft.com/office/powerpoint/2010/main" val="16552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t>Thank You</a:t>
            </a:r>
          </a:p>
        </p:txBody>
      </p:sp>
      <p:sp>
        <p:nvSpPr>
          <p:cNvPr id="3" name="Subtitle 2"/>
          <p:cNvSpPr>
            <a:spLocks noGrp="1"/>
          </p:cNvSpPr>
          <p:nvPr>
            <p:ph type="subTitle" idx="1"/>
          </p:nvPr>
        </p:nvSpPr>
        <p:spPr>
          <a:xfrm>
            <a:off x="680322" y="4394039"/>
            <a:ext cx="8288296" cy="1529578"/>
          </a:xfrm>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320901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1_Berlin</vt:lpstr>
      <vt:lpstr>Facial Emotion Detection using CNN</vt:lpstr>
      <vt:lpstr>Introduction</vt:lpstr>
      <vt:lpstr>Objective and Motivation</vt:lpstr>
      <vt:lpstr>Methodology</vt:lpstr>
      <vt:lpstr>Procedure</vt:lpstr>
      <vt:lpstr>Result and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gaurav.191it114@nitk.edu.in</cp:lastModifiedBy>
  <cp:revision>3</cp:revision>
  <dcterms:created xsi:type="dcterms:W3CDTF">2014-04-17T23:07:25Z</dcterms:created>
  <dcterms:modified xsi:type="dcterms:W3CDTF">2021-04-12T08:17:04Z</dcterms:modified>
</cp:coreProperties>
</file>