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25" r:id="rId5"/>
    <p:sldId id="340" r:id="rId6"/>
    <p:sldId id="326" r:id="rId7"/>
    <p:sldId id="327" r:id="rId8"/>
    <p:sldId id="328" r:id="rId9"/>
    <p:sldId id="329" r:id="rId10"/>
    <p:sldId id="330" r:id="rId11"/>
    <p:sldId id="331" r:id="rId12"/>
    <p:sldId id="332" r:id="rId13"/>
    <p:sldId id="333" r:id="rId14"/>
    <p:sldId id="334" r:id="rId15"/>
    <p:sldId id="336" r:id="rId16"/>
    <p:sldId id="342" r:id="rId17"/>
    <p:sldId id="341" r:id="rId18"/>
    <p:sldId id="337" r:id="rId19"/>
    <p:sldId id="343" r:id="rId20"/>
    <p:sldId id="338" r:id="rId21"/>
    <p:sldId id="344" r:id="rId22"/>
    <p:sldId id="345" r:id="rId23"/>
    <p:sldId id="346" r:id="rId24"/>
    <p:sldId id="33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AA59B-BB81-40DE-9E6D-ABEF5F9F3EAF}" v="29" dt="2023-08-14T10:44:57.3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5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thak Bhatnagar" userId="00e7bd3793615a1e" providerId="LiveId" clId="{B060F4AC-5982-4B53-86BD-35468F7E3893}"/>
    <pc:docChg chg="custSel addSld delSld modSld">
      <pc:chgData name="Sarthak Bhatnagar" userId="00e7bd3793615a1e" providerId="LiveId" clId="{B060F4AC-5982-4B53-86BD-35468F7E3893}" dt="2023-08-11T04:07:31.708" v="1249" actId="20577"/>
      <pc:docMkLst>
        <pc:docMk/>
      </pc:docMkLst>
      <pc:sldChg chg="modSp mod">
        <pc:chgData name="Sarthak Bhatnagar" userId="00e7bd3793615a1e" providerId="LiveId" clId="{B060F4AC-5982-4B53-86BD-35468F7E3893}" dt="2023-08-11T04:07:31.708" v="1249" actId="20577"/>
        <pc:sldMkLst>
          <pc:docMk/>
          <pc:sldMk cId="855215445" sldId="325"/>
        </pc:sldMkLst>
        <pc:spChg chg="mod">
          <ac:chgData name="Sarthak Bhatnagar" userId="00e7bd3793615a1e" providerId="LiveId" clId="{B060F4AC-5982-4B53-86BD-35468F7E3893}" dt="2023-08-11T04:07:31.708" v="1249" actId="20577"/>
          <ac:spMkLst>
            <pc:docMk/>
            <pc:sldMk cId="855215445" sldId="325"/>
            <ac:spMk id="4" creationId="{305E10E9-9AB7-0642-D4C4-DDFDAB7B5B2C}"/>
          </ac:spMkLst>
        </pc:spChg>
      </pc:sldChg>
      <pc:sldChg chg="addSp modSp mod">
        <pc:chgData name="Sarthak Bhatnagar" userId="00e7bd3793615a1e" providerId="LiveId" clId="{B060F4AC-5982-4B53-86BD-35468F7E3893}" dt="2023-08-09T22:40:56.133" v="360" actId="14100"/>
        <pc:sldMkLst>
          <pc:docMk/>
          <pc:sldMk cId="2810133685" sldId="327"/>
        </pc:sldMkLst>
        <pc:spChg chg="mod">
          <ac:chgData name="Sarthak Bhatnagar" userId="00e7bd3793615a1e" providerId="LiveId" clId="{B060F4AC-5982-4B53-86BD-35468F7E3893}" dt="2023-08-09T22:15:24.444" v="301" actId="14100"/>
          <ac:spMkLst>
            <pc:docMk/>
            <pc:sldMk cId="2810133685" sldId="327"/>
            <ac:spMk id="2" creationId="{F0984788-646A-CF90-D67D-14752A71745D}"/>
          </ac:spMkLst>
        </pc:spChg>
        <pc:spChg chg="mod">
          <ac:chgData name="Sarthak Bhatnagar" userId="00e7bd3793615a1e" providerId="LiveId" clId="{B060F4AC-5982-4B53-86BD-35468F7E3893}" dt="2023-08-09T22:38:07.861" v="354" actId="20577"/>
          <ac:spMkLst>
            <pc:docMk/>
            <pc:sldMk cId="2810133685" sldId="327"/>
            <ac:spMk id="3" creationId="{77C9C890-ADC6-0AA7-BBC0-05E856AA7C3C}"/>
          </ac:spMkLst>
        </pc:spChg>
        <pc:picChg chg="mod">
          <ac:chgData name="Sarthak Bhatnagar" userId="00e7bd3793615a1e" providerId="LiveId" clId="{B060F4AC-5982-4B53-86BD-35468F7E3893}" dt="2023-08-09T21:49:03.922" v="6" actId="1076"/>
          <ac:picMkLst>
            <pc:docMk/>
            <pc:sldMk cId="2810133685" sldId="327"/>
            <ac:picMk id="7" creationId="{7FFC92DA-E590-4A49-8738-10A5D4DBBE6E}"/>
          </ac:picMkLst>
        </pc:picChg>
        <pc:picChg chg="add mod">
          <ac:chgData name="Sarthak Bhatnagar" userId="00e7bd3793615a1e" providerId="LiveId" clId="{B060F4AC-5982-4B53-86BD-35468F7E3893}" dt="2023-08-09T22:40:56.133" v="360" actId="14100"/>
          <ac:picMkLst>
            <pc:docMk/>
            <pc:sldMk cId="2810133685" sldId="327"/>
            <ac:picMk id="8" creationId="{750105C5-BFA7-2FDE-C0DF-39A0BC5EBE48}"/>
          </ac:picMkLst>
        </pc:picChg>
      </pc:sldChg>
      <pc:sldChg chg="addSp delSp modSp mod">
        <pc:chgData name="Sarthak Bhatnagar" userId="00e7bd3793615a1e" providerId="LiveId" clId="{B060F4AC-5982-4B53-86BD-35468F7E3893}" dt="2023-08-09T22:41:53.524" v="389" actId="20577"/>
        <pc:sldMkLst>
          <pc:docMk/>
          <pc:sldMk cId="2924417010" sldId="328"/>
        </pc:sldMkLst>
        <pc:spChg chg="mod">
          <ac:chgData name="Sarthak Bhatnagar" userId="00e7bd3793615a1e" providerId="LiveId" clId="{B060F4AC-5982-4B53-86BD-35468F7E3893}" dt="2023-08-09T22:41:53.524" v="389" actId="20577"/>
          <ac:spMkLst>
            <pc:docMk/>
            <pc:sldMk cId="2924417010" sldId="328"/>
            <ac:spMk id="3" creationId="{03924A06-2533-68FE-6815-A6208AD97D3D}"/>
          </ac:spMkLst>
        </pc:spChg>
        <pc:spChg chg="del">
          <ac:chgData name="Sarthak Bhatnagar" userId="00e7bd3793615a1e" providerId="LiveId" clId="{B060F4AC-5982-4B53-86BD-35468F7E3893}" dt="2023-08-09T22:41:37.287" v="361" actId="21"/>
          <ac:spMkLst>
            <pc:docMk/>
            <pc:sldMk cId="2924417010" sldId="328"/>
            <ac:spMk id="4" creationId="{78D3FE44-803A-0FCA-D29B-EB40225C360F}"/>
          </ac:spMkLst>
        </pc:spChg>
        <pc:spChg chg="add del mod">
          <ac:chgData name="Sarthak Bhatnagar" userId="00e7bd3793615a1e" providerId="LiveId" clId="{B060F4AC-5982-4B53-86BD-35468F7E3893}" dt="2023-08-09T22:41:43.760" v="362" actId="21"/>
          <ac:spMkLst>
            <pc:docMk/>
            <pc:sldMk cId="2924417010" sldId="328"/>
            <ac:spMk id="5" creationId="{C34C38F9-D25E-66B0-5E69-76A7C21F1D7F}"/>
          </ac:spMkLst>
        </pc:spChg>
      </pc:sldChg>
      <pc:sldChg chg="addSp delSp modSp mod">
        <pc:chgData name="Sarthak Bhatnagar" userId="00e7bd3793615a1e" providerId="LiveId" clId="{B060F4AC-5982-4B53-86BD-35468F7E3893}" dt="2023-08-09T22:44:28.396" v="467" actId="14100"/>
        <pc:sldMkLst>
          <pc:docMk/>
          <pc:sldMk cId="1263875044" sldId="329"/>
        </pc:sldMkLst>
        <pc:spChg chg="mod">
          <ac:chgData name="Sarthak Bhatnagar" userId="00e7bd3793615a1e" providerId="LiveId" clId="{B060F4AC-5982-4B53-86BD-35468F7E3893}" dt="2023-08-09T22:43:50.792" v="461" actId="255"/>
          <ac:spMkLst>
            <pc:docMk/>
            <pc:sldMk cId="1263875044" sldId="329"/>
            <ac:spMk id="2" creationId="{5579856F-92A5-9936-EAA5-B01FC81B4FF8}"/>
          </ac:spMkLst>
        </pc:spChg>
        <pc:spChg chg="add del mod">
          <ac:chgData name="Sarthak Bhatnagar" userId="00e7bd3793615a1e" providerId="LiveId" clId="{B060F4AC-5982-4B53-86BD-35468F7E3893}" dt="2023-08-09T22:44:16.856" v="464" actId="931"/>
          <ac:spMkLst>
            <pc:docMk/>
            <pc:sldMk cId="1263875044" sldId="329"/>
            <ac:spMk id="7" creationId="{40264D23-3CEC-EDFB-F608-8C96ADDF0FF5}"/>
          </ac:spMkLst>
        </pc:spChg>
        <pc:graphicFrameChg chg="del">
          <ac:chgData name="Sarthak Bhatnagar" userId="00e7bd3793615a1e" providerId="LiveId" clId="{B060F4AC-5982-4B53-86BD-35468F7E3893}" dt="2023-08-09T22:42:15.104" v="390" actId="21"/>
          <ac:graphicFrameMkLst>
            <pc:docMk/>
            <pc:sldMk cId="1263875044" sldId="329"/>
            <ac:graphicFrameMk id="6" creationId="{0C13AF58-0A57-17B6-8A17-FFB296CEA922}"/>
          </ac:graphicFrameMkLst>
        </pc:graphicFrameChg>
        <pc:picChg chg="add mod">
          <ac:chgData name="Sarthak Bhatnagar" userId="00e7bd3793615a1e" providerId="LiveId" clId="{B060F4AC-5982-4B53-86BD-35468F7E3893}" dt="2023-08-09T22:44:28.396" v="467" actId="14100"/>
          <ac:picMkLst>
            <pc:docMk/>
            <pc:sldMk cId="1263875044" sldId="329"/>
            <ac:picMk id="9" creationId="{594C9DBB-2362-6704-9C1B-DC99B0B8C1E6}"/>
          </ac:picMkLst>
        </pc:picChg>
      </pc:sldChg>
      <pc:sldChg chg="addSp delSp modSp mod">
        <pc:chgData name="Sarthak Bhatnagar" userId="00e7bd3793615a1e" providerId="LiveId" clId="{B060F4AC-5982-4B53-86BD-35468F7E3893}" dt="2023-08-09T22:54:16.043" v="540" actId="1076"/>
        <pc:sldMkLst>
          <pc:docMk/>
          <pc:sldMk cId="1239358510" sldId="330"/>
        </pc:sldMkLst>
        <pc:spChg chg="mod">
          <ac:chgData name="Sarthak Bhatnagar" userId="00e7bd3793615a1e" providerId="LiveId" clId="{B060F4AC-5982-4B53-86BD-35468F7E3893}" dt="2023-08-09T22:47:31.387" v="503" actId="14100"/>
          <ac:spMkLst>
            <pc:docMk/>
            <pc:sldMk cId="1239358510" sldId="330"/>
            <ac:spMk id="2" creationId="{3359D63F-F67D-B1A6-9772-28B26C238474}"/>
          </ac:spMkLst>
        </pc:spChg>
        <pc:spChg chg="add del mod">
          <ac:chgData name="Sarthak Bhatnagar" userId="00e7bd3793615a1e" providerId="LiveId" clId="{B060F4AC-5982-4B53-86BD-35468F7E3893}" dt="2023-08-09T22:47:14.093" v="500" actId="931"/>
          <ac:spMkLst>
            <pc:docMk/>
            <pc:sldMk cId="1239358510" sldId="330"/>
            <ac:spMk id="7" creationId="{7CE92BE9-B98C-6DEE-03B3-F39DEADCD806}"/>
          </ac:spMkLst>
        </pc:spChg>
        <pc:spChg chg="add mod">
          <ac:chgData name="Sarthak Bhatnagar" userId="00e7bd3793615a1e" providerId="LiveId" clId="{B060F4AC-5982-4B53-86BD-35468F7E3893}" dt="2023-08-09T22:54:16.043" v="540" actId="1076"/>
          <ac:spMkLst>
            <pc:docMk/>
            <pc:sldMk cId="1239358510" sldId="330"/>
            <ac:spMk id="10" creationId="{06C65071-A5E6-2430-C4F0-54894440900B}"/>
          </ac:spMkLst>
        </pc:spChg>
        <pc:graphicFrameChg chg="del">
          <ac:chgData name="Sarthak Bhatnagar" userId="00e7bd3793615a1e" providerId="LiveId" clId="{B060F4AC-5982-4B53-86BD-35468F7E3893}" dt="2023-08-09T22:46:37.388" v="496" actId="21"/>
          <ac:graphicFrameMkLst>
            <pc:docMk/>
            <pc:sldMk cId="1239358510" sldId="330"/>
            <ac:graphicFrameMk id="6" creationId="{0A0DC889-C77D-3D3E-D081-3D572EC949AE}"/>
          </ac:graphicFrameMkLst>
        </pc:graphicFrameChg>
        <pc:picChg chg="add mod">
          <ac:chgData name="Sarthak Bhatnagar" userId="00e7bd3793615a1e" providerId="LiveId" clId="{B060F4AC-5982-4B53-86BD-35468F7E3893}" dt="2023-08-09T22:47:21.578" v="502" actId="14100"/>
          <ac:picMkLst>
            <pc:docMk/>
            <pc:sldMk cId="1239358510" sldId="330"/>
            <ac:picMk id="9" creationId="{919CD9B6-07E9-BD6D-EB67-054A9A87F7D1}"/>
          </ac:picMkLst>
        </pc:picChg>
      </pc:sldChg>
      <pc:sldChg chg="addSp delSp modSp mod">
        <pc:chgData name="Sarthak Bhatnagar" userId="00e7bd3793615a1e" providerId="LiveId" clId="{B060F4AC-5982-4B53-86BD-35468F7E3893}" dt="2023-08-09T23:03:40.095" v="667" actId="20577"/>
        <pc:sldMkLst>
          <pc:docMk/>
          <pc:sldMk cId="2590855744" sldId="331"/>
        </pc:sldMkLst>
        <pc:spChg chg="mod">
          <ac:chgData name="Sarthak Bhatnagar" userId="00e7bd3793615a1e" providerId="LiveId" clId="{B060F4AC-5982-4B53-86BD-35468F7E3893}" dt="2023-08-09T23:00:14.071" v="586" actId="1076"/>
          <ac:spMkLst>
            <pc:docMk/>
            <pc:sldMk cId="2590855744" sldId="331"/>
            <ac:spMk id="2" creationId="{CD3927EA-A6AD-97BC-1ADB-6D8D1A4FCEBA}"/>
          </ac:spMkLst>
        </pc:spChg>
        <pc:spChg chg="add del mod">
          <ac:chgData name="Sarthak Bhatnagar" userId="00e7bd3793615a1e" providerId="LiveId" clId="{B060F4AC-5982-4B53-86BD-35468F7E3893}" dt="2023-08-09T23:00:06.521" v="584" actId="21"/>
          <ac:spMkLst>
            <pc:docMk/>
            <pc:sldMk cId="2590855744" sldId="331"/>
            <ac:spMk id="6" creationId="{0D91F66F-C01B-55F8-9609-0A4CD2C836F4}"/>
          </ac:spMkLst>
        </pc:spChg>
        <pc:spChg chg="add del mod">
          <ac:chgData name="Sarthak Bhatnagar" userId="00e7bd3793615a1e" providerId="LiveId" clId="{B060F4AC-5982-4B53-86BD-35468F7E3893}" dt="2023-08-09T23:00:29.659" v="588" actId="21"/>
          <ac:spMkLst>
            <pc:docMk/>
            <pc:sldMk cId="2590855744" sldId="331"/>
            <ac:spMk id="8" creationId="{189262F7-2BDD-22B3-A31A-857D9A4A9F4A}"/>
          </ac:spMkLst>
        </pc:spChg>
        <pc:spChg chg="del">
          <ac:chgData name="Sarthak Bhatnagar" userId="00e7bd3793615a1e" providerId="LiveId" clId="{B060F4AC-5982-4B53-86BD-35468F7E3893}" dt="2023-08-09T23:00:22.260" v="587" actId="21"/>
          <ac:spMkLst>
            <pc:docMk/>
            <pc:sldMk cId="2590855744" sldId="331"/>
            <ac:spMk id="10" creationId="{67D9C04C-425B-8D00-23BB-5E9C397029D3}"/>
          </ac:spMkLst>
        </pc:spChg>
        <pc:spChg chg="add mod">
          <ac:chgData name="Sarthak Bhatnagar" userId="00e7bd3793615a1e" providerId="LiveId" clId="{B060F4AC-5982-4B53-86BD-35468F7E3893}" dt="2023-08-09T23:02:52.843" v="626" actId="20577"/>
          <ac:spMkLst>
            <pc:docMk/>
            <pc:sldMk cId="2590855744" sldId="331"/>
            <ac:spMk id="19" creationId="{F8104825-3F18-05E9-7472-185A3CB3C515}"/>
          </ac:spMkLst>
        </pc:spChg>
        <pc:spChg chg="add mod">
          <ac:chgData name="Sarthak Bhatnagar" userId="00e7bd3793615a1e" providerId="LiveId" clId="{B060F4AC-5982-4B53-86BD-35468F7E3893}" dt="2023-08-09T23:03:40.095" v="667" actId="20577"/>
          <ac:spMkLst>
            <pc:docMk/>
            <pc:sldMk cId="2590855744" sldId="331"/>
            <ac:spMk id="20" creationId="{A3AC6929-64D9-DF4D-3F3F-9548CF477C60}"/>
          </ac:spMkLst>
        </pc:spChg>
        <pc:picChg chg="add mod">
          <ac:chgData name="Sarthak Bhatnagar" userId="00e7bd3793615a1e" providerId="LiveId" clId="{B060F4AC-5982-4B53-86BD-35468F7E3893}" dt="2023-08-09T23:00:52.096" v="591" actId="14100"/>
          <ac:picMkLst>
            <pc:docMk/>
            <pc:sldMk cId="2590855744" sldId="331"/>
            <ac:picMk id="11" creationId="{69500E29-3ED6-E832-E9C7-4B4952727576}"/>
          </ac:picMkLst>
        </pc:picChg>
        <pc:picChg chg="del">
          <ac:chgData name="Sarthak Bhatnagar" userId="00e7bd3793615a1e" providerId="LiveId" clId="{B060F4AC-5982-4B53-86BD-35468F7E3893}" dt="2023-08-09T23:00:02.708" v="583" actId="21"/>
          <ac:picMkLst>
            <pc:docMk/>
            <pc:sldMk cId="2590855744" sldId="331"/>
            <ac:picMk id="13" creationId="{B085A606-2989-65E2-7F4F-7E3355B7763A}"/>
          </ac:picMkLst>
        </pc:picChg>
        <pc:picChg chg="add mod">
          <ac:chgData name="Sarthak Bhatnagar" userId="00e7bd3793615a1e" providerId="LiveId" clId="{B060F4AC-5982-4B53-86BD-35468F7E3893}" dt="2023-08-09T23:01:35.851" v="594" actId="1076"/>
          <ac:picMkLst>
            <pc:docMk/>
            <pc:sldMk cId="2590855744" sldId="331"/>
            <ac:picMk id="14" creationId="{30F67342-E13E-8DB9-9012-14FC5DC855D8}"/>
          </ac:picMkLst>
        </pc:picChg>
        <pc:picChg chg="add del mod">
          <ac:chgData name="Sarthak Bhatnagar" userId="00e7bd3793615a1e" providerId="LiveId" clId="{B060F4AC-5982-4B53-86BD-35468F7E3893}" dt="2023-08-09T23:01:57.665" v="596" actId="21"/>
          <ac:picMkLst>
            <pc:docMk/>
            <pc:sldMk cId="2590855744" sldId="331"/>
            <ac:picMk id="16" creationId="{B11806CD-97C2-4FED-44D9-117315EA62A3}"/>
          </ac:picMkLst>
        </pc:picChg>
        <pc:picChg chg="add mod">
          <ac:chgData name="Sarthak Bhatnagar" userId="00e7bd3793615a1e" providerId="LiveId" clId="{B060F4AC-5982-4B53-86BD-35468F7E3893}" dt="2023-08-09T23:02:23.485" v="598" actId="1076"/>
          <ac:picMkLst>
            <pc:docMk/>
            <pc:sldMk cId="2590855744" sldId="331"/>
            <ac:picMk id="18" creationId="{B479BDA2-2C79-3432-EFBC-51C66B73CD4B}"/>
          </ac:picMkLst>
        </pc:picChg>
      </pc:sldChg>
      <pc:sldChg chg="addSp delSp modSp mod">
        <pc:chgData name="Sarthak Bhatnagar" userId="00e7bd3793615a1e" providerId="LiveId" clId="{B060F4AC-5982-4B53-86BD-35468F7E3893}" dt="2023-08-09T23:32:11.398" v="847" actId="122"/>
        <pc:sldMkLst>
          <pc:docMk/>
          <pc:sldMk cId="4146645359" sldId="332"/>
        </pc:sldMkLst>
        <pc:spChg chg="mod">
          <ac:chgData name="Sarthak Bhatnagar" userId="00e7bd3793615a1e" providerId="LiveId" clId="{B060F4AC-5982-4B53-86BD-35468F7E3893}" dt="2023-08-09T23:29:05.136" v="763" actId="255"/>
          <ac:spMkLst>
            <pc:docMk/>
            <pc:sldMk cId="4146645359" sldId="332"/>
            <ac:spMk id="2" creationId="{A546168A-9F8B-AE64-6A3B-DD036396CD45}"/>
          </ac:spMkLst>
        </pc:spChg>
        <pc:spChg chg="add del mod">
          <ac:chgData name="Sarthak Bhatnagar" userId="00e7bd3793615a1e" providerId="LiveId" clId="{B060F4AC-5982-4B53-86BD-35468F7E3893}" dt="2023-08-09T23:04:08.250" v="675" actId="21"/>
          <ac:spMkLst>
            <pc:docMk/>
            <pc:sldMk cId="4146645359" sldId="332"/>
            <ac:spMk id="6" creationId="{8836FFCA-984B-560C-4884-07B0A80E12F7}"/>
          </ac:spMkLst>
        </pc:spChg>
        <pc:spChg chg="add del mod">
          <ac:chgData name="Sarthak Bhatnagar" userId="00e7bd3793615a1e" providerId="LiveId" clId="{B060F4AC-5982-4B53-86BD-35468F7E3893}" dt="2023-08-09T23:04:04.977" v="674" actId="21"/>
          <ac:spMkLst>
            <pc:docMk/>
            <pc:sldMk cId="4146645359" sldId="332"/>
            <ac:spMk id="8" creationId="{33FDD96C-8ADC-36C9-6862-B8219A32813C}"/>
          </ac:spMkLst>
        </pc:spChg>
        <pc:spChg chg="del mod">
          <ac:chgData name="Sarthak Bhatnagar" userId="00e7bd3793615a1e" providerId="LiveId" clId="{B060F4AC-5982-4B53-86BD-35468F7E3893}" dt="2023-08-09T23:04:17.639" v="677" actId="21"/>
          <ac:spMkLst>
            <pc:docMk/>
            <pc:sldMk cId="4146645359" sldId="332"/>
            <ac:spMk id="9" creationId="{4555555B-2DC1-8FAB-836A-FF067294BAB7}"/>
          </ac:spMkLst>
        </pc:spChg>
        <pc:spChg chg="del">
          <ac:chgData name="Sarthak Bhatnagar" userId="00e7bd3793615a1e" providerId="LiveId" clId="{B060F4AC-5982-4B53-86BD-35468F7E3893}" dt="2023-08-09T23:04:39.108" v="680" actId="21"/>
          <ac:spMkLst>
            <pc:docMk/>
            <pc:sldMk cId="4146645359" sldId="332"/>
            <ac:spMk id="10" creationId="{9231214F-3674-6AA5-28C4-945128C75152}"/>
          </ac:spMkLst>
        </pc:spChg>
        <pc:spChg chg="del mod">
          <ac:chgData name="Sarthak Bhatnagar" userId="00e7bd3793615a1e" providerId="LiveId" clId="{B060F4AC-5982-4B53-86BD-35468F7E3893}" dt="2023-08-09T23:04:26.645" v="679" actId="21"/>
          <ac:spMkLst>
            <pc:docMk/>
            <pc:sldMk cId="4146645359" sldId="332"/>
            <ac:spMk id="11" creationId="{94001C92-5199-4EEF-9AD8-8F9EEF76C6F4}"/>
          </ac:spMkLst>
        </pc:spChg>
        <pc:spChg chg="del">
          <ac:chgData name="Sarthak Bhatnagar" userId="00e7bd3793615a1e" providerId="LiveId" clId="{B060F4AC-5982-4B53-86BD-35468F7E3893}" dt="2023-08-09T23:04:44.334" v="681" actId="21"/>
          <ac:spMkLst>
            <pc:docMk/>
            <pc:sldMk cId="4146645359" sldId="332"/>
            <ac:spMk id="12" creationId="{9FB3C79A-5A2E-1974-C643-A59B78E2E7CF}"/>
          </ac:spMkLst>
        </pc:spChg>
        <pc:spChg chg="del">
          <ac:chgData name="Sarthak Bhatnagar" userId="00e7bd3793615a1e" providerId="LiveId" clId="{B060F4AC-5982-4B53-86BD-35468F7E3893}" dt="2023-08-09T23:04:47.671" v="682" actId="21"/>
          <ac:spMkLst>
            <pc:docMk/>
            <pc:sldMk cId="4146645359" sldId="332"/>
            <ac:spMk id="13" creationId="{5B78A878-C090-192A-ABA1-84C905B5183C}"/>
          </ac:spMkLst>
        </pc:spChg>
        <pc:spChg chg="del">
          <ac:chgData name="Sarthak Bhatnagar" userId="00e7bd3793615a1e" providerId="LiveId" clId="{B060F4AC-5982-4B53-86BD-35468F7E3893}" dt="2023-08-09T23:29:39.254" v="770" actId="21"/>
          <ac:spMkLst>
            <pc:docMk/>
            <pc:sldMk cId="4146645359" sldId="332"/>
            <ac:spMk id="14" creationId="{45A07B14-2360-0003-C403-44C18346197A}"/>
          </ac:spMkLst>
        </pc:spChg>
        <pc:spChg chg="del">
          <ac:chgData name="Sarthak Bhatnagar" userId="00e7bd3793615a1e" providerId="LiveId" clId="{B060F4AC-5982-4B53-86BD-35468F7E3893}" dt="2023-08-09T23:29:26.086" v="767" actId="21"/>
          <ac:spMkLst>
            <pc:docMk/>
            <pc:sldMk cId="4146645359" sldId="332"/>
            <ac:spMk id="15" creationId="{5DEDE163-143D-DC6B-34E9-732EFB294CA9}"/>
          </ac:spMkLst>
        </pc:spChg>
        <pc:spChg chg="del">
          <ac:chgData name="Sarthak Bhatnagar" userId="00e7bd3793615a1e" providerId="LiveId" clId="{B060F4AC-5982-4B53-86BD-35468F7E3893}" dt="2023-08-09T23:29:33.602" v="769" actId="21"/>
          <ac:spMkLst>
            <pc:docMk/>
            <pc:sldMk cId="4146645359" sldId="332"/>
            <ac:spMk id="16" creationId="{6659681C-2F2D-40E6-CAFD-944B9E631EA2}"/>
          </ac:spMkLst>
        </pc:spChg>
        <pc:spChg chg="add del mod">
          <ac:chgData name="Sarthak Bhatnagar" userId="00e7bd3793615a1e" providerId="LiveId" clId="{B060F4AC-5982-4B53-86BD-35468F7E3893}" dt="2023-08-09T23:04:01.966" v="673" actId="21"/>
          <ac:spMkLst>
            <pc:docMk/>
            <pc:sldMk cId="4146645359" sldId="332"/>
            <ac:spMk id="22" creationId="{819A873B-9690-73FA-C601-A1D8682B72B0}"/>
          </ac:spMkLst>
        </pc:spChg>
        <pc:spChg chg="add del mod">
          <ac:chgData name="Sarthak Bhatnagar" userId="00e7bd3793615a1e" providerId="LiveId" clId="{B060F4AC-5982-4B53-86BD-35468F7E3893}" dt="2023-08-09T23:03:59.518" v="672" actId="21"/>
          <ac:spMkLst>
            <pc:docMk/>
            <pc:sldMk cId="4146645359" sldId="332"/>
            <ac:spMk id="24" creationId="{D213A78A-E126-6F2A-2D8E-531B9946C799}"/>
          </ac:spMkLst>
        </pc:spChg>
        <pc:spChg chg="add del mod">
          <ac:chgData name="Sarthak Bhatnagar" userId="00e7bd3793615a1e" providerId="LiveId" clId="{B060F4AC-5982-4B53-86BD-35468F7E3893}" dt="2023-08-09T23:29:12.901" v="764" actId="21"/>
          <ac:spMkLst>
            <pc:docMk/>
            <pc:sldMk cId="4146645359" sldId="332"/>
            <ac:spMk id="26" creationId="{F65DFD73-A657-8CB3-EB9C-88F4E7C56F0E}"/>
          </ac:spMkLst>
        </pc:spChg>
        <pc:spChg chg="add del mod">
          <ac:chgData name="Sarthak Bhatnagar" userId="00e7bd3793615a1e" providerId="LiveId" clId="{B060F4AC-5982-4B53-86BD-35468F7E3893}" dt="2023-08-09T23:29:16.318" v="765" actId="21"/>
          <ac:spMkLst>
            <pc:docMk/>
            <pc:sldMk cId="4146645359" sldId="332"/>
            <ac:spMk id="28" creationId="{3540A322-052D-B71A-4B2F-E801184F1C63}"/>
          </ac:spMkLst>
        </pc:spChg>
        <pc:spChg chg="add del mod">
          <ac:chgData name="Sarthak Bhatnagar" userId="00e7bd3793615a1e" providerId="LiveId" clId="{B060F4AC-5982-4B53-86BD-35468F7E3893}" dt="2023-08-09T23:29:21.966" v="766" actId="21"/>
          <ac:spMkLst>
            <pc:docMk/>
            <pc:sldMk cId="4146645359" sldId="332"/>
            <ac:spMk id="30" creationId="{45A12AA0-7013-BDE2-5B8D-70376D854872}"/>
          </ac:spMkLst>
        </pc:spChg>
        <pc:spChg chg="add del mod">
          <ac:chgData name="Sarthak Bhatnagar" userId="00e7bd3793615a1e" providerId="LiveId" clId="{B060F4AC-5982-4B53-86BD-35468F7E3893}" dt="2023-08-09T23:29:29.262" v="768" actId="21"/>
          <ac:spMkLst>
            <pc:docMk/>
            <pc:sldMk cId="4146645359" sldId="332"/>
            <ac:spMk id="32" creationId="{EFCB4BCE-22E8-440B-AC37-37F63F1CFDEE}"/>
          </ac:spMkLst>
        </pc:spChg>
        <pc:spChg chg="add del mod">
          <ac:chgData name="Sarthak Bhatnagar" userId="00e7bd3793615a1e" providerId="LiveId" clId="{B060F4AC-5982-4B53-86BD-35468F7E3893}" dt="2023-08-09T23:29:49.539" v="772" actId="21"/>
          <ac:spMkLst>
            <pc:docMk/>
            <pc:sldMk cId="4146645359" sldId="332"/>
            <ac:spMk id="34" creationId="{A918E838-CD2D-C1BA-CF75-778391B93F4F}"/>
          </ac:spMkLst>
        </pc:spChg>
        <pc:spChg chg="add del mod">
          <ac:chgData name="Sarthak Bhatnagar" userId="00e7bd3793615a1e" providerId="LiveId" clId="{B060F4AC-5982-4B53-86BD-35468F7E3893}" dt="2023-08-09T23:29:44.550" v="771" actId="21"/>
          <ac:spMkLst>
            <pc:docMk/>
            <pc:sldMk cId="4146645359" sldId="332"/>
            <ac:spMk id="36" creationId="{731F4540-B6A4-083C-1FDD-E030FB2E4D94}"/>
          </ac:spMkLst>
        </pc:spChg>
        <pc:spChg chg="add mod">
          <ac:chgData name="Sarthak Bhatnagar" userId="00e7bd3793615a1e" providerId="LiveId" clId="{B060F4AC-5982-4B53-86BD-35468F7E3893}" dt="2023-08-09T23:32:11.398" v="847" actId="122"/>
          <ac:spMkLst>
            <pc:docMk/>
            <pc:sldMk cId="4146645359" sldId="332"/>
            <ac:spMk id="41" creationId="{B64D2117-35E3-11B4-ED75-BBF51BE42403}"/>
          </ac:spMkLst>
        </pc:spChg>
        <pc:picChg chg="del">
          <ac:chgData name="Sarthak Bhatnagar" userId="00e7bd3793615a1e" providerId="LiveId" clId="{B060F4AC-5982-4B53-86BD-35468F7E3893}" dt="2023-08-09T23:03:50.961" v="668" actId="21"/>
          <ac:picMkLst>
            <pc:docMk/>
            <pc:sldMk cId="4146645359" sldId="332"/>
            <ac:picMk id="17" creationId="{9FE8A44E-4872-96D1-84CB-87AA25C1A65D}"/>
          </ac:picMkLst>
        </pc:picChg>
        <pc:picChg chg="del">
          <ac:chgData name="Sarthak Bhatnagar" userId="00e7bd3793615a1e" providerId="LiveId" clId="{B060F4AC-5982-4B53-86BD-35468F7E3893}" dt="2023-08-09T23:03:52.633" v="669" actId="21"/>
          <ac:picMkLst>
            <pc:docMk/>
            <pc:sldMk cId="4146645359" sldId="332"/>
            <ac:picMk id="18" creationId="{2D82977F-BE23-77F5-BFCE-00474CDF4069}"/>
          </ac:picMkLst>
        </pc:picChg>
        <pc:picChg chg="del">
          <ac:chgData name="Sarthak Bhatnagar" userId="00e7bd3793615a1e" providerId="LiveId" clId="{B060F4AC-5982-4B53-86BD-35468F7E3893}" dt="2023-08-09T23:03:54.406" v="670" actId="21"/>
          <ac:picMkLst>
            <pc:docMk/>
            <pc:sldMk cId="4146645359" sldId="332"/>
            <ac:picMk id="19" creationId="{F1995D2A-6DEB-36F1-92BE-92F53999C470}"/>
          </ac:picMkLst>
        </pc:picChg>
        <pc:picChg chg="del">
          <ac:chgData name="Sarthak Bhatnagar" userId="00e7bd3793615a1e" providerId="LiveId" clId="{B060F4AC-5982-4B53-86BD-35468F7E3893}" dt="2023-08-09T23:03:56.457" v="671" actId="21"/>
          <ac:picMkLst>
            <pc:docMk/>
            <pc:sldMk cId="4146645359" sldId="332"/>
            <ac:picMk id="20" creationId="{C0F4481F-3B4F-240E-A0EB-A783661AD47C}"/>
          </ac:picMkLst>
        </pc:picChg>
        <pc:picChg chg="add mod">
          <ac:chgData name="Sarthak Bhatnagar" userId="00e7bd3793615a1e" providerId="LiveId" clId="{B060F4AC-5982-4B53-86BD-35468F7E3893}" dt="2023-08-09T23:30:20.139" v="777" actId="14100"/>
          <ac:picMkLst>
            <pc:docMk/>
            <pc:sldMk cId="4146645359" sldId="332"/>
            <ac:picMk id="38" creationId="{C9C4A7A6-492C-5D51-88AD-813DC4124B06}"/>
          </ac:picMkLst>
        </pc:picChg>
        <pc:picChg chg="add mod">
          <ac:chgData name="Sarthak Bhatnagar" userId="00e7bd3793615a1e" providerId="LiveId" clId="{B060F4AC-5982-4B53-86BD-35468F7E3893}" dt="2023-08-09T23:30:41.138" v="781" actId="14100"/>
          <ac:picMkLst>
            <pc:docMk/>
            <pc:sldMk cId="4146645359" sldId="332"/>
            <ac:picMk id="40" creationId="{347AC9A1-7B6A-DB24-14AF-BFDDFDBAF49B}"/>
          </ac:picMkLst>
        </pc:picChg>
      </pc:sldChg>
      <pc:sldChg chg="addSp delSp modSp mod">
        <pc:chgData name="Sarthak Bhatnagar" userId="00e7bd3793615a1e" providerId="LiveId" clId="{B060F4AC-5982-4B53-86BD-35468F7E3893}" dt="2023-08-10T00:13:30.470" v="1159" actId="20577"/>
        <pc:sldMkLst>
          <pc:docMk/>
          <pc:sldMk cId="2141700674" sldId="333"/>
        </pc:sldMkLst>
        <pc:spChg chg="mod">
          <ac:chgData name="Sarthak Bhatnagar" userId="00e7bd3793615a1e" providerId="LiveId" clId="{B060F4AC-5982-4B53-86BD-35468F7E3893}" dt="2023-08-10T00:04:59.390" v="994" actId="313"/>
          <ac:spMkLst>
            <pc:docMk/>
            <pc:sldMk cId="2141700674" sldId="333"/>
            <ac:spMk id="2" creationId="{A546168A-9F8B-AE64-6A3B-DD036396CD45}"/>
          </ac:spMkLst>
        </pc:spChg>
        <pc:spChg chg="del">
          <ac:chgData name="Sarthak Bhatnagar" userId="00e7bd3793615a1e" providerId="LiveId" clId="{B060F4AC-5982-4B53-86BD-35468F7E3893}" dt="2023-08-09T23:58:09.306" v="864" actId="21"/>
          <ac:spMkLst>
            <pc:docMk/>
            <pc:sldMk cId="2141700674" sldId="333"/>
            <ac:spMk id="9" creationId="{4555555B-2DC1-8FAB-836A-FF067294BAB7}"/>
          </ac:spMkLst>
        </pc:spChg>
        <pc:spChg chg="del">
          <ac:chgData name="Sarthak Bhatnagar" userId="00e7bd3793615a1e" providerId="LiveId" clId="{B060F4AC-5982-4B53-86BD-35468F7E3893}" dt="2023-08-09T23:59:45.383" v="885" actId="21"/>
          <ac:spMkLst>
            <pc:docMk/>
            <pc:sldMk cId="2141700674" sldId="333"/>
            <ac:spMk id="10" creationId="{9231214F-3674-6AA5-28C4-945128C75152}"/>
          </ac:spMkLst>
        </pc:spChg>
        <pc:spChg chg="del">
          <ac:chgData name="Sarthak Bhatnagar" userId="00e7bd3793615a1e" providerId="LiveId" clId="{B060F4AC-5982-4B53-86BD-35468F7E3893}" dt="2023-08-09T23:59:37.413" v="883" actId="21"/>
          <ac:spMkLst>
            <pc:docMk/>
            <pc:sldMk cId="2141700674" sldId="333"/>
            <ac:spMk id="11" creationId="{94001C92-5199-4EEF-9AD8-8F9EEF76C6F4}"/>
          </ac:spMkLst>
        </pc:spChg>
        <pc:spChg chg="del">
          <ac:chgData name="Sarthak Bhatnagar" userId="00e7bd3793615a1e" providerId="LiveId" clId="{B060F4AC-5982-4B53-86BD-35468F7E3893}" dt="2023-08-10T00:00:08.394" v="891" actId="21"/>
          <ac:spMkLst>
            <pc:docMk/>
            <pc:sldMk cId="2141700674" sldId="333"/>
            <ac:spMk id="12" creationId="{9FB3C79A-5A2E-1974-C643-A59B78E2E7CF}"/>
          </ac:spMkLst>
        </pc:spChg>
        <pc:spChg chg="del">
          <ac:chgData name="Sarthak Bhatnagar" userId="00e7bd3793615a1e" providerId="LiveId" clId="{B060F4AC-5982-4B53-86BD-35468F7E3893}" dt="2023-08-09T23:59:33.992" v="882" actId="21"/>
          <ac:spMkLst>
            <pc:docMk/>
            <pc:sldMk cId="2141700674" sldId="333"/>
            <ac:spMk id="13" creationId="{5B78A878-C090-192A-ABA1-84C905B5183C}"/>
          </ac:spMkLst>
        </pc:spChg>
        <pc:spChg chg="del">
          <ac:chgData name="Sarthak Bhatnagar" userId="00e7bd3793615a1e" providerId="LiveId" clId="{B060F4AC-5982-4B53-86BD-35468F7E3893}" dt="2023-08-10T00:00:04.945" v="890" actId="21"/>
          <ac:spMkLst>
            <pc:docMk/>
            <pc:sldMk cId="2141700674" sldId="333"/>
            <ac:spMk id="14" creationId="{45A07B14-2360-0003-C403-44C18346197A}"/>
          </ac:spMkLst>
        </pc:spChg>
        <pc:spChg chg="del">
          <ac:chgData name="Sarthak Bhatnagar" userId="00e7bd3793615a1e" providerId="LiveId" clId="{B060F4AC-5982-4B53-86BD-35468F7E3893}" dt="2023-08-09T23:59:30.642" v="881" actId="21"/>
          <ac:spMkLst>
            <pc:docMk/>
            <pc:sldMk cId="2141700674" sldId="333"/>
            <ac:spMk id="15" creationId="{5DEDE163-143D-DC6B-34E9-732EFB294CA9}"/>
          </ac:spMkLst>
        </pc:spChg>
        <pc:spChg chg="del">
          <ac:chgData name="Sarthak Bhatnagar" userId="00e7bd3793615a1e" providerId="LiveId" clId="{B060F4AC-5982-4B53-86BD-35468F7E3893}" dt="2023-08-10T00:00:00.451" v="889" actId="21"/>
          <ac:spMkLst>
            <pc:docMk/>
            <pc:sldMk cId="2141700674" sldId="333"/>
            <ac:spMk id="16" creationId="{6659681C-2F2D-40E6-CAFD-944B9E631EA2}"/>
          </ac:spMkLst>
        </pc:spChg>
        <pc:spChg chg="del">
          <ac:chgData name="Sarthak Bhatnagar" userId="00e7bd3793615a1e" providerId="LiveId" clId="{B060F4AC-5982-4B53-86BD-35468F7E3893}" dt="2023-08-09T23:58:41.608" v="869" actId="21"/>
          <ac:spMkLst>
            <pc:docMk/>
            <pc:sldMk cId="2141700674" sldId="333"/>
            <ac:spMk id="22" creationId="{11187F11-2B2E-31FE-A395-D9980CCD1008}"/>
          </ac:spMkLst>
        </pc:spChg>
        <pc:spChg chg="add del mod">
          <ac:chgData name="Sarthak Bhatnagar" userId="00e7bd3793615a1e" providerId="LiveId" clId="{B060F4AC-5982-4B53-86BD-35468F7E3893}" dt="2023-08-09T23:57:32.923" v="856" actId="21"/>
          <ac:spMkLst>
            <pc:docMk/>
            <pc:sldMk cId="2141700674" sldId="333"/>
            <ac:spMk id="23" creationId="{D2A708BA-1022-623F-FCB9-FDB134C5B687}"/>
          </ac:spMkLst>
        </pc:spChg>
        <pc:spChg chg="add del mod">
          <ac:chgData name="Sarthak Bhatnagar" userId="00e7bd3793615a1e" providerId="LiveId" clId="{B060F4AC-5982-4B53-86BD-35468F7E3893}" dt="2023-08-09T23:57:35.573" v="857" actId="21"/>
          <ac:spMkLst>
            <pc:docMk/>
            <pc:sldMk cId="2141700674" sldId="333"/>
            <ac:spMk id="25" creationId="{078E54C0-CDE4-AAD7-0EAE-B1DE1F4023E3}"/>
          </ac:spMkLst>
        </pc:spChg>
        <pc:spChg chg="add del mod">
          <ac:chgData name="Sarthak Bhatnagar" userId="00e7bd3793615a1e" providerId="LiveId" clId="{B060F4AC-5982-4B53-86BD-35468F7E3893}" dt="2023-08-09T23:57:38.014" v="858" actId="21"/>
          <ac:spMkLst>
            <pc:docMk/>
            <pc:sldMk cId="2141700674" sldId="333"/>
            <ac:spMk id="27" creationId="{FB0430D0-C907-9D89-D1F6-93220B1E44B2}"/>
          </ac:spMkLst>
        </pc:spChg>
        <pc:spChg chg="add del mod">
          <ac:chgData name="Sarthak Bhatnagar" userId="00e7bd3793615a1e" providerId="LiveId" clId="{B060F4AC-5982-4B53-86BD-35468F7E3893}" dt="2023-08-09T23:57:39.989" v="859" actId="21"/>
          <ac:spMkLst>
            <pc:docMk/>
            <pc:sldMk cId="2141700674" sldId="333"/>
            <ac:spMk id="29" creationId="{98C3B1EB-14D1-0AE1-FCCA-BD57E3ECDF68}"/>
          </ac:spMkLst>
        </pc:spChg>
        <pc:spChg chg="add del mod">
          <ac:chgData name="Sarthak Bhatnagar" userId="00e7bd3793615a1e" providerId="LiveId" clId="{B060F4AC-5982-4B53-86BD-35468F7E3893}" dt="2023-08-09T23:58:00.872" v="863" actId="21"/>
          <ac:spMkLst>
            <pc:docMk/>
            <pc:sldMk cId="2141700674" sldId="333"/>
            <ac:spMk id="31" creationId="{0C0028A3-DA0C-E4EB-0C46-D551A659EB8C}"/>
          </ac:spMkLst>
        </pc:spChg>
        <pc:spChg chg="add del mod">
          <ac:chgData name="Sarthak Bhatnagar" userId="00e7bd3793615a1e" providerId="LiveId" clId="{B060F4AC-5982-4B53-86BD-35468F7E3893}" dt="2023-08-09T23:57:58.536" v="862" actId="21"/>
          <ac:spMkLst>
            <pc:docMk/>
            <pc:sldMk cId="2141700674" sldId="333"/>
            <ac:spMk id="33" creationId="{CDCDCD82-F9A4-8B6C-2F51-4ECB00C16B5F}"/>
          </ac:spMkLst>
        </pc:spChg>
        <pc:spChg chg="add del mod">
          <ac:chgData name="Sarthak Bhatnagar" userId="00e7bd3793615a1e" providerId="LiveId" clId="{B060F4AC-5982-4B53-86BD-35468F7E3893}" dt="2023-08-09T23:57:55.896" v="861" actId="21"/>
          <ac:spMkLst>
            <pc:docMk/>
            <pc:sldMk cId="2141700674" sldId="333"/>
            <ac:spMk id="35" creationId="{901BA74A-734E-1393-76CF-204E383B2E46}"/>
          </ac:spMkLst>
        </pc:spChg>
        <pc:spChg chg="add del mod">
          <ac:chgData name="Sarthak Bhatnagar" userId="00e7bd3793615a1e" providerId="LiveId" clId="{B060F4AC-5982-4B53-86BD-35468F7E3893}" dt="2023-08-09T23:57:51.187" v="860" actId="21"/>
          <ac:spMkLst>
            <pc:docMk/>
            <pc:sldMk cId="2141700674" sldId="333"/>
            <ac:spMk id="37" creationId="{0BF37B96-358B-037F-4955-1DA47BA118C2}"/>
          </ac:spMkLst>
        </pc:spChg>
        <pc:spChg chg="add del mod">
          <ac:chgData name="Sarthak Bhatnagar" userId="00e7bd3793615a1e" providerId="LiveId" clId="{B060F4AC-5982-4B53-86BD-35468F7E3893}" dt="2023-08-09T23:59:40.711" v="884" actId="21"/>
          <ac:spMkLst>
            <pc:docMk/>
            <pc:sldMk cId="2141700674" sldId="333"/>
            <ac:spMk id="39" creationId="{E110B83A-04C1-43E2-168D-9D5119C76CAD}"/>
          </ac:spMkLst>
        </pc:spChg>
        <pc:spChg chg="add del mod">
          <ac:chgData name="Sarthak Bhatnagar" userId="00e7bd3793615a1e" providerId="LiveId" clId="{B060F4AC-5982-4B53-86BD-35468F7E3893}" dt="2023-08-09T23:58:37.084" v="868" actId="21"/>
          <ac:spMkLst>
            <pc:docMk/>
            <pc:sldMk cId="2141700674" sldId="333"/>
            <ac:spMk id="41" creationId="{3130F1C8-E02F-47AB-0787-21ADB0BF9EFA}"/>
          </ac:spMkLst>
        </pc:spChg>
        <pc:spChg chg="add del mod">
          <ac:chgData name="Sarthak Bhatnagar" userId="00e7bd3793615a1e" providerId="LiveId" clId="{B060F4AC-5982-4B53-86BD-35468F7E3893}" dt="2023-08-09T23:58:31.409" v="867" actId="21"/>
          <ac:spMkLst>
            <pc:docMk/>
            <pc:sldMk cId="2141700674" sldId="333"/>
            <ac:spMk id="43" creationId="{B09774AA-9A4E-A413-63EF-8EA9CBB0524C}"/>
          </ac:spMkLst>
        </pc:spChg>
        <pc:spChg chg="add del mod">
          <ac:chgData name="Sarthak Bhatnagar" userId="00e7bd3793615a1e" providerId="LiveId" clId="{B060F4AC-5982-4B53-86BD-35468F7E3893}" dt="2023-08-09T23:58:57.042" v="873" actId="21"/>
          <ac:spMkLst>
            <pc:docMk/>
            <pc:sldMk cId="2141700674" sldId="333"/>
            <ac:spMk id="45" creationId="{F0973A63-E70F-41BF-A414-F9C82C63CA21}"/>
          </ac:spMkLst>
        </pc:spChg>
        <pc:spChg chg="add del mod">
          <ac:chgData name="Sarthak Bhatnagar" userId="00e7bd3793615a1e" providerId="LiveId" clId="{B060F4AC-5982-4B53-86BD-35468F7E3893}" dt="2023-08-09T23:58:48.877" v="871" actId="21"/>
          <ac:spMkLst>
            <pc:docMk/>
            <pc:sldMk cId="2141700674" sldId="333"/>
            <ac:spMk id="47" creationId="{2AD86DC8-ED98-E39C-6DFE-B5D697A95353}"/>
          </ac:spMkLst>
        </pc:spChg>
        <pc:spChg chg="add del mod">
          <ac:chgData name="Sarthak Bhatnagar" userId="00e7bd3793615a1e" providerId="LiveId" clId="{B060F4AC-5982-4B53-86BD-35468F7E3893}" dt="2023-08-09T23:59:07.897" v="876" actId="21"/>
          <ac:spMkLst>
            <pc:docMk/>
            <pc:sldMk cId="2141700674" sldId="333"/>
            <ac:spMk id="49" creationId="{3603F244-DB6B-F322-AC0B-EC06488AA732}"/>
          </ac:spMkLst>
        </pc:spChg>
        <pc:spChg chg="add del mod">
          <ac:chgData name="Sarthak Bhatnagar" userId="00e7bd3793615a1e" providerId="LiveId" clId="{B060F4AC-5982-4B53-86BD-35468F7E3893}" dt="2023-08-09T23:59:16.887" v="878" actId="21"/>
          <ac:spMkLst>
            <pc:docMk/>
            <pc:sldMk cId="2141700674" sldId="333"/>
            <ac:spMk id="51" creationId="{8FFC5CCB-5658-F256-210E-7413E8099C6E}"/>
          </ac:spMkLst>
        </pc:spChg>
        <pc:spChg chg="add del mod">
          <ac:chgData name="Sarthak Bhatnagar" userId="00e7bd3793615a1e" providerId="LiveId" clId="{B060F4AC-5982-4B53-86BD-35468F7E3893}" dt="2023-08-09T23:59:20.570" v="879" actId="21"/>
          <ac:spMkLst>
            <pc:docMk/>
            <pc:sldMk cId="2141700674" sldId="333"/>
            <ac:spMk id="53" creationId="{07B77795-109E-4FDD-A439-5B01196245FF}"/>
          </ac:spMkLst>
        </pc:spChg>
        <pc:spChg chg="add del mod">
          <ac:chgData name="Sarthak Bhatnagar" userId="00e7bd3793615a1e" providerId="LiveId" clId="{B060F4AC-5982-4B53-86BD-35468F7E3893}" dt="2023-08-09T23:59:25.561" v="880" actId="21"/>
          <ac:spMkLst>
            <pc:docMk/>
            <pc:sldMk cId="2141700674" sldId="333"/>
            <ac:spMk id="55" creationId="{52677859-F895-3BE1-DB2D-3B7AD0797028}"/>
          </ac:spMkLst>
        </pc:spChg>
        <pc:spChg chg="add del mod">
          <ac:chgData name="Sarthak Bhatnagar" userId="00e7bd3793615a1e" providerId="LiveId" clId="{B060F4AC-5982-4B53-86BD-35468F7E3893}" dt="2023-08-09T23:59:54.430" v="888" actId="21"/>
          <ac:spMkLst>
            <pc:docMk/>
            <pc:sldMk cId="2141700674" sldId="333"/>
            <ac:spMk id="57" creationId="{A3B2318F-6413-F98E-9613-A826502558DF}"/>
          </ac:spMkLst>
        </pc:spChg>
        <pc:spChg chg="add del mod">
          <ac:chgData name="Sarthak Bhatnagar" userId="00e7bd3793615a1e" providerId="LiveId" clId="{B060F4AC-5982-4B53-86BD-35468F7E3893}" dt="2023-08-09T23:59:51.429" v="887" actId="21"/>
          <ac:spMkLst>
            <pc:docMk/>
            <pc:sldMk cId="2141700674" sldId="333"/>
            <ac:spMk id="59" creationId="{775EE89B-079D-4B12-5BD0-601C3E9736E0}"/>
          </ac:spMkLst>
        </pc:spChg>
        <pc:spChg chg="del">
          <ac:chgData name="Sarthak Bhatnagar" userId="00e7bd3793615a1e" providerId="LiveId" clId="{B060F4AC-5982-4B53-86BD-35468F7E3893}" dt="2023-08-09T23:58:45.306" v="870" actId="21"/>
          <ac:spMkLst>
            <pc:docMk/>
            <pc:sldMk cId="2141700674" sldId="333"/>
            <ac:spMk id="60" creationId="{661777A9-C57A-ED65-6AA1-7818FE1CC361}"/>
          </ac:spMkLst>
        </pc:spChg>
        <pc:spChg chg="del">
          <ac:chgData name="Sarthak Bhatnagar" userId="00e7bd3793615a1e" providerId="LiveId" clId="{B060F4AC-5982-4B53-86BD-35468F7E3893}" dt="2023-08-09T23:58:54.091" v="872" actId="21"/>
          <ac:spMkLst>
            <pc:docMk/>
            <pc:sldMk cId="2141700674" sldId="333"/>
            <ac:spMk id="61" creationId="{BF53DE85-C9B6-8CF3-CEC8-50CEE22FD40E}"/>
          </ac:spMkLst>
        </pc:spChg>
        <pc:spChg chg="del">
          <ac:chgData name="Sarthak Bhatnagar" userId="00e7bd3793615a1e" providerId="LiveId" clId="{B060F4AC-5982-4B53-86BD-35468F7E3893}" dt="2023-08-09T23:59:12.421" v="877" actId="21"/>
          <ac:spMkLst>
            <pc:docMk/>
            <pc:sldMk cId="2141700674" sldId="333"/>
            <ac:spMk id="63" creationId="{C0F3A42F-07DA-9D0E-95DF-4EB54230C79E}"/>
          </ac:spMkLst>
        </pc:spChg>
        <pc:spChg chg="del">
          <ac:chgData name="Sarthak Bhatnagar" userId="00e7bd3793615a1e" providerId="LiveId" clId="{B060F4AC-5982-4B53-86BD-35468F7E3893}" dt="2023-08-09T23:58:25.081" v="865" actId="21"/>
          <ac:spMkLst>
            <pc:docMk/>
            <pc:sldMk cId="2141700674" sldId="333"/>
            <ac:spMk id="64" creationId="{507A5A37-629B-D3C0-7AA6-42657E258A62}"/>
          </ac:spMkLst>
        </pc:spChg>
        <pc:spChg chg="del">
          <ac:chgData name="Sarthak Bhatnagar" userId="00e7bd3793615a1e" providerId="LiveId" clId="{B060F4AC-5982-4B53-86BD-35468F7E3893}" dt="2023-08-09T23:59:00.635" v="874" actId="21"/>
          <ac:spMkLst>
            <pc:docMk/>
            <pc:sldMk cId="2141700674" sldId="333"/>
            <ac:spMk id="65" creationId="{C544F31E-FD62-0DB3-C332-F63979ADD95B}"/>
          </ac:spMkLst>
        </pc:spChg>
        <pc:spChg chg="del">
          <ac:chgData name="Sarthak Bhatnagar" userId="00e7bd3793615a1e" providerId="LiveId" clId="{B060F4AC-5982-4B53-86BD-35468F7E3893}" dt="2023-08-09T23:58:27.818" v="866" actId="21"/>
          <ac:spMkLst>
            <pc:docMk/>
            <pc:sldMk cId="2141700674" sldId="333"/>
            <ac:spMk id="66" creationId="{E09BD530-2643-D025-A6C4-D09AA2CAA027}"/>
          </ac:spMkLst>
        </pc:spChg>
        <pc:spChg chg="del">
          <ac:chgData name="Sarthak Bhatnagar" userId="00e7bd3793615a1e" providerId="LiveId" clId="{B060F4AC-5982-4B53-86BD-35468F7E3893}" dt="2023-08-09T23:59:04.279" v="875" actId="21"/>
          <ac:spMkLst>
            <pc:docMk/>
            <pc:sldMk cId="2141700674" sldId="333"/>
            <ac:spMk id="67" creationId="{6D5F80D4-8E3D-5754-FB1E-E4D708F3B05C}"/>
          </ac:spMkLst>
        </pc:spChg>
        <pc:spChg chg="add del mod">
          <ac:chgData name="Sarthak Bhatnagar" userId="00e7bd3793615a1e" providerId="LiveId" clId="{B060F4AC-5982-4B53-86BD-35468F7E3893}" dt="2023-08-09T23:59:48.348" v="886" actId="21"/>
          <ac:spMkLst>
            <pc:docMk/>
            <pc:sldMk cId="2141700674" sldId="333"/>
            <ac:spMk id="68" creationId="{E66BE7AA-B999-8CC1-41D8-B8EF6D3C4AC3}"/>
          </ac:spMkLst>
        </pc:spChg>
        <pc:spChg chg="add del mod">
          <ac:chgData name="Sarthak Bhatnagar" userId="00e7bd3793615a1e" providerId="LiveId" clId="{B060F4AC-5982-4B53-86BD-35468F7E3893}" dt="2023-08-10T00:00:12.207" v="892" actId="21"/>
          <ac:spMkLst>
            <pc:docMk/>
            <pc:sldMk cId="2141700674" sldId="333"/>
            <ac:spMk id="70" creationId="{6DFAA984-3450-55B9-A62B-FBD80B0FD940}"/>
          </ac:spMkLst>
        </pc:spChg>
        <pc:spChg chg="add del mod">
          <ac:chgData name="Sarthak Bhatnagar" userId="00e7bd3793615a1e" providerId="LiveId" clId="{B060F4AC-5982-4B53-86BD-35468F7E3893}" dt="2023-08-10T00:00:22.986" v="895" actId="21"/>
          <ac:spMkLst>
            <pc:docMk/>
            <pc:sldMk cId="2141700674" sldId="333"/>
            <ac:spMk id="72" creationId="{C5E5467D-4613-3222-E7B4-D6A499369B82}"/>
          </ac:spMkLst>
        </pc:spChg>
        <pc:spChg chg="add del mod">
          <ac:chgData name="Sarthak Bhatnagar" userId="00e7bd3793615a1e" providerId="LiveId" clId="{B060F4AC-5982-4B53-86BD-35468F7E3893}" dt="2023-08-10T00:00:19.801" v="894" actId="21"/>
          <ac:spMkLst>
            <pc:docMk/>
            <pc:sldMk cId="2141700674" sldId="333"/>
            <ac:spMk id="74" creationId="{0D51A160-9B5E-A5DB-1B39-0C3A9685533C}"/>
          </ac:spMkLst>
        </pc:spChg>
        <pc:spChg chg="add del mod">
          <ac:chgData name="Sarthak Bhatnagar" userId="00e7bd3793615a1e" providerId="LiveId" clId="{B060F4AC-5982-4B53-86BD-35468F7E3893}" dt="2023-08-10T00:00:16.336" v="893" actId="21"/>
          <ac:spMkLst>
            <pc:docMk/>
            <pc:sldMk cId="2141700674" sldId="333"/>
            <ac:spMk id="76" creationId="{D3AAC9AC-3461-06C8-B82B-558DCEC6F4E6}"/>
          </ac:spMkLst>
        </pc:spChg>
        <pc:graphicFrameChg chg="add mod modGraphic">
          <ac:chgData name="Sarthak Bhatnagar" userId="00e7bd3793615a1e" providerId="LiveId" clId="{B060F4AC-5982-4B53-86BD-35468F7E3893}" dt="2023-08-10T00:13:30.470" v="1159" actId="20577"/>
          <ac:graphicFrameMkLst>
            <pc:docMk/>
            <pc:sldMk cId="2141700674" sldId="333"/>
            <ac:graphicFrameMk id="77" creationId="{A547E482-8D0F-3442-870E-DF322CC2B21A}"/>
          </ac:graphicFrameMkLst>
        </pc:graphicFrameChg>
        <pc:picChg chg="del">
          <ac:chgData name="Sarthak Bhatnagar" userId="00e7bd3793615a1e" providerId="LiveId" clId="{B060F4AC-5982-4B53-86BD-35468F7E3893}" dt="2023-08-09T23:57:27.979" v="855" actId="21"/>
          <ac:picMkLst>
            <pc:docMk/>
            <pc:sldMk cId="2141700674" sldId="333"/>
            <ac:picMk id="5" creationId="{4E1BC371-5C26-E380-E719-FE24C11EA4C5}"/>
          </ac:picMkLst>
        </pc:picChg>
        <pc:picChg chg="del">
          <ac:chgData name="Sarthak Bhatnagar" userId="00e7bd3793615a1e" providerId="LiveId" clId="{B060F4AC-5982-4B53-86BD-35468F7E3893}" dt="2023-08-09T23:57:25.593" v="854" actId="21"/>
          <ac:picMkLst>
            <pc:docMk/>
            <pc:sldMk cId="2141700674" sldId="333"/>
            <ac:picMk id="6" creationId="{A346EF5A-1508-9AA1-EFFC-12C56480C53C}"/>
          </ac:picMkLst>
        </pc:picChg>
        <pc:picChg chg="del">
          <ac:chgData name="Sarthak Bhatnagar" userId="00e7bd3793615a1e" providerId="LiveId" clId="{B060F4AC-5982-4B53-86BD-35468F7E3893}" dt="2023-08-09T23:57:23.509" v="853" actId="21"/>
          <ac:picMkLst>
            <pc:docMk/>
            <pc:sldMk cId="2141700674" sldId="333"/>
            <ac:picMk id="7" creationId="{F10ECC01-B4B6-BD26-FDC6-52E69838F97D}"/>
          </ac:picMkLst>
        </pc:picChg>
        <pc:picChg chg="del">
          <ac:chgData name="Sarthak Bhatnagar" userId="00e7bd3793615a1e" providerId="LiveId" clId="{B060F4AC-5982-4B53-86BD-35468F7E3893}" dt="2023-08-09T23:57:20.715" v="852" actId="21"/>
          <ac:picMkLst>
            <pc:docMk/>
            <pc:sldMk cId="2141700674" sldId="333"/>
            <ac:picMk id="8" creationId="{0F4178EC-AFE3-BA0D-CF99-15A11DD95486}"/>
          </ac:picMkLst>
        </pc:picChg>
        <pc:picChg chg="del">
          <ac:chgData name="Sarthak Bhatnagar" userId="00e7bd3793615a1e" providerId="LiveId" clId="{B060F4AC-5982-4B53-86BD-35468F7E3893}" dt="2023-08-09T23:57:13.195" v="848" actId="21"/>
          <ac:picMkLst>
            <pc:docMk/>
            <pc:sldMk cId="2141700674" sldId="333"/>
            <ac:picMk id="17" creationId="{9FE8A44E-4872-96D1-84CB-87AA25C1A65D}"/>
          </ac:picMkLst>
        </pc:picChg>
        <pc:picChg chg="del">
          <ac:chgData name="Sarthak Bhatnagar" userId="00e7bd3793615a1e" providerId="LiveId" clId="{B060F4AC-5982-4B53-86BD-35468F7E3893}" dt="2023-08-09T23:57:14.866" v="849" actId="21"/>
          <ac:picMkLst>
            <pc:docMk/>
            <pc:sldMk cId="2141700674" sldId="333"/>
            <ac:picMk id="18" creationId="{2D82977F-BE23-77F5-BFCE-00474CDF4069}"/>
          </ac:picMkLst>
        </pc:picChg>
        <pc:picChg chg="del">
          <ac:chgData name="Sarthak Bhatnagar" userId="00e7bd3793615a1e" providerId="LiveId" clId="{B060F4AC-5982-4B53-86BD-35468F7E3893}" dt="2023-08-09T23:57:16.492" v="850" actId="21"/>
          <ac:picMkLst>
            <pc:docMk/>
            <pc:sldMk cId="2141700674" sldId="333"/>
            <ac:picMk id="19" creationId="{F1995D2A-6DEB-36F1-92BE-92F53999C470}"/>
          </ac:picMkLst>
        </pc:picChg>
        <pc:picChg chg="del">
          <ac:chgData name="Sarthak Bhatnagar" userId="00e7bd3793615a1e" providerId="LiveId" clId="{B060F4AC-5982-4B53-86BD-35468F7E3893}" dt="2023-08-09T23:57:18.497" v="851" actId="21"/>
          <ac:picMkLst>
            <pc:docMk/>
            <pc:sldMk cId="2141700674" sldId="333"/>
            <ac:picMk id="20" creationId="{C0F4481F-3B4F-240E-A0EB-A783661AD47C}"/>
          </ac:picMkLst>
        </pc:picChg>
      </pc:sldChg>
      <pc:sldChg chg="addSp delSp modSp mod">
        <pc:chgData name="Sarthak Bhatnagar" userId="00e7bd3793615a1e" providerId="LiveId" clId="{B060F4AC-5982-4B53-86BD-35468F7E3893}" dt="2023-08-10T00:15:44.620" v="1207" actId="1076"/>
        <pc:sldMkLst>
          <pc:docMk/>
          <pc:sldMk cId="2607450225" sldId="334"/>
        </pc:sldMkLst>
        <pc:spChg chg="mod">
          <ac:chgData name="Sarthak Bhatnagar" userId="00e7bd3793615a1e" providerId="LiveId" clId="{B060F4AC-5982-4B53-86BD-35468F7E3893}" dt="2023-08-10T00:15:44.620" v="1207" actId="1076"/>
          <ac:spMkLst>
            <pc:docMk/>
            <pc:sldMk cId="2607450225" sldId="334"/>
            <ac:spMk id="3" creationId="{58A45141-45F1-0A77-FE4E-CBCA53A2BEB0}"/>
          </ac:spMkLst>
        </pc:spChg>
        <pc:spChg chg="del">
          <ac:chgData name="Sarthak Bhatnagar" userId="00e7bd3793615a1e" providerId="LiveId" clId="{B060F4AC-5982-4B53-86BD-35468F7E3893}" dt="2023-08-10T00:14:06.420" v="1160" actId="21"/>
          <ac:spMkLst>
            <pc:docMk/>
            <pc:sldMk cId="2607450225" sldId="334"/>
            <ac:spMk id="6" creationId="{8A56D8AC-E390-DBD3-E5E6-5C36EE1E422A}"/>
          </ac:spMkLst>
        </pc:spChg>
        <pc:spChg chg="del">
          <ac:chgData name="Sarthak Bhatnagar" userId="00e7bd3793615a1e" providerId="LiveId" clId="{B060F4AC-5982-4B53-86BD-35468F7E3893}" dt="2023-08-10T00:14:37.851" v="1168" actId="21"/>
          <ac:spMkLst>
            <pc:docMk/>
            <pc:sldMk cId="2607450225" sldId="334"/>
            <ac:spMk id="7" creationId="{E09179A7-F937-7895-8FC1-19E3BCFE6A3B}"/>
          </ac:spMkLst>
        </pc:spChg>
        <pc:spChg chg="del">
          <ac:chgData name="Sarthak Bhatnagar" userId="00e7bd3793615a1e" providerId="LiveId" clId="{B060F4AC-5982-4B53-86BD-35468F7E3893}" dt="2023-08-10T00:14:09.652" v="1161" actId="21"/>
          <ac:spMkLst>
            <pc:docMk/>
            <pc:sldMk cId="2607450225" sldId="334"/>
            <ac:spMk id="8" creationId="{55462C4A-E218-EEFA-1C3B-FC78BE890049}"/>
          </ac:spMkLst>
        </pc:spChg>
        <pc:spChg chg="del">
          <ac:chgData name="Sarthak Bhatnagar" userId="00e7bd3793615a1e" providerId="LiveId" clId="{B060F4AC-5982-4B53-86BD-35468F7E3893}" dt="2023-08-10T00:14:42.407" v="1169" actId="21"/>
          <ac:spMkLst>
            <pc:docMk/>
            <pc:sldMk cId="2607450225" sldId="334"/>
            <ac:spMk id="9" creationId="{54E48D88-9438-AF74-9E7B-54985E0231C6}"/>
          </ac:spMkLst>
        </pc:spChg>
        <pc:spChg chg="del">
          <ac:chgData name="Sarthak Bhatnagar" userId="00e7bd3793615a1e" providerId="LiveId" clId="{B060F4AC-5982-4B53-86BD-35468F7E3893}" dt="2023-08-10T00:14:12.707" v="1162" actId="21"/>
          <ac:spMkLst>
            <pc:docMk/>
            <pc:sldMk cId="2607450225" sldId="334"/>
            <ac:spMk id="10" creationId="{04554076-E5E4-8026-26DB-B67E2F12CFD7}"/>
          </ac:spMkLst>
        </pc:spChg>
        <pc:spChg chg="del">
          <ac:chgData name="Sarthak Bhatnagar" userId="00e7bd3793615a1e" providerId="LiveId" clId="{B060F4AC-5982-4B53-86BD-35468F7E3893}" dt="2023-08-10T00:14:29.901" v="1167" actId="21"/>
          <ac:spMkLst>
            <pc:docMk/>
            <pc:sldMk cId="2607450225" sldId="334"/>
            <ac:spMk id="11" creationId="{EAE8038A-B730-4711-D7B5-851B7FAAD8A7}"/>
          </ac:spMkLst>
        </pc:spChg>
        <pc:spChg chg="del">
          <ac:chgData name="Sarthak Bhatnagar" userId="00e7bd3793615a1e" providerId="LiveId" clId="{B060F4AC-5982-4B53-86BD-35468F7E3893}" dt="2023-08-10T00:14:15.883" v="1163" actId="21"/>
          <ac:spMkLst>
            <pc:docMk/>
            <pc:sldMk cId="2607450225" sldId="334"/>
            <ac:spMk id="12" creationId="{357CF821-3BB7-EAAC-D7BB-89DCEE250798}"/>
          </ac:spMkLst>
        </pc:spChg>
        <pc:spChg chg="del">
          <ac:chgData name="Sarthak Bhatnagar" userId="00e7bd3793615a1e" providerId="LiveId" clId="{B060F4AC-5982-4B53-86BD-35468F7E3893}" dt="2023-08-10T00:14:26.648" v="1166" actId="21"/>
          <ac:spMkLst>
            <pc:docMk/>
            <pc:sldMk cId="2607450225" sldId="334"/>
            <ac:spMk id="13" creationId="{808185AA-496A-A5EB-3328-97A615D131B5}"/>
          </ac:spMkLst>
        </pc:spChg>
        <pc:spChg chg="del">
          <ac:chgData name="Sarthak Bhatnagar" userId="00e7bd3793615a1e" providerId="LiveId" clId="{B060F4AC-5982-4B53-86BD-35468F7E3893}" dt="2023-08-10T00:14:19.662" v="1164" actId="21"/>
          <ac:spMkLst>
            <pc:docMk/>
            <pc:sldMk cId="2607450225" sldId="334"/>
            <ac:spMk id="14" creationId="{37831CC4-0B09-14AA-184F-D3ECC41DECED}"/>
          </ac:spMkLst>
        </pc:spChg>
        <pc:spChg chg="del">
          <ac:chgData name="Sarthak Bhatnagar" userId="00e7bd3793615a1e" providerId="LiveId" clId="{B060F4AC-5982-4B53-86BD-35468F7E3893}" dt="2023-08-10T00:14:23.080" v="1165" actId="21"/>
          <ac:spMkLst>
            <pc:docMk/>
            <pc:sldMk cId="2607450225" sldId="334"/>
            <ac:spMk id="15" creationId="{7511B12E-ED27-B573-2E5E-DBA687F9987D}"/>
          </ac:spMkLst>
        </pc:spChg>
        <pc:spChg chg="add del mod">
          <ac:chgData name="Sarthak Bhatnagar" userId="00e7bd3793615a1e" providerId="LiveId" clId="{B060F4AC-5982-4B53-86BD-35468F7E3893}" dt="2023-08-10T00:15:18.807" v="1179" actId="21"/>
          <ac:spMkLst>
            <pc:docMk/>
            <pc:sldMk cId="2607450225" sldId="334"/>
            <ac:spMk id="18" creationId="{8E16F34A-38F1-A1A6-C0C0-4A62AEC8742C}"/>
          </ac:spMkLst>
        </pc:spChg>
        <pc:spChg chg="add del mod">
          <ac:chgData name="Sarthak Bhatnagar" userId="00e7bd3793615a1e" providerId="LiveId" clId="{B060F4AC-5982-4B53-86BD-35468F7E3893}" dt="2023-08-10T00:15:13.108" v="1178" actId="21"/>
          <ac:spMkLst>
            <pc:docMk/>
            <pc:sldMk cId="2607450225" sldId="334"/>
            <ac:spMk id="20" creationId="{A5A82446-E15A-1E5D-50C7-92A4C28F6464}"/>
          </ac:spMkLst>
        </pc:spChg>
        <pc:spChg chg="add del mod">
          <ac:chgData name="Sarthak Bhatnagar" userId="00e7bd3793615a1e" providerId="LiveId" clId="{B060F4AC-5982-4B53-86BD-35468F7E3893}" dt="2023-08-10T00:15:09.974" v="1177" actId="21"/>
          <ac:spMkLst>
            <pc:docMk/>
            <pc:sldMk cId="2607450225" sldId="334"/>
            <ac:spMk id="22" creationId="{1D2CCCB4-FF73-15A1-585F-9E39F476D5BF}"/>
          </ac:spMkLst>
        </pc:spChg>
        <pc:spChg chg="add del mod">
          <ac:chgData name="Sarthak Bhatnagar" userId="00e7bd3793615a1e" providerId="LiveId" clId="{B060F4AC-5982-4B53-86BD-35468F7E3893}" dt="2023-08-10T00:15:07.045" v="1176" actId="21"/>
          <ac:spMkLst>
            <pc:docMk/>
            <pc:sldMk cId="2607450225" sldId="334"/>
            <ac:spMk id="24" creationId="{B8EAE2BD-9FF8-F3FC-5268-5EA5A4EC1F87}"/>
          </ac:spMkLst>
        </pc:spChg>
        <pc:spChg chg="add del mod">
          <ac:chgData name="Sarthak Bhatnagar" userId="00e7bd3793615a1e" providerId="LiveId" clId="{B060F4AC-5982-4B53-86BD-35468F7E3893}" dt="2023-08-10T00:15:03.940" v="1175" actId="21"/>
          <ac:spMkLst>
            <pc:docMk/>
            <pc:sldMk cId="2607450225" sldId="334"/>
            <ac:spMk id="26" creationId="{91A5E504-1046-B2A1-81BF-C55AC8CD8095}"/>
          </ac:spMkLst>
        </pc:spChg>
        <pc:spChg chg="add del mod">
          <ac:chgData name="Sarthak Bhatnagar" userId="00e7bd3793615a1e" providerId="LiveId" clId="{B060F4AC-5982-4B53-86BD-35468F7E3893}" dt="2023-08-10T00:14:53.640" v="1172" actId="21"/>
          <ac:spMkLst>
            <pc:docMk/>
            <pc:sldMk cId="2607450225" sldId="334"/>
            <ac:spMk id="28" creationId="{32ED423A-0E16-9D64-59BA-F32364E93948}"/>
          </ac:spMkLst>
        </pc:spChg>
        <pc:spChg chg="add del mod">
          <ac:chgData name="Sarthak Bhatnagar" userId="00e7bd3793615a1e" providerId="LiveId" clId="{B060F4AC-5982-4B53-86BD-35468F7E3893}" dt="2023-08-10T00:14:49.742" v="1171" actId="21"/>
          <ac:spMkLst>
            <pc:docMk/>
            <pc:sldMk cId="2607450225" sldId="334"/>
            <ac:spMk id="30" creationId="{2125C5E5-3E53-0E84-7DE6-4D4FAF5836D0}"/>
          </ac:spMkLst>
        </pc:spChg>
        <pc:spChg chg="add del mod">
          <ac:chgData name="Sarthak Bhatnagar" userId="00e7bd3793615a1e" providerId="LiveId" clId="{B060F4AC-5982-4B53-86BD-35468F7E3893}" dt="2023-08-10T00:14:46.224" v="1170" actId="21"/>
          <ac:spMkLst>
            <pc:docMk/>
            <pc:sldMk cId="2607450225" sldId="334"/>
            <ac:spMk id="32" creationId="{03377D23-94FC-D9F4-F32E-E359108E1E64}"/>
          </ac:spMkLst>
        </pc:spChg>
        <pc:spChg chg="add del mod">
          <ac:chgData name="Sarthak Bhatnagar" userId="00e7bd3793615a1e" providerId="LiveId" clId="{B060F4AC-5982-4B53-86BD-35468F7E3893}" dt="2023-08-10T00:14:59.820" v="1174" actId="21"/>
          <ac:spMkLst>
            <pc:docMk/>
            <pc:sldMk cId="2607450225" sldId="334"/>
            <ac:spMk id="34" creationId="{1CDBE13B-6864-A57C-EC46-0D64693EBA44}"/>
          </ac:spMkLst>
        </pc:spChg>
        <pc:spChg chg="add del mod">
          <ac:chgData name="Sarthak Bhatnagar" userId="00e7bd3793615a1e" providerId="LiveId" clId="{B060F4AC-5982-4B53-86BD-35468F7E3893}" dt="2023-08-10T00:14:56.681" v="1173" actId="21"/>
          <ac:spMkLst>
            <pc:docMk/>
            <pc:sldMk cId="2607450225" sldId="334"/>
            <ac:spMk id="36" creationId="{FCE32B3F-89F6-E231-B176-9A3AA89BF24B}"/>
          </ac:spMkLst>
        </pc:spChg>
      </pc:sldChg>
      <pc:sldChg chg="del">
        <pc:chgData name="Sarthak Bhatnagar" userId="00e7bd3793615a1e" providerId="LiveId" clId="{B060F4AC-5982-4B53-86BD-35468F7E3893}" dt="2023-08-10T00:18:24.456" v="1208" actId="2696"/>
        <pc:sldMkLst>
          <pc:docMk/>
          <pc:sldMk cId="758882227" sldId="335"/>
        </pc:sldMkLst>
      </pc:sldChg>
      <pc:sldChg chg="addSp delSp modSp mod">
        <pc:chgData name="Sarthak Bhatnagar" userId="00e7bd3793615a1e" providerId="LiveId" clId="{B060F4AC-5982-4B53-86BD-35468F7E3893}" dt="2023-08-10T00:20:18.575" v="1228" actId="20577"/>
        <pc:sldMkLst>
          <pc:docMk/>
          <pc:sldMk cId="2499958832" sldId="336"/>
        </pc:sldMkLst>
        <pc:spChg chg="mod">
          <ac:chgData name="Sarthak Bhatnagar" userId="00e7bd3793615a1e" providerId="LiveId" clId="{B060F4AC-5982-4B53-86BD-35468F7E3893}" dt="2023-08-10T00:20:18.575" v="1228" actId="20577"/>
          <ac:spMkLst>
            <pc:docMk/>
            <pc:sldMk cId="2499958832" sldId="336"/>
            <ac:spMk id="3" creationId="{B3E315A2-4CED-23BB-CA3C-C8962E2419FD}"/>
          </ac:spMkLst>
        </pc:spChg>
        <pc:spChg chg="del">
          <ac:chgData name="Sarthak Bhatnagar" userId="00e7bd3793615a1e" providerId="LiveId" clId="{B060F4AC-5982-4B53-86BD-35468F7E3893}" dt="2023-08-10T00:18:35.051" v="1209" actId="21"/>
          <ac:spMkLst>
            <pc:docMk/>
            <pc:sldMk cId="2499958832" sldId="336"/>
            <ac:spMk id="4" creationId="{DB4489FD-4F12-40A7-1EA9-79A941933E98}"/>
          </ac:spMkLst>
        </pc:spChg>
        <pc:spChg chg="del">
          <ac:chgData name="Sarthak Bhatnagar" userId="00e7bd3793615a1e" providerId="LiveId" clId="{B060F4AC-5982-4B53-86BD-35468F7E3893}" dt="2023-08-10T00:19:05.118" v="1211" actId="21"/>
          <ac:spMkLst>
            <pc:docMk/>
            <pc:sldMk cId="2499958832" sldId="336"/>
            <ac:spMk id="5" creationId="{9BCDA136-13F8-70CB-CDA2-02260A2D2D59}"/>
          </ac:spMkLst>
        </pc:spChg>
        <pc:spChg chg="del">
          <ac:chgData name="Sarthak Bhatnagar" userId="00e7bd3793615a1e" providerId="LiveId" clId="{B060F4AC-5982-4B53-86BD-35468F7E3893}" dt="2023-08-10T00:19:29.603" v="1216" actId="21"/>
          <ac:spMkLst>
            <pc:docMk/>
            <pc:sldMk cId="2499958832" sldId="336"/>
            <ac:spMk id="6" creationId="{16743F76-FD81-DAAA-A5BA-6E77D3B83F8A}"/>
          </ac:spMkLst>
        </pc:spChg>
        <pc:spChg chg="del">
          <ac:chgData name="Sarthak Bhatnagar" userId="00e7bd3793615a1e" providerId="LiveId" clId="{B060F4AC-5982-4B53-86BD-35468F7E3893}" dt="2023-08-10T00:19:39.066" v="1218" actId="21"/>
          <ac:spMkLst>
            <pc:docMk/>
            <pc:sldMk cId="2499958832" sldId="336"/>
            <ac:spMk id="7" creationId="{2455F573-DF2A-FE60-2B86-5E131463642E}"/>
          </ac:spMkLst>
        </pc:spChg>
        <pc:spChg chg="add del mod">
          <ac:chgData name="Sarthak Bhatnagar" userId="00e7bd3793615a1e" providerId="LiveId" clId="{B060F4AC-5982-4B53-86BD-35468F7E3893}" dt="2023-08-10T00:19:00.169" v="1210" actId="21"/>
          <ac:spMkLst>
            <pc:docMk/>
            <pc:sldMk cId="2499958832" sldId="336"/>
            <ac:spMk id="10" creationId="{DB80B41B-FD83-E27B-B817-44265BE821AB}"/>
          </ac:spMkLst>
        </pc:spChg>
        <pc:spChg chg="add del mod">
          <ac:chgData name="Sarthak Bhatnagar" userId="00e7bd3793615a1e" providerId="LiveId" clId="{B060F4AC-5982-4B53-86BD-35468F7E3893}" dt="2023-08-10T00:19:23.946" v="1215" actId="21"/>
          <ac:spMkLst>
            <pc:docMk/>
            <pc:sldMk cId="2499958832" sldId="336"/>
            <ac:spMk id="12" creationId="{EFA8410B-D539-8633-8437-E2726744D377}"/>
          </ac:spMkLst>
        </pc:spChg>
        <pc:spChg chg="add del mod">
          <ac:chgData name="Sarthak Bhatnagar" userId="00e7bd3793615a1e" providerId="LiveId" clId="{B060F4AC-5982-4B53-86BD-35468F7E3893}" dt="2023-08-10T00:19:14.720" v="1213" actId="21"/>
          <ac:spMkLst>
            <pc:docMk/>
            <pc:sldMk cId="2499958832" sldId="336"/>
            <ac:spMk id="14" creationId="{75ECF0B7-6D3D-89C6-AFE2-80AEB52DB2A3}"/>
          </ac:spMkLst>
        </pc:spChg>
        <pc:spChg chg="add del mod">
          <ac:chgData name="Sarthak Bhatnagar" userId="00e7bd3793615a1e" providerId="LiveId" clId="{B060F4AC-5982-4B53-86BD-35468F7E3893}" dt="2023-08-10T00:19:34.860" v="1217" actId="21"/>
          <ac:spMkLst>
            <pc:docMk/>
            <pc:sldMk cId="2499958832" sldId="336"/>
            <ac:spMk id="16" creationId="{9C0B372F-BDEC-63CC-EF80-0D0B337C2B24}"/>
          </ac:spMkLst>
        </pc:spChg>
        <pc:spChg chg="add del mod">
          <ac:chgData name="Sarthak Bhatnagar" userId="00e7bd3793615a1e" providerId="LiveId" clId="{B060F4AC-5982-4B53-86BD-35468F7E3893}" dt="2023-08-10T00:19:42.231" v="1219" actId="21"/>
          <ac:spMkLst>
            <pc:docMk/>
            <pc:sldMk cId="2499958832" sldId="336"/>
            <ac:spMk id="18" creationId="{A89F656D-E57B-70FF-B0ED-A490C361058A}"/>
          </ac:spMkLst>
        </pc:spChg>
        <pc:spChg chg="del">
          <ac:chgData name="Sarthak Bhatnagar" userId="00e7bd3793615a1e" providerId="LiveId" clId="{B060F4AC-5982-4B53-86BD-35468F7E3893}" dt="2023-08-10T00:19:17.602" v="1214" actId="21"/>
          <ac:spMkLst>
            <pc:docMk/>
            <pc:sldMk cId="2499958832" sldId="336"/>
            <ac:spMk id="48" creationId="{217F23FC-AC97-DC78-C63F-66C5BF23A07A}"/>
          </ac:spMkLst>
        </pc:spChg>
        <pc:picChg chg="del">
          <ac:chgData name="Sarthak Bhatnagar" userId="00e7bd3793615a1e" providerId="LiveId" clId="{B060F4AC-5982-4B53-86BD-35468F7E3893}" dt="2023-08-10T00:19:11.403" v="1212" actId="21"/>
          <ac:picMkLst>
            <pc:docMk/>
            <pc:sldMk cId="2499958832" sldId="336"/>
            <ac:picMk id="39" creationId="{F90B3248-E185-8C9D-93CE-A79DE50A6F35}"/>
          </ac:picMkLst>
        </pc:picChg>
      </pc:sldChg>
      <pc:sldChg chg="addSp delSp modSp new mod">
        <pc:chgData name="Sarthak Bhatnagar" userId="00e7bd3793615a1e" providerId="LiveId" clId="{B060F4AC-5982-4B53-86BD-35468F7E3893}" dt="2023-08-09T22:45:14.753" v="469" actId="14100"/>
        <pc:sldMkLst>
          <pc:docMk/>
          <pc:sldMk cId="2459722879" sldId="340"/>
        </pc:sldMkLst>
        <pc:spChg chg="mod">
          <ac:chgData name="Sarthak Bhatnagar" userId="00e7bd3793615a1e" providerId="LiveId" clId="{B060F4AC-5982-4B53-86BD-35468F7E3893}" dt="2023-08-09T22:05:28.812" v="81" actId="20577"/>
          <ac:spMkLst>
            <pc:docMk/>
            <pc:sldMk cId="2459722879" sldId="340"/>
            <ac:spMk id="2" creationId="{3A539974-553B-E825-8612-40E3DEC3FF4A}"/>
          </ac:spMkLst>
        </pc:spChg>
        <pc:spChg chg="del">
          <ac:chgData name="Sarthak Bhatnagar" userId="00e7bd3793615a1e" providerId="LiveId" clId="{B060F4AC-5982-4B53-86BD-35468F7E3893}" dt="2023-08-09T22:07:06.466" v="82" actId="21"/>
          <ac:spMkLst>
            <pc:docMk/>
            <pc:sldMk cId="2459722879" sldId="340"/>
            <ac:spMk id="3" creationId="{460CD47C-6D9E-E126-6694-E188065D5D0D}"/>
          </ac:spMkLst>
        </pc:spChg>
        <pc:spChg chg="del">
          <ac:chgData name="Sarthak Bhatnagar" userId="00e7bd3793615a1e" providerId="LiveId" clId="{B060F4AC-5982-4B53-86BD-35468F7E3893}" dt="2023-08-09T22:04:30.636" v="8" actId="21"/>
          <ac:spMkLst>
            <pc:docMk/>
            <pc:sldMk cId="2459722879" sldId="340"/>
            <ac:spMk id="6" creationId="{41D43D7C-315B-E045-F1B0-B2DBB0894C6C}"/>
          </ac:spMkLst>
        </pc:spChg>
        <pc:graphicFrameChg chg="add mod modGraphic">
          <ac:chgData name="Sarthak Bhatnagar" userId="00e7bd3793615a1e" providerId="LiveId" clId="{B060F4AC-5982-4B53-86BD-35468F7E3893}" dt="2023-08-09T22:45:14.753" v="469" actId="14100"/>
          <ac:graphicFrameMkLst>
            <pc:docMk/>
            <pc:sldMk cId="2459722879" sldId="340"/>
            <ac:graphicFrameMk id="7" creationId="{77A4F2F1-661C-1042-B6C2-4ACE5EC699AA}"/>
          </ac:graphicFrameMkLst>
        </pc:graphicFrameChg>
      </pc:sldChg>
    </pc:docChg>
  </pc:docChgLst>
  <pc:docChgLst>
    <pc:chgData name="Sarthak Bhatnagar" userId="00e7bd3793615a1e" providerId="LiveId" clId="{02AAA59B-BB81-40DE-9E6D-ABEF5F9F3EAF}"/>
    <pc:docChg chg="undo custSel addSld modSld">
      <pc:chgData name="Sarthak Bhatnagar" userId="00e7bd3793615a1e" providerId="LiveId" clId="{02AAA59B-BB81-40DE-9E6D-ABEF5F9F3EAF}" dt="2023-08-14T10:48:44.290" v="471" actId="20577"/>
      <pc:docMkLst>
        <pc:docMk/>
      </pc:docMkLst>
      <pc:sldChg chg="addSp modSp mod">
        <pc:chgData name="Sarthak Bhatnagar" userId="00e7bd3793615a1e" providerId="LiveId" clId="{02AAA59B-BB81-40DE-9E6D-ABEF5F9F3EAF}" dt="2023-08-14T10:22:42.979" v="286" actId="1076"/>
        <pc:sldMkLst>
          <pc:docMk/>
          <pc:sldMk cId="2499958832" sldId="336"/>
        </pc:sldMkLst>
        <pc:spChg chg="mod">
          <ac:chgData name="Sarthak Bhatnagar" userId="00e7bd3793615a1e" providerId="LiveId" clId="{02AAA59B-BB81-40DE-9E6D-ABEF5F9F3EAF}" dt="2023-08-14T09:55:49.934" v="66" actId="255"/>
          <ac:spMkLst>
            <pc:docMk/>
            <pc:sldMk cId="2499958832" sldId="336"/>
            <ac:spMk id="3" creationId="{B3E315A2-4CED-23BB-CA3C-C8962E2419FD}"/>
          </ac:spMkLst>
        </pc:spChg>
        <pc:graphicFrameChg chg="add mod">
          <ac:chgData name="Sarthak Bhatnagar" userId="00e7bd3793615a1e" providerId="LiveId" clId="{02AAA59B-BB81-40DE-9E6D-ABEF5F9F3EAF}" dt="2023-08-14T10:22:42.979" v="286" actId="1076"/>
          <ac:graphicFrameMkLst>
            <pc:docMk/>
            <pc:sldMk cId="2499958832" sldId="336"/>
            <ac:graphicFrameMk id="7" creationId="{E3941D1B-B165-86C5-AC83-5978B16C5220}"/>
          </ac:graphicFrameMkLst>
        </pc:graphicFrameChg>
        <pc:picChg chg="add mod">
          <ac:chgData name="Sarthak Bhatnagar" userId="00e7bd3793615a1e" providerId="LiveId" clId="{02AAA59B-BB81-40DE-9E6D-ABEF5F9F3EAF}" dt="2023-08-14T09:56:47.199" v="70" actId="1076"/>
          <ac:picMkLst>
            <pc:docMk/>
            <pc:sldMk cId="2499958832" sldId="336"/>
            <ac:picMk id="4" creationId="{AC74F677-0670-F120-E9C9-99068E7BAA59}"/>
          </ac:picMkLst>
        </pc:picChg>
        <pc:picChg chg="add mod">
          <ac:chgData name="Sarthak Bhatnagar" userId="00e7bd3793615a1e" providerId="LiveId" clId="{02AAA59B-BB81-40DE-9E6D-ABEF5F9F3EAF}" dt="2023-08-14T09:57:07.186" v="74" actId="1076"/>
          <ac:picMkLst>
            <pc:docMk/>
            <pc:sldMk cId="2499958832" sldId="336"/>
            <ac:picMk id="6" creationId="{AA1D6345-C88A-3C9D-D09E-FCCE587BD3CC}"/>
          </ac:picMkLst>
        </pc:picChg>
      </pc:sldChg>
      <pc:sldChg chg="addSp delSp modSp mod">
        <pc:chgData name="Sarthak Bhatnagar" userId="00e7bd3793615a1e" providerId="LiveId" clId="{02AAA59B-BB81-40DE-9E6D-ABEF5F9F3EAF}" dt="2023-08-14T10:28:47.404" v="366" actId="20577"/>
        <pc:sldMkLst>
          <pc:docMk/>
          <pc:sldMk cId="394375464" sldId="337"/>
        </pc:sldMkLst>
        <pc:spChg chg="mod">
          <ac:chgData name="Sarthak Bhatnagar" userId="00e7bd3793615a1e" providerId="LiveId" clId="{02AAA59B-BB81-40DE-9E6D-ABEF5F9F3EAF}" dt="2023-08-14T10:07:54.475" v="182" actId="20577"/>
          <ac:spMkLst>
            <pc:docMk/>
            <pc:sldMk cId="394375464" sldId="337"/>
            <ac:spMk id="2" creationId="{FE92A9E4-3B33-8623-FB27-6D7248C372EA}"/>
          </ac:spMkLst>
        </pc:spChg>
        <pc:spChg chg="del">
          <ac:chgData name="Sarthak Bhatnagar" userId="00e7bd3793615a1e" providerId="LiveId" clId="{02AAA59B-BB81-40DE-9E6D-ABEF5F9F3EAF}" dt="2023-08-14T10:00:05.272" v="101" actId="21"/>
          <ac:spMkLst>
            <pc:docMk/>
            <pc:sldMk cId="394375464" sldId="337"/>
            <ac:spMk id="3" creationId="{18559EBB-1744-14F2-6EEA-D5BDC030F0C9}"/>
          </ac:spMkLst>
        </pc:spChg>
        <pc:spChg chg="del">
          <ac:chgData name="Sarthak Bhatnagar" userId="00e7bd3793615a1e" providerId="LiveId" clId="{02AAA59B-BB81-40DE-9E6D-ABEF5F9F3EAF}" dt="2023-08-14T09:59:26.561" v="92" actId="21"/>
          <ac:spMkLst>
            <pc:docMk/>
            <pc:sldMk cId="394375464" sldId="337"/>
            <ac:spMk id="4" creationId="{AAD9F940-BA56-74F7-87F0-7199A77BB8B8}"/>
          </ac:spMkLst>
        </pc:spChg>
        <pc:spChg chg="del">
          <ac:chgData name="Sarthak Bhatnagar" userId="00e7bd3793615a1e" providerId="LiveId" clId="{02AAA59B-BB81-40DE-9E6D-ABEF5F9F3EAF}" dt="2023-08-14T10:00:00.669" v="100" actId="21"/>
          <ac:spMkLst>
            <pc:docMk/>
            <pc:sldMk cId="394375464" sldId="337"/>
            <ac:spMk id="5" creationId="{621A83F6-ADD2-533E-DD3D-2171EC6F7E11}"/>
          </ac:spMkLst>
        </pc:spChg>
        <pc:spChg chg="del">
          <ac:chgData name="Sarthak Bhatnagar" userId="00e7bd3793615a1e" providerId="LiveId" clId="{02AAA59B-BB81-40DE-9E6D-ABEF5F9F3EAF}" dt="2023-08-14T09:59:29.953" v="93" actId="21"/>
          <ac:spMkLst>
            <pc:docMk/>
            <pc:sldMk cId="394375464" sldId="337"/>
            <ac:spMk id="6" creationId="{D17DB5B2-8F12-4C2A-D018-C12FD16160B5}"/>
          </ac:spMkLst>
        </pc:spChg>
        <pc:spChg chg="del">
          <ac:chgData name="Sarthak Bhatnagar" userId="00e7bd3793615a1e" providerId="LiveId" clId="{02AAA59B-BB81-40DE-9E6D-ABEF5F9F3EAF}" dt="2023-08-14T09:59:32.991" v="94" actId="21"/>
          <ac:spMkLst>
            <pc:docMk/>
            <pc:sldMk cId="394375464" sldId="337"/>
            <ac:spMk id="10" creationId="{A508684D-1AA5-491C-E832-1EB26568CC05}"/>
          </ac:spMkLst>
        </pc:spChg>
        <pc:spChg chg="del">
          <ac:chgData name="Sarthak Bhatnagar" userId="00e7bd3793615a1e" providerId="LiveId" clId="{02AAA59B-BB81-40DE-9E6D-ABEF5F9F3EAF}" dt="2023-08-14T09:59:37.654" v="95" actId="21"/>
          <ac:spMkLst>
            <pc:docMk/>
            <pc:sldMk cId="394375464" sldId="337"/>
            <ac:spMk id="11" creationId="{3FE9FCFF-DB0B-28A0-AC61-CFCB265C5B31}"/>
          </ac:spMkLst>
        </pc:spChg>
        <pc:spChg chg="add del mod">
          <ac:chgData name="Sarthak Bhatnagar" userId="00e7bd3793615a1e" providerId="LiveId" clId="{02AAA59B-BB81-40DE-9E6D-ABEF5F9F3EAF}" dt="2023-08-14T09:59:22.777" v="91" actId="21"/>
          <ac:spMkLst>
            <pc:docMk/>
            <pc:sldMk cId="394375464" sldId="337"/>
            <ac:spMk id="12" creationId="{FA0A9C58-C90D-11C6-C999-792550C20CDD}"/>
          </ac:spMkLst>
        </pc:spChg>
        <pc:spChg chg="add del mod">
          <ac:chgData name="Sarthak Bhatnagar" userId="00e7bd3793615a1e" providerId="LiveId" clId="{02AAA59B-BB81-40DE-9E6D-ABEF5F9F3EAF}" dt="2023-08-14T09:59:56.169" v="99" actId="21"/>
          <ac:spMkLst>
            <pc:docMk/>
            <pc:sldMk cId="394375464" sldId="337"/>
            <ac:spMk id="14" creationId="{E849A4C1-51BE-0041-AA98-AB62C900E503}"/>
          </ac:spMkLst>
        </pc:spChg>
        <pc:spChg chg="add del mod">
          <ac:chgData name="Sarthak Bhatnagar" userId="00e7bd3793615a1e" providerId="LiveId" clId="{02AAA59B-BB81-40DE-9E6D-ABEF5F9F3EAF}" dt="2023-08-14T09:59:47.443" v="98" actId="21"/>
          <ac:spMkLst>
            <pc:docMk/>
            <pc:sldMk cId="394375464" sldId="337"/>
            <ac:spMk id="20" creationId="{FC74A94B-A669-86B0-358E-E134FA2BCC18}"/>
          </ac:spMkLst>
        </pc:spChg>
        <pc:spChg chg="add del mod">
          <ac:chgData name="Sarthak Bhatnagar" userId="00e7bd3793615a1e" providerId="LiveId" clId="{02AAA59B-BB81-40DE-9E6D-ABEF5F9F3EAF}" dt="2023-08-14T09:59:40.795" v="96" actId="21"/>
          <ac:spMkLst>
            <pc:docMk/>
            <pc:sldMk cId="394375464" sldId="337"/>
            <ac:spMk id="22" creationId="{656FD038-20A6-A53D-35F1-C2826E87AF5D}"/>
          </ac:spMkLst>
        </pc:spChg>
        <pc:spChg chg="add del mod">
          <ac:chgData name="Sarthak Bhatnagar" userId="00e7bd3793615a1e" providerId="LiveId" clId="{02AAA59B-BB81-40DE-9E6D-ABEF5F9F3EAF}" dt="2023-08-14T09:59:44.420" v="97" actId="21"/>
          <ac:spMkLst>
            <pc:docMk/>
            <pc:sldMk cId="394375464" sldId="337"/>
            <ac:spMk id="24" creationId="{4AC734DB-1159-C29A-4D0B-F148F58C5AEE}"/>
          </ac:spMkLst>
        </pc:spChg>
        <pc:spChg chg="add del mod">
          <ac:chgData name="Sarthak Bhatnagar" userId="00e7bd3793615a1e" providerId="LiveId" clId="{02AAA59B-BB81-40DE-9E6D-ABEF5F9F3EAF}" dt="2023-08-14T10:00:16.569" v="102" actId="21"/>
          <ac:spMkLst>
            <pc:docMk/>
            <pc:sldMk cId="394375464" sldId="337"/>
            <ac:spMk id="26" creationId="{60B9E574-5310-B390-1BD4-0B7D32D8AACA}"/>
          </ac:spMkLst>
        </pc:spChg>
        <pc:spChg chg="add del mod">
          <ac:chgData name="Sarthak Bhatnagar" userId="00e7bd3793615a1e" providerId="LiveId" clId="{02AAA59B-BB81-40DE-9E6D-ABEF5F9F3EAF}" dt="2023-08-14T10:00:20.313" v="103" actId="21"/>
          <ac:spMkLst>
            <pc:docMk/>
            <pc:sldMk cId="394375464" sldId="337"/>
            <ac:spMk id="28" creationId="{887A1755-4BE9-918D-E63D-E56A31DBC966}"/>
          </ac:spMkLst>
        </pc:spChg>
        <pc:graphicFrameChg chg="add mod modGraphic">
          <ac:chgData name="Sarthak Bhatnagar" userId="00e7bd3793615a1e" providerId="LiveId" clId="{02AAA59B-BB81-40DE-9E6D-ABEF5F9F3EAF}" dt="2023-08-14T10:28:47.404" v="366" actId="20577"/>
          <ac:graphicFrameMkLst>
            <pc:docMk/>
            <pc:sldMk cId="394375464" sldId="337"/>
            <ac:graphicFrameMk id="33" creationId="{84C32AE9-5347-8D87-753B-6646345AD4A2}"/>
          </ac:graphicFrameMkLst>
        </pc:graphicFrameChg>
        <pc:picChg chg="del">
          <ac:chgData name="Sarthak Bhatnagar" userId="00e7bd3793615a1e" providerId="LiveId" clId="{02AAA59B-BB81-40DE-9E6D-ABEF5F9F3EAF}" dt="2023-08-14T09:59:18.357" v="90" actId="21"/>
          <ac:picMkLst>
            <pc:docMk/>
            <pc:sldMk cId="394375464" sldId="337"/>
            <ac:picMk id="18" creationId="{1FB107C6-83C2-4539-D841-857D29AC76A1}"/>
          </ac:picMkLst>
        </pc:picChg>
        <pc:picChg chg="add mod">
          <ac:chgData name="Sarthak Bhatnagar" userId="00e7bd3793615a1e" providerId="LiveId" clId="{02AAA59B-BB81-40DE-9E6D-ABEF5F9F3EAF}" dt="2023-08-14T10:08:39.495" v="187" actId="14100"/>
          <ac:picMkLst>
            <pc:docMk/>
            <pc:sldMk cId="394375464" sldId="337"/>
            <ac:picMk id="30" creationId="{D69654B9-A464-86BC-B042-779A40473A55}"/>
          </ac:picMkLst>
        </pc:picChg>
        <pc:picChg chg="add mod">
          <ac:chgData name="Sarthak Bhatnagar" userId="00e7bd3793615a1e" providerId="LiveId" clId="{02AAA59B-BB81-40DE-9E6D-ABEF5F9F3EAF}" dt="2023-08-14T10:10:28.365" v="193" actId="14100"/>
          <ac:picMkLst>
            <pc:docMk/>
            <pc:sldMk cId="394375464" sldId="337"/>
            <ac:picMk id="32" creationId="{4E4ACD1D-0F01-3073-8B78-78B9768C036D}"/>
          </ac:picMkLst>
        </pc:picChg>
      </pc:sldChg>
      <pc:sldChg chg="addSp delSp modSp mod">
        <pc:chgData name="Sarthak Bhatnagar" userId="00e7bd3793615a1e" providerId="LiveId" clId="{02AAA59B-BB81-40DE-9E6D-ABEF5F9F3EAF}" dt="2023-08-14T10:48:44.290" v="471" actId="20577"/>
        <pc:sldMkLst>
          <pc:docMk/>
          <pc:sldMk cId="409420417" sldId="338"/>
        </pc:sldMkLst>
        <pc:spChg chg="del">
          <ac:chgData name="Sarthak Bhatnagar" userId="00e7bd3793615a1e" providerId="LiveId" clId="{02AAA59B-BB81-40DE-9E6D-ABEF5F9F3EAF}" dt="2023-08-14T10:01:36.984" v="120" actId="21"/>
          <ac:spMkLst>
            <pc:docMk/>
            <pc:sldMk cId="409420417" sldId="338"/>
            <ac:spMk id="4" creationId="{68003147-27BE-7492-36B6-F405F1156F31}"/>
          </ac:spMkLst>
        </pc:spChg>
        <pc:spChg chg="mod">
          <ac:chgData name="Sarthak Bhatnagar" userId="00e7bd3793615a1e" providerId="LiveId" clId="{02AAA59B-BB81-40DE-9E6D-ABEF5F9F3EAF}" dt="2023-08-14T10:44:46.013" v="419" actId="1038"/>
          <ac:spMkLst>
            <pc:docMk/>
            <pc:sldMk cId="409420417" sldId="338"/>
            <ac:spMk id="6" creationId="{BB7103A8-AEEA-50D3-BE61-CC85D24BDF23}"/>
          </ac:spMkLst>
        </pc:spChg>
        <pc:spChg chg="add del mod">
          <ac:chgData name="Sarthak Bhatnagar" userId="00e7bd3793615a1e" providerId="LiveId" clId="{02AAA59B-BB81-40DE-9E6D-ABEF5F9F3EAF}" dt="2023-08-14T10:01:42.016" v="121" actId="21"/>
          <ac:spMkLst>
            <pc:docMk/>
            <pc:sldMk cId="409420417" sldId="338"/>
            <ac:spMk id="8" creationId="{76F82390-C424-DB4A-B43D-07A847CD95BD}"/>
          </ac:spMkLst>
        </pc:spChg>
        <pc:graphicFrameChg chg="add mod modGraphic">
          <ac:chgData name="Sarthak Bhatnagar" userId="00e7bd3793615a1e" providerId="LiveId" clId="{02AAA59B-BB81-40DE-9E6D-ABEF5F9F3EAF}" dt="2023-08-14T10:48:44.290" v="471" actId="20577"/>
          <ac:graphicFrameMkLst>
            <pc:docMk/>
            <pc:sldMk cId="409420417" sldId="338"/>
            <ac:graphicFrameMk id="13" creationId="{224F524E-DA6D-81D6-9BF4-F078A840D3C8}"/>
          </ac:graphicFrameMkLst>
        </pc:graphicFrameChg>
        <pc:picChg chg="add mod">
          <ac:chgData name="Sarthak Bhatnagar" userId="00e7bd3793615a1e" providerId="LiveId" clId="{02AAA59B-BB81-40DE-9E6D-ABEF5F9F3EAF}" dt="2023-08-14T10:14:16.360" v="231" actId="14100"/>
          <ac:picMkLst>
            <pc:docMk/>
            <pc:sldMk cId="409420417" sldId="338"/>
            <ac:picMk id="10" creationId="{BE5C9832-648D-9863-88FF-FD989E2E19A9}"/>
          </ac:picMkLst>
        </pc:picChg>
        <pc:picChg chg="add mod">
          <ac:chgData name="Sarthak Bhatnagar" userId="00e7bd3793615a1e" providerId="LiveId" clId="{02AAA59B-BB81-40DE-9E6D-ABEF5F9F3EAF}" dt="2023-08-14T10:14:48.037" v="235" actId="1076"/>
          <ac:picMkLst>
            <pc:docMk/>
            <pc:sldMk cId="409420417" sldId="338"/>
            <ac:picMk id="12" creationId="{30FD6EFC-4C30-BD04-7B21-93C9BA255F00}"/>
          </ac:picMkLst>
        </pc:picChg>
      </pc:sldChg>
      <pc:sldChg chg="addSp delSp modSp mod">
        <pc:chgData name="Sarthak Bhatnagar" userId="00e7bd3793615a1e" providerId="LiveId" clId="{02AAA59B-BB81-40DE-9E6D-ABEF5F9F3EAF}" dt="2023-08-14T10:48:13.313" v="467" actId="21"/>
        <pc:sldMkLst>
          <pc:docMk/>
          <pc:sldMk cId="3334127647" sldId="339"/>
        </pc:sldMkLst>
        <pc:spChg chg="add mod">
          <ac:chgData name="Sarthak Bhatnagar" userId="00e7bd3793615a1e" providerId="LiveId" clId="{02AAA59B-BB81-40DE-9E6D-ABEF5F9F3EAF}" dt="2023-08-14T10:48:06.648" v="466" actId="21"/>
          <ac:spMkLst>
            <pc:docMk/>
            <pc:sldMk cId="3334127647" sldId="339"/>
            <ac:spMk id="3" creationId="{5ABD71D4-3554-0134-0A7A-F1336E2712AA}"/>
          </ac:spMkLst>
        </pc:spChg>
        <pc:spChg chg="add mod">
          <ac:chgData name="Sarthak Bhatnagar" userId="00e7bd3793615a1e" providerId="LiveId" clId="{02AAA59B-BB81-40DE-9E6D-ABEF5F9F3EAF}" dt="2023-08-14T10:48:13.313" v="467" actId="21"/>
          <ac:spMkLst>
            <pc:docMk/>
            <pc:sldMk cId="3334127647" sldId="339"/>
            <ac:spMk id="5" creationId="{4309EB8B-8F72-C4E5-CE29-393DB118D81B}"/>
          </ac:spMkLst>
        </pc:spChg>
        <pc:spChg chg="del">
          <ac:chgData name="Sarthak Bhatnagar" userId="00e7bd3793615a1e" providerId="LiveId" clId="{02AAA59B-BB81-40DE-9E6D-ABEF5F9F3EAF}" dt="2023-08-14T10:48:06.648" v="466" actId="21"/>
          <ac:spMkLst>
            <pc:docMk/>
            <pc:sldMk cId="3334127647" sldId="339"/>
            <ac:spMk id="27" creationId="{BB8B6963-69FE-8A03-5E86-2BF855024B00}"/>
          </ac:spMkLst>
        </pc:spChg>
        <pc:picChg chg="del">
          <ac:chgData name="Sarthak Bhatnagar" userId="00e7bd3793615a1e" providerId="LiveId" clId="{02AAA59B-BB81-40DE-9E6D-ABEF5F9F3EAF}" dt="2023-08-14T10:48:13.313" v="467" actId="21"/>
          <ac:picMkLst>
            <pc:docMk/>
            <pc:sldMk cId="3334127647" sldId="339"/>
            <ac:picMk id="17" creationId="{6D8705D1-EA1F-3113-ABE0-EC474D1F18DA}"/>
          </ac:picMkLst>
        </pc:picChg>
      </pc:sldChg>
      <pc:sldChg chg="addSp delSp modSp new mod">
        <pc:chgData name="Sarthak Bhatnagar" userId="00e7bd3793615a1e" providerId="LiveId" clId="{02AAA59B-BB81-40DE-9E6D-ABEF5F9F3EAF}" dt="2023-08-14T10:48:36.302" v="469" actId="20577"/>
        <pc:sldMkLst>
          <pc:docMk/>
          <pc:sldMk cId="2581474822" sldId="341"/>
        </pc:sldMkLst>
        <pc:spChg chg="del">
          <ac:chgData name="Sarthak Bhatnagar" userId="00e7bd3793615a1e" providerId="LiveId" clId="{02AAA59B-BB81-40DE-9E6D-ABEF5F9F3EAF}" dt="2023-08-14T09:58:54.800" v="85" actId="21"/>
          <ac:spMkLst>
            <pc:docMk/>
            <pc:sldMk cId="2581474822" sldId="341"/>
            <ac:spMk id="2" creationId="{B14C1F40-C874-30E2-9733-D3D45DAA6671}"/>
          </ac:spMkLst>
        </pc:spChg>
        <pc:spChg chg="mod">
          <ac:chgData name="Sarthak Bhatnagar" userId="00e7bd3793615a1e" providerId="LiveId" clId="{02AAA59B-BB81-40DE-9E6D-ABEF5F9F3EAF}" dt="2023-08-14T10:06:13.781" v="163" actId="14100"/>
          <ac:spMkLst>
            <pc:docMk/>
            <pc:sldMk cId="2581474822" sldId="341"/>
            <ac:spMk id="3" creationId="{D13298AB-DB4C-FA73-3090-FFBCD7CEBD9C}"/>
          </ac:spMkLst>
        </pc:spChg>
        <pc:spChg chg="del">
          <ac:chgData name="Sarthak Bhatnagar" userId="00e7bd3793615a1e" providerId="LiveId" clId="{02AAA59B-BB81-40DE-9E6D-ABEF5F9F3EAF}" dt="2023-08-14T09:59:04.069" v="87" actId="21"/>
          <ac:spMkLst>
            <pc:docMk/>
            <pc:sldMk cId="2581474822" sldId="341"/>
            <ac:spMk id="4" creationId="{5CA6EDA9-6758-1F4F-E3BE-DA790D675D13}"/>
          </ac:spMkLst>
        </pc:spChg>
        <pc:spChg chg="del">
          <ac:chgData name="Sarthak Bhatnagar" userId="00e7bd3793615a1e" providerId="LiveId" clId="{02AAA59B-BB81-40DE-9E6D-ABEF5F9F3EAF}" dt="2023-08-14T09:59:08.225" v="88" actId="21"/>
          <ac:spMkLst>
            <pc:docMk/>
            <pc:sldMk cId="2581474822" sldId="341"/>
            <ac:spMk id="5" creationId="{9251D329-ABA3-CDF6-F3D8-FBED551BE6EB}"/>
          </ac:spMkLst>
        </pc:spChg>
        <pc:spChg chg="del">
          <ac:chgData name="Sarthak Bhatnagar" userId="00e7bd3793615a1e" providerId="LiveId" clId="{02AAA59B-BB81-40DE-9E6D-ABEF5F9F3EAF}" dt="2023-08-14T09:58:58.214" v="86" actId="21"/>
          <ac:spMkLst>
            <pc:docMk/>
            <pc:sldMk cId="2581474822" sldId="341"/>
            <ac:spMk id="6" creationId="{D3CC2FA7-2731-FA29-7CC3-EA3A5E5203B4}"/>
          </ac:spMkLst>
        </pc:spChg>
        <pc:spChg chg="del">
          <ac:chgData name="Sarthak Bhatnagar" userId="00e7bd3793615a1e" providerId="LiveId" clId="{02AAA59B-BB81-40DE-9E6D-ABEF5F9F3EAF}" dt="2023-08-14T09:59:11.871" v="89" actId="21"/>
          <ac:spMkLst>
            <pc:docMk/>
            <pc:sldMk cId="2581474822" sldId="341"/>
            <ac:spMk id="7" creationId="{53CAEBFC-657D-DC27-EE4C-B774E11BC957}"/>
          </ac:spMkLst>
        </pc:spChg>
        <pc:graphicFrameChg chg="add mod modGraphic">
          <ac:chgData name="Sarthak Bhatnagar" userId="00e7bd3793615a1e" providerId="LiveId" clId="{02AAA59B-BB81-40DE-9E6D-ABEF5F9F3EAF}" dt="2023-08-14T10:48:36.302" v="469" actId="20577"/>
          <ac:graphicFrameMkLst>
            <pc:docMk/>
            <pc:sldMk cId="2581474822" sldId="341"/>
            <ac:graphicFrameMk id="14" creationId="{B09DE6F3-02F3-75AB-251C-9AC6A9808B63}"/>
          </ac:graphicFrameMkLst>
        </pc:graphicFrameChg>
        <pc:picChg chg="add mod">
          <ac:chgData name="Sarthak Bhatnagar" userId="00e7bd3793615a1e" providerId="LiveId" clId="{02AAA59B-BB81-40DE-9E6D-ABEF5F9F3EAF}" dt="2023-08-14T10:06:39.049" v="166" actId="14100"/>
          <ac:picMkLst>
            <pc:docMk/>
            <pc:sldMk cId="2581474822" sldId="341"/>
            <ac:picMk id="11" creationId="{2E1400BE-7D4F-3EEF-D806-D4CE02D557A0}"/>
          </ac:picMkLst>
        </pc:picChg>
        <pc:picChg chg="add mod">
          <ac:chgData name="Sarthak Bhatnagar" userId="00e7bd3793615a1e" providerId="LiveId" clId="{02AAA59B-BB81-40DE-9E6D-ABEF5F9F3EAF}" dt="2023-08-14T10:07:04.329" v="169" actId="14100"/>
          <ac:picMkLst>
            <pc:docMk/>
            <pc:sldMk cId="2581474822" sldId="341"/>
            <ac:picMk id="13" creationId="{785AB140-5EBA-1E49-767A-7E1E215FB4E2}"/>
          </ac:picMkLst>
        </pc:picChg>
      </pc:sldChg>
      <pc:sldChg chg="addSp delSp modSp new mod">
        <pc:chgData name="Sarthak Bhatnagar" userId="00e7bd3793615a1e" providerId="LiveId" clId="{02AAA59B-BB81-40DE-9E6D-ABEF5F9F3EAF}" dt="2023-08-14T10:29:14.218" v="379" actId="20577"/>
        <pc:sldMkLst>
          <pc:docMk/>
          <pc:sldMk cId="3534836909" sldId="342"/>
        </pc:sldMkLst>
        <pc:spChg chg="del">
          <ac:chgData name="Sarthak Bhatnagar" userId="00e7bd3793615a1e" providerId="LiveId" clId="{02AAA59B-BB81-40DE-9E6D-ABEF5F9F3EAF}" dt="2023-08-14T09:58:36.459" v="81" actId="21"/>
          <ac:spMkLst>
            <pc:docMk/>
            <pc:sldMk cId="3534836909" sldId="342"/>
            <ac:spMk id="2" creationId="{35AF8D7B-9C3E-529E-A143-7A8192DF6039}"/>
          </ac:spMkLst>
        </pc:spChg>
        <pc:spChg chg="del">
          <ac:chgData name="Sarthak Bhatnagar" userId="00e7bd3793615a1e" providerId="LiveId" clId="{02AAA59B-BB81-40DE-9E6D-ABEF5F9F3EAF}" dt="2023-08-14T09:58:46.043" v="83"/>
          <ac:spMkLst>
            <pc:docMk/>
            <pc:sldMk cId="3534836909" sldId="342"/>
            <ac:spMk id="3" creationId="{C70EF42D-CBC7-CBAC-2D2A-5F06B2F1D1BD}"/>
          </ac:spMkLst>
        </pc:spChg>
        <pc:spChg chg="del">
          <ac:chgData name="Sarthak Bhatnagar" userId="00e7bd3793615a1e" providerId="LiveId" clId="{02AAA59B-BB81-40DE-9E6D-ABEF5F9F3EAF}" dt="2023-08-14T09:58:20.313" v="78" actId="21"/>
          <ac:spMkLst>
            <pc:docMk/>
            <pc:sldMk cId="3534836909" sldId="342"/>
            <ac:spMk id="4" creationId="{EEB0B35E-D1A5-5542-B308-1E1780F015C4}"/>
          </ac:spMkLst>
        </pc:spChg>
        <pc:spChg chg="del">
          <ac:chgData name="Sarthak Bhatnagar" userId="00e7bd3793615a1e" providerId="LiveId" clId="{02AAA59B-BB81-40DE-9E6D-ABEF5F9F3EAF}" dt="2023-08-14T09:58:43.957" v="82" actId="21"/>
          <ac:spMkLst>
            <pc:docMk/>
            <pc:sldMk cId="3534836909" sldId="342"/>
            <ac:spMk id="5" creationId="{3C8A81B5-C280-A12D-E146-C983F7FBAABC}"/>
          </ac:spMkLst>
        </pc:spChg>
        <pc:spChg chg="del">
          <ac:chgData name="Sarthak Bhatnagar" userId="00e7bd3793615a1e" providerId="LiveId" clId="{02AAA59B-BB81-40DE-9E6D-ABEF5F9F3EAF}" dt="2023-08-14T09:58:26.123" v="79" actId="21"/>
          <ac:spMkLst>
            <pc:docMk/>
            <pc:sldMk cId="3534836909" sldId="342"/>
            <ac:spMk id="6" creationId="{270B661F-7E93-F769-47DF-154C4495E06F}"/>
          </ac:spMkLst>
        </pc:spChg>
        <pc:spChg chg="del">
          <ac:chgData name="Sarthak Bhatnagar" userId="00e7bd3793615a1e" providerId="LiveId" clId="{02AAA59B-BB81-40DE-9E6D-ABEF5F9F3EAF}" dt="2023-08-14T09:58:31.576" v="80" actId="21"/>
          <ac:spMkLst>
            <pc:docMk/>
            <pc:sldMk cId="3534836909" sldId="342"/>
            <ac:spMk id="7" creationId="{5CBD3C37-E92A-D739-6113-84A2330D1EC9}"/>
          </ac:spMkLst>
        </pc:spChg>
        <pc:spChg chg="add del">
          <ac:chgData name="Sarthak Bhatnagar" userId="00e7bd3793615a1e" providerId="LiveId" clId="{02AAA59B-BB81-40DE-9E6D-ABEF5F9F3EAF}" dt="2023-08-14T10:04:06.630" v="138" actId="478"/>
          <ac:spMkLst>
            <pc:docMk/>
            <pc:sldMk cId="3534836909" sldId="342"/>
            <ac:spMk id="8" creationId="{0461F9E9-714E-030D-CADA-D2C104B2C9B0}"/>
          </ac:spMkLst>
        </pc:spChg>
        <pc:spChg chg="add del">
          <ac:chgData name="Sarthak Bhatnagar" userId="00e7bd3793615a1e" providerId="LiveId" clId="{02AAA59B-BB81-40DE-9E6D-ABEF5F9F3EAF}" dt="2023-08-14T10:04:06.630" v="138" actId="478"/>
          <ac:spMkLst>
            <pc:docMk/>
            <pc:sldMk cId="3534836909" sldId="342"/>
            <ac:spMk id="9" creationId="{7542684E-CD20-D3E2-AC61-26343C3B0365}"/>
          </ac:spMkLst>
        </pc:spChg>
        <pc:spChg chg="add del mod">
          <ac:chgData name="Sarthak Bhatnagar" userId="00e7bd3793615a1e" providerId="LiveId" clId="{02AAA59B-BB81-40DE-9E6D-ABEF5F9F3EAF}" dt="2023-08-14T09:58:48.908" v="84"/>
          <ac:spMkLst>
            <pc:docMk/>
            <pc:sldMk cId="3534836909" sldId="342"/>
            <ac:spMk id="10" creationId="{013E524C-C0A3-4A2E-7FF8-0D386044CB76}"/>
          </ac:spMkLst>
        </pc:spChg>
        <pc:spChg chg="add del mod">
          <ac:chgData name="Sarthak Bhatnagar" userId="00e7bd3793615a1e" providerId="LiveId" clId="{02AAA59B-BB81-40DE-9E6D-ABEF5F9F3EAF}" dt="2023-08-14T10:04:34.178" v="147" actId="14100"/>
          <ac:spMkLst>
            <pc:docMk/>
            <pc:sldMk cId="3534836909" sldId="342"/>
            <ac:spMk id="11" creationId="{770C41CB-1C8F-FFFC-59FA-107DE177868C}"/>
          </ac:spMkLst>
        </pc:spChg>
        <pc:graphicFrameChg chg="add mod modGraphic">
          <ac:chgData name="Sarthak Bhatnagar" userId="00e7bd3793615a1e" providerId="LiveId" clId="{02AAA59B-BB81-40DE-9E6D-ABEF5F9F3EAF}" dt="2023-08-14T10:29:14.218" v="379" actId="20577"/>
          <ac:graphicFrameMkLst>
            <pc:docMk/>
            <pc:sldMk cId="3534836909" sldId="342"/>
            <ac:graphicFrameMk id="16" creationId="{4CF145FB-1D31-70C5-0B5D-AE9CD366E0CD}"/>
          </ac:graphicFrameMkLst>
        </pc:graphicFrameChg>
        <pc:picChg chg="add mod">
          <ac:chgData name="Sarthak Bhatnagar" userId="00e7bd3793615a1e" providerId="LiveId" clId="{02AAA59B-BB81-40DE-9E6D-ABEF5F9F3EAF}" dt="2023-08-14T10:04:57.920" v="150" actId="14100"/>
          <ac:picMkLst>
            <pc:docMk/>
            <pc:sldMk cId="3534836909" sldId="342"/>
            <ac:picMk id="13" creationId="{4076AC5C-7153-36DC-4D02-D77DC10BB057}"/>
          </ac:picMkLst>
        </pc:picChg>
        <pc:picChg chg="add mod">
          <ac:chgData name="Sarthak Bhatnagar" userId="00e7bd3793615a1e" providerId="LiveId" clId="{02AAA59B-BB81-40DE-9E6D-ABEF5F9F3EAF}" dt="2023-08-14T10:05:29.644" v="154" actId="1076"/>
          <ac:picMkLst>
            <pc:docMk/>
            <pc:sldMk cId="3534836909" sldId="342"/>
            <ac:picMk id="15" creationId="{D039DA4E-5ABE-6FF9-B2F9-B7501369CB25}"/>
          </ac:picMkLst>
        </pc:picChg>
      </pc:sldChg>
      <pc:sldChg chg="addSp delSp modSp new mod">
        <pc:chgData name="Sarthak Bhatnagar" userId="00e7bd3793615a1e" providerId="LiveId" clId="{02AAA59B-BB81-40DE-9E6D-ABEF5F9F3EAF}" dt="2023-08-14T10:30:03.419" v="382" actId="1076"/>
        <pc:sldMkLst>
          <pc:docMk/>
          <pc:sldMk cId="1874113696" sldId="343"/>
        </pc:sldMkLst>
        <pc:spChg chg="del">
          <ac:chgData name="Sarthak Bhatnagar" userId="00e7bd3793615a1e" providerId="LiveId" clId="{02AAA59B-BB81-40DE-9E6D-ABEF5F9F3EAF}" dt="2023-08-14T10:00:45.300" v="109" actId="21"/>
          <ac:spMkLst>
            <pc:docMk/>
            <pc:sldMk cId="1874113696" sldId="343"/>
            <ac:spMk id="2" creationId="{A0EE7CA3-50AA-2BC0-1D6A-203D859D4EF5}"/>
          </ac:spMkLst>
        </pc:spChg>
        <pc:spChg chg="del">
          <ac:chgData name="Sarthak Bhatnagar" userId="00e7bd3793615a1e" providerId="LiveId" clId="{02AAA59B-BB81-40DE-9E6D-ABEF5F9F3EAF}" dt="2023-08-14T10:01:24.533" v="119" actId="21"/>
          <ac:spMkLst>
            <pc:docMk/>
            <pc:sldMk cId="1874113696" sldId="343"/>
            <ac:spMk id="3" creationId="{489163E5-6212-1F3B-8599-FB1AE6953EAD}"/>
          </ac:spMkLst>
        </pc:spChg>
        <pc:spChg chg="del">
          <ac:chgData name="Sarthak Bhatnagar" userId="00e7bd3793615a1e" providerId="LiveId" clId="{02AAA59B-BB81-40DE-9E6D-ABEF5F9F3EAF}" dt="2023-08-14T10:01:18.971" v="118" actId="21"/>
          <ac:spMkLst>
            <pc:docMk/>
            <pc:sldMk cId="1874113696" sldId="343"/>
            <ac:spMk id="4" creationId="{288B60EC-45EA-6084-E7CF-36ACC1986220}"/>
          </ac:spMkLst>
        </pc:spChg>
        <pc:spChg chg="del">
          <ac:chgData name="Sarthak Bhatnagar" userId="00e7bd3793615a1e" providerId="LiveId" clId="{02AAA59B-BB81-40DE-9E6D-ABEF5F9F3EAF}" dt="2023-08-14T10:01:15.083" v="117" actId="21"/>
          <ac:spMkLst>
            <pc:docMk/>
            <pc:sldMk cId="1874113696" sldId="343"/>
            <ac:spMk id="5" creationId="{446E2354-2FC5-ABE9-C700-6CE21E4328DB}"/>
          </ac:spMkLst>
        </pc:spChg>
        <pc:spChg chg="del">
          <ac:chgData name="Sarthak Bhatnagar" userId="00e7bd3793615a1e" providerId="LiveId" clId="{02AAA59B-BB81-40DE-9E6D-ABEF5F9F3EAF}" dt="2023-08-14T10:01:03.282" v="114" actId="21"/>
          <ac:spMkLst>
            <pc:docMk/>
            <pc:sldMk cId="1874113696" sldId="343"/>
            <ac:spMk id="6" creationId="{8B170729-A92E-F4A8-2C6A-4A977BC2317E}"/>
          </ac:spMkLst>
        </pc:spChg>
        <pc:spChg chg="del">
          <ac:chgData name="Sarthak Bhatnagar" userId="00e7bd3793615a1e" providerId="LiveId" clId="{02AAA59B-BB81-40DE-9E6D-ABEF5F9F3EAF}" dt="2023-08-14T10:00:48.131" v="110" actId="21"/>
          <ac:spMkLst>
            <pc:docMk/>
            <pc:sldMk cId="1874113696" sldId="343"/>
            <ac:spMk id="9" creationId="{0C1A490E-6CC8-1EEA-0DEB-68B6A13FD144}"/>
          </ac:spMkLst>
        </pc:spChg>
        <pc:spChg chg="del">
          <ac:chgData name="Sarthak Bhatnagar" userId="00e7bd3793615a1e" providerId="LiveId" clId="{02AAA59B-BB81-40DE-9E6D-ABEF5F9F3EAF}" dt="2023-08-14T10:01:11.514" v="116" actId="21"/>
          <ac:spMkLst>
            <pc:docMk/>
            <pc:sldMk cId="1874113696" sldId="343"/>
            <ac:spMk id="10" creationId="{05453F4B-A480-7378-096D-1645D9363719}"/>
          </ac:spMkLst>
        </pc:spChg>
        <pc:spChg chg="del">
          <ac:chgData name="Sarthak Bhatnagar" userId="00e7bd3793615a1e" providerId="LiveId" clId="{02AAA59B-BB81-40DE-9E6D-ABEF5F9F3EAF}" dt="2023-08-14T10:01:08.357" v="115" actId="21"/>
          <ac:spMkLst>
            <pc:docMk/>
            <pc:sldMk cId="1874113696" sldId="343"/>
            <ac:spMk id="11" creationId="{839EDA4C-60C8-03AA-C4DD-45D48C150718}"/>
          </ac:spMkLst>
        </pc:spChg>
        <pc:spChg chg="del">
          <ac:chgData name="Sarthak Bhatnagar" userId="00e7bd3793615a1e" providerId="LiveId" clId="{02AAA59B-BB81-40DE-9E6D-ABEF5F9F3EAF}" dt="2023-08-14T10:00:50.953" v="111" actId="21"/>
          <ac:spMkLst>
            <pc:docMk/>
            <pc:sldMk cId="1874113696" sldId="343"/>
            <ac:spMk id="12" creationId="{00A00E61-BF55-2B59-8E1C-4580247D89D7}"/>
          </ac:spMkLst>
        </pc:spChg>
        <pc:spChg chg="del">
          <ac:chgData name="Sarthak Bhatnagar" userId="00e7bd3793615a1e" providerId="LiveId" clId="{02AAA59B-BB81-40DE-9E6D-ABEF5F9F3EAF}" dt="2023-08-14T10:00:54.668" v="112" actId="21"/>
          <ac:spMkLst>
            <pc:docMk/>
            <pc:sldMk cId="1874113696" sldId="343"/>
            <ac:spMk id="13" creationId="{7AF0405B-E672-FDEC-1001-7FF82B16CBD1}"/>
          </ac:spMkLst>
        </pc:spChg>
        <pc:spChg chg="del">
          <ac:chgData name="Sarthak Bhatnagar" userId="00e7bd3793615a1e" providerId="LiveId" clId="{02AAA59B-BB81-40DE-9E6D-ABEF5F9F3EAF}" dt="2023-08-14T10:00:57.408" v="113" actId="21"/>
          <ac:spMkLst>
            <pc:docMk/>
            <pc:sldMk cId="1874113696" sldId="343"/>
            <ac:spMk id="14" creationId="{D05EA5BB-B07E-E9C5-4BEC-D5E7EC8F337B}"/>
          </ac:spMkLst>
        </pc:spChg>
        <pc:spChg chg="add mod">
          <ac:chgData name="Sarthak Bhatnagar" userId="00e7bd3793615a1e" providerId="LiveId" clId="{02AAA59B-BB81-40DE-9E6D-ABEF5F9F3EAF}" dt="2023-08-14T10:11:33.392" v="208" actId="20577"/>
          <ac:spMkLst>
            <pc:docMk/>
            <pc:sldMk cId="1874113696" sldId="343"/>
            <ac:spMk id="15" creationId="{F65CCD18-16AF-AA85-1ACA-53690550B1FA}"/>
          </ac:spMkLst>
        </pc:spChg>
        <pc:graphicFrameChg chg="add mod">
          <ac:chgData name="Sarthak Bhatnagar" userId="00e7bd3793615a1e" providerId="LiveId" clId="{02AAA59B-BB81-40DE-9E6D-ABEF5F9F3EAF}" dt="2023-08-14T10:30:03.419" v="382" actId="1076"/>
          <ac:graphicFrameMkLst>
            <pc:docMk/>
            <pc:sldMk cId="1874113696" sldId="343"/>
            <ac:graphicFrameMk id="20" creationId="{DB83DC9F-B82A-1F2B-11E6-25EE5A9D1F27}"/>
          </ac:graphicFrameMkLst>
        </pc:graphicFrameChg>
        <pc:picChg chg="add mod">
          <ac:chgData name="Sarthak Bhatnagar" userId="00e7bd3793615a1e" providerId="LiveId" clId="{02AAA59B-BB81-40DE-9E6D-ABEF5F9F3EAF}" dt="2023-08-14T10:12:18.347" v="214" actId="14100"/>
          <ac:picMkLst>
            <pc:docMk/>
            <pc:sldMk cId="1874113696" sldId="343"/>
            <ac:picMk id="17" creationId="{E02FA0BB-7527-3037-A2B4-18136FC9FA57}"/>
          </ac:picMkLst>
        </pc:picChg>
        <pc:picChg chg="add mod">
          <ac:chgData name="Sarthak Bhatnagar" userId="00e7bd3793615a1e" providerId="LiveId" clId="{02AAA59B-BB81-40DE-9E6D-ABEF5F9F3EAF}" dt="2023-08-14T10:12:23.033" v="215" actId="14100"/>
          <ac:picMkLst>
            <pc:docMk/>
            <pc:sldMk cId="1874113696" sldId="343"/>
            <ac:picMk id="19" creationId="{1A46C32E-2A98-8C83-CAC8-93E5F745B7A4}"/>
          </ac:picMkLst>
        </pc:picChg>
      </pc:sldChg>
      <pc:sldChg chg="addSp delSp modSp new mod">
        <pc:chgData name="Sarthak Bhatnagar" userId="00e7bd3793615a1e" providerId="LiveId" clId="{02AAA59B-BB81-40DE-9E6D-ABEF5F9F3EAF}" dt="2023-08-14T10:46:18.911" v="465" actId="20577"/>
        <pc:sldMkLst>
          <pc:docMk/>
          <pc:sldMk cId="2299266652" sldId="344"/>
        </pc:sldMkLst>
        <pc:spChg chg="del">
          <ac:chgData name="Sarthak Bhatnagar" userId="00e7bd3793615a1e" providerId="LiveId" clId="{02AAA59B-BB81-40DE-9E6D-ABEF5F9F3EAF}" dt="2023-08-14T10:03:15.937" v="132" actId="21"/>
          <ac:spMkLst>
            <pc:docMk/>
            <pc:sldMk cId="2299266652" sldId="344"/>
            <ac:spMk id="4" creationId="{98696E04-A030-90D7-6B68-32ADF2143003}"/>
          </ac:spMkLst>
        </pc:spChg>
        <pc:spChg chg="del">
          <ac:chgData name="Sarthak Bhatnagar" userId="00e7bd3793615a1e" providerId="LiveId" clId="{02AAA59B-BB81-40DE-9E6D-ABEF5F9F3EAF}" dt="2023-08-14T10:03:32.365" v="136" actId="21"/>
          <ac:spMkLst>
            <pc:docMk/>
            <pc:sldMk cId="2299266652" sldId="344"/>
            <ac:spMk id="5" creationId="{CF8E7781-B222-6F6F-71A3-D190EA4EA1A3}"/>
          </ac:spMkLst>
        </pc:spChg>
        <pc:spChg chg="mod">
          <ac:chgData name="Sarthak Bhatnagar" userId="00e7bd3793615a1e" providerId="LiveId" clId="{02AAA59B-BB81-40DE-9E6D-ABEF5F9F3EAF}" dt="2023-08-14T10:15:34.196" v="248" actId="1076"/>
          <ac:spMkLst>
            <pc:docMk/>
            <pc:sldMk cId="2299266652" sldId="344"/>
            <ac:spMk id="6" creationId="{E09F7868-436B-B2B8-292C-51A0CCFFE88B}"/>
          </ac:spMkLst>
        </pc:spChg>
        <pc:graphicFrameChg chg="add mod modGraphic">
          <ac:chgData name="Sarthak Bhatnagar" userId="00e7bd3793615a1e" providerId="LiveId" clId="{02AAA59B-BB81-40DE-9E6D-ABEF5F9F3EAF}" dt="2023-08-14T10:46:18.911" v="465" actId="20577"/>
          <ac:graphicFrameMkLst>
            <pc:docMk/>
            <pc:sldMk cId="2299266652" sldId="344"/>
            <ac:graphicFrameMk id="11" creationId="{A1F1923A-2BBF-F0F7-E882-6916D8BD6A7C}"/>
          </ac:graphicFrameMkLst>
        </pc:graphicFrameChg>
        <pc:picChg chg="add mod">
          <ac:chgData name="Sarthak Bhatnagar" userId="00e7bd3793615a1e" providerId="LiveId" clId="{02AAA59B-BB81-40DE-9E6D-ABEF5F9F3EAF}" dt="2023-08-14T10:16:02.657" v="252" actId="14100"/>
          <ac:picMkLst>
            <pc:docMk/>
            <pc:sldMk cId="2299266652" sldId="344"/>
            <ac:picMk id="8" creationId="{EC5CEC09-ABB7-D46F-B4A0-E8AFAB120E2C}"/>
          </ac:picMkLst>
        </pc:picChg>
        <pc:picChg chg="add mod">
          <ac:chgData name="Sarthak Bhatnagar" userId="00e7bd3793615a1e" providerId="LiveId" clId="{02AAA59B-BB81-40DE-9E6D-ABEF5F9F3EAF}" dt="2023-08-14T10:16:22.648" v="255" actId="1076"/>
          <ac:picMkLst>
            <pc:docMk/>
            <pc:sldMk cId="2299266652" sldId="344"/>
            <ac:picMk id="10" creationId="{4EF7A71B-B23A-205A-B745-F8DADCF6FEF5}"/>
          </ac:picMkLst>
        </pc:picChg>
      </pc:sldChg>
      <pc:sldChg chg="addSp delSp modSp new mod">
        <pc:chgData name="Sarthak Bhatnagar" userId="00e7bd3793615a1e" providerId="LiveId" clId="{02AAA59B-BB81-40DE-9E6D-ABEF5F9F3EAF}" dt="2023-08-14T10:45:29.814" v="441" actId="20577"/>
        <pc:sldMkLst>
          <pc:docMk/>
          <pc:sldMk cId="2237316977" sldId="345"/>
        </pc:sldMkLst>
        <pc:spChg chg="del">
          <ac:chgData name="Sarthak Bhatnagar" userId="00e7bd3793615a1e" providerId="LiveId" clId="{02AAA59B-BB81-40DE-9E6D-ABEF5F9F3EAF}" dt="2023-08-14T10:02:06.552" v="125" actId="21"/>
          <ac:spMkLst>
            <pc:docMk/>
            <pc:sldMk cId="2237316977" sldId="345"/>
            <ac:spMk id="4" creationId="{6246E907-6F2C-2A5E-11A1-451BC4C4F8F8}"/>
          </ac:spMkLst>
        </pc:spChg>
        <pc:spChg chg="del">
          <ac:chgData name="Sarthak Bhatnagar" userId="00e7bd3793615a1e" providerId="LiveId" clId="{02AAA59B-BB81-40DE-9E6D-ABEF5F9F3EAF}" dt="2023-08-14T10:02:03.405" v="124" actId="21"/>
          <ac:spMkLst>
            <pc:docMk/>
            <pc:sldMk cId="2237316977" sldId="345"/>
            <ac:spMk id="5" creationId="{2777D6FA-09C7-2A9B-5911-85D003AC2A1F}"/>
          </ac:spMkLst>
        </pc:spChg>
        <pc:spChg chg="mod">
          <ac:chgData name="Sarthak Bhatnagar" userId="00e7bd3793615a1e" providerId="LiveId" clId="{02AAA59B-BB81-40DE-9E6D-ABEF5F9F3EAF}" dt="2023-08-14T10:17:20.533" v="266" actId="20577"/>
          <ac:spMkLst>
            <pc:docMk/>
            <pc:sldMk cId="2237316977" sldId="345"/>
            <ac:spMk id="6" creationId="{FD3DCA66-0F8A-1302-6556-2D6D9C431649}"/>
          </ac:spMkLst>
        </pc:spChg>
        <pc:graphicFrameChg chg="add mod modGraphic">
          <ac:chgData name="Sarthak Bhatnagar" userId="00e7bd3793615a1e" providerId="LiveId" clId="{02AAA59B-BB81-40DE-9E6D-ABEF5F9F3EAF}" dt="2023-08-14T10:45:29.814" v="441" actId="20577"/>
          <ac:graphicFrameMkLst>
            <pc:docMk/>
            <pc:sldMk cId="2237316977" sldId="345"/>
            <ac:graphicFrameMk id="11" creationId="{BA857D92-FFA0-DE7B-E379-8CD6A98C1FAD}"/>
          </ac:graphicFrameMkLst>
        </pc:graphicFrameChg>
        <pc:picChg chg="add mod">
          <ac:chgData name="Sarthak Bhatnagar" userId="00e7bd3793615a1e" providerId="LiveId" clId="{02AAA59B-BB81-40DE-9E6D-ABEF5F9F3EAF}" dt="2023-08-14T10:18:02.664" v="268" actId="1076"/>
          <ac:picMkLst>
            <pc:docMk/>
            <pc:sldMk cId="2237316977" sldId="345"/>
            <ac:picMk id="8" creationId="{A6EA25BB-D533-0AEC-BFD8-84C49A1B5994}"/>
          </ac:picMkLst>
        </pc:picChg>
        <pc:picChg chg="add mod">
          <ac:chgData name="Sarthak Bhatnagar" userId="00e7bd3793615a1e" providerId="LiveId" clId="{02AAA59B-BB81-40DE-9E6D-ABEF5F9F3EAF}" dt="2023-08-14T10:18:18.416" v="270" actId="1076"/>
          <ac:picMkLst>
            <pc:docMk/>
            <pc:sldMk cId="2237316977" sldId="345"/>
            <ac:picMk id="10" creationId="{CFCF1FCA-AA81-0600-3E7A-5C6537B5B7DB}"/>
          </ac:picMkLst>
        </pc:picChg>
      </pc:sldChg>
      <pc:sldChg chg="addSp delSp modSp new mod">
        <pc:chgData name="Sarthak Bhatnagar" userId="00e7bd3793615a1e" providerId="LiveId" clId="{02AAA59B-BB81-40DE-9E6D-ABEF5F9F3EAF}" dt="2023-08-14T10:20:15.441" v="284" actId="14100"/>
        <pc:sldMkLst>
          <pc:docMk/>
          <pc:sldMk cId="2246670478" sldId="346"/>
        </pc:sldMkLst>
        <pc:spChg chg="del">
          <ac:chgData name="Sarthak Bhatnagar" userId="00e7bd3793615a1e" providerId="LiveId" clId="{02AAA59B-BB81-40DE-9E6D-ABEF5F9F3EAF}" dt="2023-08-14T10:02:32.435" v="130" actId="21"/>
          <ac:spMkLst>
            <pc:docMk/>
            <pc:sldMk cId="2246670478" sldId="346"/>
            <ac:spMk id="4" creationId="{6D26DEB6-CE3E-BEBE-3AC6-D0F2F8129933}"/>
          </ac:spMkLst>
        </pc:spChg>
        <pc:spChg chg="del">
          <ac:chgData name="Sarthak Bhatnagar" userId="00e7bd3793615a1e" providerId="LiveId" clId="{02AAA59B-BB81-40DE-9E6D-ABEF5F9F3EAF}" dt="2023-08-14T10:02:35.732" v="131" actId="21"/>
          <ac:spMkLst>
            <pc:docMk/>
            <pc:sldMk cId="2246670478" sldId="346"/>
            <ac:spMk id="5" creationId="{5BF948BF-16D2-EBE8-2432-5F683393B958}"/>
          </ac:spMkLst>
        </pc:spChg>
        <pc:spChg chg="mod">
          <ac:chgData name="Sarthak Bhatnagar" userId="00e7bd3793615a1e" providerId="LiveId" clId="{02AAA59B-BB81-40DE-9E6D-ABEF5F9F3EAF}" dt="2023-08-14T10:18:34.093" v="278" actId="1076"/>
          <ac:spMkLst>
            <pc:docMk/>
            <pc:sldMk cId="2246670478" sldId="346"/>
            <ac:spMk id="6" creationId="{6F619F5A-E60A-C391-05F4-76FEC8ECB727}"/>
          </ac:spMkLst>
        </pc:spChg>
        <pc:graphicFrameChg chg="add mod modGraphic">
          <ac:chgData name="Sarthak Bhatnagar" userId="00e7bd3793615a1e" providerId="LiveId" clId="{02AAA59B-BB81-40DE-9E6D-ABEF5F9F3EAF}" dt="2023-08-14T10:19:23.882" v="281" actId="14100"/>
          <ac:graphicFrameMkLst>
            <pc:docMk/>
            <pc:sldMk cId="2246670478" sldId="346"/>
            <ac:graphicFrameMk id="7" creationId="{5027B386-A668-219C-0D9C-F8DE78359D0F}"/>
          </ac:graphicFrameMkLst>
        </pc:graphicFrameChg>
        <pc:graphicFrameChg chg="add mod modGraphic">
          <ac:chgData name="Sarthak Bhatnagar" userId="00e7bd3793615a1e" providerId="LiveId" clId="{02AAA59B-BB81-40DE-9E6D-ABEF5F9F3EAF}" dt="2023-08-14T10:20:15.441" v="284" actId="14100"/>
          <ac:graphicFrameMkLst>
            <pc:docMk/>
            <pc:sldMk cId="2246670478" sldId="346"/>
            <ac:graphicFrameMk id="8" creationId="{D88883B2-0321-B9DF-1DA1-9CFF87F5266B}"/>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8/14/2023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8/14/2023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14.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a:xfrm>
            <a:off x="2334260" y="758952"/>
            <a:ext cx="7543800" cy="5029200"/>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sz="3200" dirty="0"/>
              <a:t>An experiment on hierarchical Text Embedding using Stack-Layered Autoencoder</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312664"/>
            <a:ext cx="9144000" cy="475488"/>
          </a:xfrm>
        </p:spPr>
        <p:txBody>
          <a:bodyPr/>
          <a:lstStyle/>
          <a:p>
            <a:r>
              <a:rPr lang="en-US" dirty="0"/>
              <a:t>Sarthak Bhatnagar (x21185352)</a:t>
            </a:r>
          </a:p>
          <a:p>
            <a:endParaRPr lang="en-US" dirty="0"/>
          </a:p>
        </p:txBody>
      </p:sp>
      <p:sp>
        <p:nvSpPr>
          <p:cNvPr id="3" name="TextBox 2">
            <a:extLst>
              <a:ext uri="{FF2B5EF4-FFF2-40B4-BE49-F238E27FC236}">
                <a16:creationId xmlns:a16="http://schemas.microsoft.com/office/drawing/2014/main" id="{57B73C7A-46BE-F0B4-BAE8-85A35CA78572}"/>
              </a:ext>
            </a:extLst>
          </p:cNvPr>
          <p:cNvSpPr txBox="1"/>
          <p:nvPr/>
        </p:nvSpPr>
        <p:spPr>
          <a:xfrm>
            <a:off x="5080000" y="5646634"/>
            <a:ext cx="2550160" cy="923330"/>
          </a:xfrm>
          <a:prstGeom prst="rect">
            <a:avLst/>
          </a:prstGeom>
          <a:noFill/>
        </p:spPr>
        <p:txBody>
          <a:bodyPr wrap="square" rtlCol="0">
            <a:spAutoFit/>
          </a:bodyPr>
          <a:lstStyle/>
          <a:p>
            <a:pPr algn="ctr"/>
            <a:r>
              <a:rPr lang="en-IN" dirty="0"/>
              <a:t>MSc. in Data Analytics.</a:t>
            </a:r>
          </a:p>
          <a:p>
            <a:pPr algn="ctr"/>
            <a:r>
              <a:rPr lang="en-IN" dirty="0"/>
              <a:t>School of Computing</a:t>
            </a:r>
          </a:p>
          <a:p>
            <a:pPr algn="ctr"/>
            <a:r>
              <a:rPr lang="en-IN" dirty="0"/>
              <a:t>National College of Ireland</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dirty="0"/>
              <a:t>Hyperparameters used.</a:t>
            </a:r>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10</a:t>
            </a:fld>
            <a:endParaRPr lang="en-US" dirty="0"/>
          </a:p>
        </p:txBody>
      </p:sp>
      <p:graphicFrame>
        <p:nvGraphicFramePr>
          <p:cNvPr id="77" name="Table 77">
            <a:extLst>
              <a:ext uri="{FF2B5EF4-FFF2-40B4-BE49-F238E27FC236}">
                <a16:creationId xmlns:a16="http://schemas.microsoft.com/office/drawing/2014/main" id="{A547E482-8D0F-3442-870E-DF322CC2B21A}"/>
              </a:ext>
            </a:extLst>
          </p:cNvPr>
          <p:cNvGraphicFramePr>
            <a:graphicFrameLocks noGrp="1"/>
          </p:cNvGraphicFramePr>
          <p:nvPr>
            <p:extLst>
              <p:ext uri="{D42A27DB-BD31-4B8C-83A1-F6EECF244321}">
                <p14:modId xmlns:p14="http://schemas.microsoft.com/office/powerpoint/2010/main" val="991632781"/>
              </p:ext>
            </p:extLst>
          </p:nvPr>
        </p:nvGraphicFramePr>
        <p:xfrm>
          <a:off x="1230087" y="1666722"/>
          <a:ext cx="9884229" cy="4841550"/>
        </p:xfrm>
        <a:graphic>
          <a:graphicData uri="http://schemas.openxmlformats.org/drawingml/2006/table">
            <a:tbl>
              <a:tblPr firstRow="1" bandRow="1">
                <a:tableStyleId>{5C22544A-7EE6-4342-B048-85BDC9FD1C3A}</a:tableStyleId>
              </a:tblPr>
              <a:tblGrid>
                <a:gridCol w="3294743">
                  <a:extLst>
                    <a:ext uri="{9D8B030D-6E8A-4147-A177-3AD203B41FA5}">
                      <a16:colId xmlns:a16="http://schemas.microsoft.com/office/drawing/2014/main" val="3012830036"/>
                    </a:ext>
                  </a:extLst>
                </a:gridCol>
                <a:gridCol w="3294743">
                  <a:extLst>
                    <a:ext uri="{9D8B030D-6E8A-4147-A177-3AD203B41FA5}">
                      <a16:colId xmlns:a16="http://schemas.microsoft.com/office/drawing/2014/main" val="2509087857"/>
                    </a:ext>
                  </a:extLst>
                </a:gridCol>
                <a:gridCol w="3294743">
                  <a:extLst>
                    <a:ext uri="{9D8B030D-6E8A-4147-A177-3AD203B41FA5}">
                      <a16:colId xmlns:a16="http://schemas.microsoft.com/office/drawing/2014/main" val="1214489910"/>
                    </a:ext>
                  </a:extLst>
                </a:gridCol>
              </a:tblGrid>
              <a:tr h="654525">
                <a:tc>
                  <a:txBody>
                    <a:bodyPr/>
                    <a:lstStyle/>
                    <a:p>
                      <a:pPr algn="ctr"/>
                      <a:r>
                        <a:rPr lang="en-IN" b="1" dirty="0"/>
                        <a:t>Hyperparameters</a:t>
                      </a:r>
                    </a:p>
                  </a:txBody>
                  <a:tcPr/>
                </a:tc>
                <a:tc>
                  <a:txBody>
                    <a:bodyPr/>
                    <a:lstStyle/>
                    <a:p>
                      <a:pPr algn="ctr"/>
                      <a:r>
                        <a:rPr lang="en-IN" b="1" dirty="0"/>
                        <a:t>Description</a:t>
                      </a:r>
                    </a:p>
                  </a:txBody>
                  <a:tcPr/>
                </a:tc>
                <a:tc>
                  <a:txBody>
                    <a:bodyPr/>
                    <a:lstStyle/>
                    <a:p>
                      <a:pPr algn="ctr"/>
                      <a:r>
                        <a:rPr lang="en-IN" b="1" dirty="0"/>
                        <a:t>Values</a:t>
                      </a:r>
                    </a:p>
                  </a:txBody>
                  <a:tcPr/>
                </a:tc>
                <a:extLst>
                  <a:ext uri="{0D108BD9-81ED-4DB2-BD59-A6C34878D82A}">
                    <a16:rowId xmlns:a16="http://schemas.microsoft.com/office/drawing/2014/main" val="4283230782"/>
                  </a:ext>
                </a:extLst>
              </a:tr>
              <a:tr h="654525">
                <a:tc>
                  <a:txBody>
                    <a:bodyPr/>
                    <a:lstStyle/>
                    <a:p>
                      <a:pPr algn="ctr"/>
                      <a:r>
                        <a:rPr lang="en-IN" b="1" dirty="0"/>
                        <a:t>Number of Words</a:t>
                      </a:r>
                    </a:p>
                  </a:txBody>
                  <a:tcPr/>
                </a:tc>
                <a:tc>
                  <a:txBody>
                    <a:bodyPr/>
                    <a:lstStyle/>
                    <a:p>
                      <a:pPr algn="ctr"/>
                      <a:r>
                        <a:rPr lang="en-US" b="1" dirty="0"/>
                        <a:t>maximum number of words in the vocabulary</a:t>
                      </a:r>
                      <a:endParaRPr lang="en-IN" b="1" dirty="0"/>
                    </a:p>
                  </a:txBody>
                  <a:tcPr/>
                </a:tc>
                <a:tc>
                  <a:txBody>
                    <a:bodyPr/>
                    <a:lstStyle/>
                    <a:p>
                      <a:pPr algn="ctr"/>
                      <a:r>
                        <a:rPr lang="en-IN" b="1" dirty="0"/>
                        <a:t>10000</a:t>
                      </a:r>
                    </a:p>
                  </a:txBody>
                  <a:tcPr/>
                </a:tc>
                <a:extLst>
                  <a:ext uri="{0D108BD9-81ED-4DB2-BD59-A6C34878D82A}">
                    <a16:rowId xmlns:a16="http://schemas.microsoft.com/office/drawing/2014/main" val="721815625"/>
                  </a:ext>
                </a:extLst>
              </a:tr>
              <a:tr h="654525">
                <a:tc>
                  <a:txBody>
                    <a:bodyPr/>
                    <a:lstStyle/>
                    <a:p>
                      <a:pPr algn="ctr"/>
                      <a:r>
                        <a:rPr lang="en-IN" b="1" dirty="0"/>
                        <a:t>Embedding Dimensions</a:t>
                      </a:r>
                    </a:p>
                  </a:txBody>
                  <a:tcPr/>
                </a:tc>
                <a:tc>
                  <a:txBody>
                    <a:bodyPr/>
                    <a:lstStyle/>
                    <a:p>
                      <a:pPr algn="ctr"/>
                      <a:r>
                        <a:rPr lang="en-IN" b="1" dirty="0"/>
                        <a:t>The embedding in encoders and decoders</a:t>
                      </a:r>
                    </a:p>
                  </a:txBody>
                  <a:tcPr/>
                </a:tc>
                <a:tc>
                  <a:txBody>
                    <a:bodyPr/>
                    <a:lstStyle/>
                    <a:p>
                      <a:pPr algn="ctr"/>
                      <a:r>
                        <a:rPr lang="en-IN" b="1" dirty="0"/>
                        <a:t>256</a:t>
                      </a:r>
                    </a:p>
                  </a:txBody>
                  <a:tcPr/>
                </a:tc>
                <a:extLst>
                  <a:ext uri="{0D108BD9-81ED-4DB2-BD59-A6C34878D82A}">
                    <a16:rowId xmlns:a16="http://schemas.microsoft.com/office/drawing/2014/main" val="501395961"/>
                  </a:ext>
                </a:extLst>
              </a:tr>
              <a:tr h="654525">
                <a:tc>
                  <a:txBody>
                    <a:bodyPr/>
                    <a:lstStyle/>
                    <a:p>
                      <a:pPr algn="ctr"/>
                      <a:r>
                        <a:rPr lang="en-IN" b="1" dirty="0"/>
                        <a:t>Batch size</a:t>
                      </a:r>
                    </a:p>
                  </a:txBody>
                  <a:tcPr/>
                </a:tc>
                <a:tc>
                  <a:txBody>
                    <a:bodyPr/>
                    <a:lstStyle/>
                    <a:p>
                      <a:pPr algn="ctr"/>
                      <a:r>
                        <a:rPr lang="en-US" b="1" dirty="0"/>
                        <a:t>Data samples will be processed in each iteration</a:t>
                      </a:r>
                      <a:endParaRPr lang="en-IN" b="1" dirty="0"/>
                    </a:p>
                  </a:txBody>
                  <a:tcPr/>
                </a:tc>
                <a:tc>
                  <a:txBody>
                    <a:bodyPr/>
                    <a:lstStyle/>
                    <a:p>
                      <a:pPr algn="ctr"/>
                      <a:r>
                        <a:rPr lang="en-IN" b="1" dirty="0"/>
                        <a:t>512</a:t>
                      </a:r>
                    </a:p>
                  </a:txBody>
                  <a:tcPr/>
                </a:tc>
                <a:extLst>
                  <a:ext uri="{0D108BD9-81ED-4DB2-BD59-A6C34878D82A}">
                    <a16:rowId xmlns:a16="http://schemas.microsoft.com/office/drawing/2014/main" val="3325607291"/>
                  </a:ext>
                </a:extLst>
              </a:tr>
              <a:tr h="654525">
                <a:tc>
                  <a:txBody>
                    <a:bodyPr/>
                    <a:lstStyle/>
                    <a:p>
                      <a:pPr algn="ctr"/>
                      <a:r>
                        <a:rPr lang="en-IN" b="1" dirty="0"/>
                        <a:t>Max Length</a:t>
                      </a:r>
                    </a:p>
                  </a:txBody>
                  <a:tcPr/>
                </a:tc>
                <a:tc>
                  <a:txBody>
                    <a:bodyPr/>
                    <a:lstStyle/>
                    <a:p>
                      <a:pPr algn="ctr"/>
                      <a:r>
                        <a:rPr lang="en-US" b="1" dirty="0"/>
                        <a:t>The maximum length of input sequences.</a:t>
                      </a:r>
                      <a:endParaRPr lang="en-IN" b="1" dirty="0"/>
                    </a:p>
                  </a:txBody>
                  <a:tcPr/>
                </a:tc>
                <a:tc>
                  <a:txBody>
                    <a:bodyPr/>
                    <a:lstStyle/>
                    <a:p>
                      <a:pPr algn="ctr"/>
                      <a:r>
                        <a:rPr lang="en-IN" b="1" dirty="0"/>
                        <a:t>60</a:t>
                      </a:r>
                    </a:p>
                  </a:txBody>
                  <a:tcPr/>
                </a:tc>
                <a:extLst>
                  <a:ext uri="{0D108BD9-81ED-4DB2-BD59-A6C34878D82A}">
                    <a16:rowId xmlns:a16="http://schemas.microsoft.com/office/drawing/2014/main" val="3709145216"/>
                  </a:ext>
                </a:extLst>
              </a:tr>
              <a:tr h="654525">
                <a:tc>
                  <a:txBody>
                    <a:bodyPr/>
                    <a:lstStyle/>
                    <a:p>
                      <a:pPr algn="ctr"/>
                      <a:r>
                        <a:rPr lang="en-IN" b="1" dirty="0"/>
                        <a:t>Epochs</a:t>
                      </a:r>
                    </a:p>
                  </a:txBody>
                  <a:tcPr/>
                </a:tc>
                <a:tc>
                  <a:txBody>
                    <a:bodyPr/>
                    <a:lstStyle/>
                    <a:p>
                      <a:pPr algn="ctr"/>
                      <a:r>
                        <a:rPr lang="en-US" b="1" dirty="0"/>
                        <a:t>Number of times the entire training dataset will be used to train the model.</a:t>
                      </a:r>
                      <a:endParaRPr lang="en-IN" b="1" dirty="0"/>
                    </a:p>
                  </a:txBody>
                  <a:tcPr/>
                </a:tc>
                <a:tc>
                  <a:txBody>
                    <a:bodyPr/>
                    <a:lstStyle/>
                    <a:p>
                      <a:pPr algn="ctr"/>
                      <a:r>
                        <a:rPr lang="en-IN" b="1" dirty="0"/>
                        <a:t>10</a:t>
                      </a:r>
                    </a:p>
                  </a:txBody>
                  <a:tcPr/>
                </a:tc>
                <a:extLst>
                  <a:ext uri="{0D108BD9-81ED-4DB2-BD59-A6C34878D82A}">
                    <a16:rowId xmlns:a16="http://schemas.microsoft.com/office/drawing/2014/main" val="2077040972"/>
                  </a:ext>
                </a:extLst>
              </a:tr>
              <a:tr h="654525">
                <a:tc>
                  <a:txBody>
                    <a:bodyPr/>
                    <a:lstStyle/>
                    <a:p>
                      <a:pPr algn="ctr"/>
                      <a:r>
                        <a:rPr lang="en-IN" b="1" dirty="0"/>
                        <a:t>Workers</a:t>
                      </a:r>
                    </a:p>
                  </a:txBody>
                  <a:tcPr/>
                </a:tc>
                <a:tc>
                  <a:txBody>
                    <a:bodyPr/>
                    <a:lstStyle/>
                    <a:p>
                      <a:pPr algn="ctr"/>
                      <a:r>
                        <a:rPr lang="en-US" b="1" dirty="0"/>
                        <a:t>To speeds up data processing by performing tasks concurrently.</a:t>
                      </a:r>
                      <a:endParaRPr lang="en-IN" b="1" dirty="0"/>
                    </a:p>
                  </a:txBody>
                  <a:tcPr/>
                </a:tc>
                <a:tc>
                  <a:txBody>
                    <a:bodyPr/>
                    <a:lstStyle/>
                    <a:p>
                      <a:pPr algn="ctr"/>
                      <a:r>
                        <a:rPr lang="en-IN" b="1" dirty="0"/>
                        <a:t>16</a:t>
                      </a:r>
                    </a:p>
                  </a:txBody>
                  <a:tcPr/>
                </a:tc>
                <a:extLst>
                  <a:ext uri="{0D108BD9-81ED-4DB2-BD59-A6C34878D82A}">
                    <a16:rowId xmlns:a16="http://schemas.microsoft.com/office/drawing/2014/main" val="755671977"/>
                  </a:ext>
                </a:extLst>
              </a:tr>
            </a:tbl>
          </a:graphicData>
        </a:graphic>
      </p:graphicFrame>
    </p:spTree>
    <p:extLst>
      <p:ext uri="{BB962C8B-B14F-4D97-AF65-F5344CB8AC3E}">
        <p14:creationId xmlns:p14="http://schemas.microsoft.com/office/powerpoint/2010/main" val="214170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1812037"/>
            <a:ext cx="10021824" cy="1252728"/>
          </a:xfrm>
        </p:spPr>
        <p:txBody>
          <a:bodyPr/>
          <a:lstStyle/>
          <a:p>
            <a:r>
              <a:rPr lang="en-US" dirty="0"/>
              <a:t>Model Implementation Phase</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presentation title</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11</a:t>
            </a:fld>
            <a:endParaRPr lang="en-US" dirty="0"/>
          </a:p>
        </p:txBody>
      </p:sp>
    </p:spTree>
    <p:extLst>
      <p:ext uri="{BB962C8B-B14F-4D97-AF65-F5344CB8AC3E}">
        <p14:creationId xmlns:p14="http://schemas.microsoft.com/office/powerpoint/2010/main" val="26074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8" y="609600"/>
            <a:ext cx="10599638" cy="530352"/>
          </a:xfrm>
        </p:spPr>
        <p:txBody>
          <a:bodyPr/>
          <a:lstStyle/>
          <a:p>
            <a:r>
              <a:rPr lang="en-US" sz="3200" dirty="0"/>
              <a:t>One-Bidirectional LSTM for Stack-Layered Autoencoder.</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12</a:t>
            </a:fld>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graph with a line and a line&#10;&#10;Description automatically generated">
            <a:extLst>
              <a:ext uri="{FF2B5EF4-FFF2-40B4-BE49-F238E27FC236}">
                <a16:creationId xmlns:a16="http://schemas.microsoft.com/office/drawing/2014/main" id="{AC74F677-0670-F120-E9C9-99068E7BAA59}"/>
              </a:ext>
            </a:extLst>
          </p:cNvPr>
          <p:cNvPicPr>
            <a:picLocks noChangeAspect="1"/>
          </p:cNvPicPr>
          <p:nvPr/>
        </p:nvPicPr>
        <p:blipFill>
          <a:blip r:embed="rId2"/>
          <a:stretch>
            <a:fillRect/>
          </a:stretch>
        </p:blipFill>
        <p:spPr>
          <a:xfrm>
            <a:off x="743953" y="1706007"/>
            <a:ext cx="6245364" cy="2523094"/>
          </a:xfrm>
          <a:prstGeom prst="rect">
            <a:avLst/>
          </a:prstGeom>
        </p:spPr>
      </p:pic>
      <p:pic>
        <p:nvPicPr>
          <p:cNvPr id="6" name="Picture 5" descr="A graph with a line&#10;&#10;Description automatically generated">
            <a:extLst>
              <a:ext uri="{FF2B5EF4-FFF2-40B4-BE49-F238E27FC236}">
                <a16:creationId xmlns:a16="http://schemas.microsoft.com/office/drawing/2014/main" id="{AA1D6345-C88A-3C9D-D09E-FCCE587BD3CC}"/>
              </a:ext>
            </a:extLst>
          </p:cNvPr>
          <p:cNvPicPr>
            <a:picLocks noChangeAspect="1"/>
          </p:cNvPicPr>
          <p:nvPr/>
        </p:nvPicPr>
        <p:blipFill>
          <a:blip r:embed="rId3"/>
          <a:stretch>
            <a:fillRect/>
          </a:stretch>
        </p:blipFill>
        <p:spPr>
          <a:xfrm>
            <a:off x="5710043" y="4229100"/>
            <a:ext cx="6318517" cy="2464711"/>
          </a:xfrm>
          <a:prstGeom prst="rect">
            <a:avLst/>
          </a:prstGeom>
        </p:spPr>
      </p:pic>
      <p:graphicFrame>
        <p:nvGraphicFramePr>
          <p:cNvPr id="7" name="Table 6">
            <a:extLst>
              <a:ext uri="{FF2B5EF4-FFF2-40B4-BE49-F238E27FC236}">
                <a16:creationId xmlns:a16="http://schemas.microsoft.com/office/drawing/2014/main" id="{E3941D1B-B165-86C5-AC83-5978B16C5220}"/>
              </a:ext>
            </a:extLst>
          </p:cNvPr>
          <p:cNvGraphicFramePr>
            <a:graphicFrameLocks noGrp="1"/>
          </p:cNvGraphicFramePr>
          <p:nvPr>
            <p:extLst>
              <p:ext uri="{D42A27DB-BD31-4B8C-83A1-F6EECF244321}">
                <p14:modId xmlns:p14="http://schemas.microsoft.com/office/powerpoint/2010/main" val="545139930"/>
              </p:ext>
            </p:extLst>
          </p:nvPr>
        </p:nvGraphicFramePr>
        <p:xfrm>
          <a:off x="7398516" y="2263434"/>
          <a:ext cx="4220845" cy="1054100"/>
        </p:xfrm>
        <a:graphic>
          <a:graphicData uri="http://schemas.openxmlformats.org/drawingml/2006/table">
            <a:tbl>
              <a:tblPr firstRow="1" firstCol="1" bandRow="1">
                <a:tableStyleId>{5C22544A-7EE6-4342-B048-85BDC9FD1C3A}</a:tableStyleId>
              </a:tblPr>
              <a:tblGrid>
                <a:gridCol w="1054735">
                  <a:extLst>
                    <a:ext uri="{9D8B030D-6E8A-4147-A177-3AD203B41FA5}">
                      <a16:colId xmlns:a16="http://schemas.microsoft.com/office/drawing/2014/main" val="860535898"/>
                    </a:ext>
                  </a:extLst>
                </a:gridCol>
                <a:gridCol w="1055370">
                  <a:extLst>
                    <a:ext uri="{9D8B030D-6E8A-4147-A177-3AD203B41FA5}">
                      <a16:colId xmlns:a16="http://schemas.microsoft.com/office/drawing/2014/main" val="2589888737"/>
                    </a:ext>
                  </a:extLst>
                </a:gridCol>
                <a:gridCol w="1055370">
                  <a:extLst>
                    <a:ext uri="{9D8B030D-6E8A-4147-A177-3AD203B41FA5}">
                      <a16:colId xmlns:a16="http://schemas.microsoft.com/office/drawing/2014/main" val="734109899"/>
                    </a:ext>
                  </a:extLst>
                </a:gridCol>
                <a:gridCol w="1055370">
                  <a:extLst>
                    <a:ext uri="{9D8B030D-6E8A-4147-A177-3AD203B41FA5}">
                      <a16:colId xmlns:a16="http://schemas.microsoft.com/office/drawing/2014/main" val="3113136165"/>
                    </a:ext>
                  </a:extLst>
                </a:gridCol>
              </a:tblGrid>
              <a:tr h="539750">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Layers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 </a:t>
                      </a:r>
                      <a:r>
                        <a:rPr lang="en-IN" sz="1100" u="sng" kern="100">
                          <a:effectLst/>
                        </a:rPr>
                        <a:t>Loss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 </a:t>
                      </a:r>
                      <a:r>
                        <a:rPr lang="en-IN" sz="1100" u="sng"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Training Time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6830912"/>
                  </a:ext>
                </a:extLst>
              </a:tr>
              <a:tr h="514350">
                <a:tc>
                  <a:txBody>
                    <a:bodyPr/>
                    <a:lstStyle/>
                    <a:p>
                      <a:pPr>
                        <a:lnSpc>
                          <a:spcPct val="107000"/>
                        </a:lnSpc>
                        <a:spcAft>
                          <a:spcPts val="800"/>
                        </a:spcAft>
                      </a:pPr>
                      <a:r>
                        <a:rPr lang="en-IN" sz="1100" kern="100">
                          <a:effectLst/>
                        </a:rPr>
                        <a:t> </a:t>
                      </a:r>
                    </a:p>
                    <a:p>
                      <a:pPr algn="ctr">
                        <a:lnSpc>
                          <a:spcPct val="107000"/>
                        </a:lnSpc>
                        <a:spcAft>
                          <a:spcPts val="800"/>
                        </a:spcAft>
                      </a:pPr>
                      <a:r>
                        <a:rPr lang="en-IN" sz="1000" u="sng" kern="100">
                          <a:effectLst/>
                        </a:rPr>
                        <a:t>Bi-LSTM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2.6530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70.25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rPr>
                        <a:t>3hrs 7mins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4218407"/>
                  </a:ext>
                </a:extLst>
              </a:tr>
            </a:tbl>
          </a:graphicData>
        </a:graphic>
      </p:graphicFrame>
    </p:spTree>
    <p:extLst>
      <p:ext uri="{BB962C8B-B14F-4D97-AF65-F5344CB8AC3E}">
        <p14:creationId xmlns:p14="http://schemas.microsoft.com/office/powerpoint/2010/main" val="249995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0461F9E9-714E-030D-CADA-D2C104B2C9B0}"/>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9" name="Footer Placeholder 8">
            <a:extLst>
              <a:ext uri="{FF2B5EF4-FFF2-40B4-BE49-F238E27FC236}">
                <a16:creationId xmlns:a16="http://schemas.microsoft.com/office/drawing/2014/main" id="{7542684E-CD20-D3E2-AC61-26343C3B0365}"/>
              </a:ext>
            </a:extLst>
          </p:cNvPr>
          <p:cNvSpPr>
            <a:spLocks noGrp="1"/>
          </p:cNvSpPr>
          <p:nvPr>
            <p:ph type="ftr" sz="quarter" idx="12"/>
          </p:nvPr>
        </p:nvSpPr>
        <p:spPr/>
        <p:txBody>
          <a:bodyPr/>
          <a:lstStyle/>
          <a:p>
            <a:r>
              <a:rPr lang="en-US"/>
              <a:t>presentation title</a:t>
            </a:r>
            <a:endParaRPr lang="en-US" dirty="0"/>
          </a:p>
        </p:txBody>
      </p:sp>
      <p:sp>
        <p:nvSpPr>
          <p:cNvPr id="11" name="Content Placeholder 4">
            <a:extLst>
              <a:ext uri="{FF2B5EF4-FFF2-40B4-BE49-F238E27FC236}">
                <a16:creationId xmlns:a16="http://schemas.microsoft.com/office/drawing/2014/main" id="{770C41CB-1C8F-FFFC-59FA-107DE177868C}"/>
              </a:ext>
            </a:extLst>
          </p:cNvPr>
          <p:cNvSpPr>
            <a:spLocks noGrp="1"/>
          </p:cNvSpPr>
          <p:nvPr>
            <p:ph type="title"/>
          </p:nvPr>
        </p:nvSpPr>
        <p:spPr>
          <a:xfrm>
            <a:off x="1298574" y="609600"/>
            <a:ext cx="10577739" cy="530225"/>
          </a:xfrm>
        </p:spPr>
        <p:txBody>
          <a:bodyPr/>
          <a:lstStyle/>
          <a:p>
            <a:r>
              <a:rPr lang="en-US" sz="3200" dirty="0"/>
              <a:t>TWO-Bidirectional LSTM for Stack-Layered Autoencoder.</a:t>
            </a:r>
            <a:endParaRPr lang="en-IN" sz="3200" dirty="0"/>
          </a:p>
        </p:txBody>
      </p:sp>
      <p:pic>
        <p:nvPicPr>
          <p:cNvPr id="13" name="Picture 12" descr="A graph showing the loss of a training&#10;&#10;Description automatically generated">
            <a:extLst>
              <a:ext uri="{FF2B5EF4-FFF2-40B4-BE49-F238E27FC236}">
                <a16:creationId xmlns:a16="http://schemas.microsoft.com/office/drawing/2014/main" id="{4076AC5C-7153-36DC-4D02-D77DC10BB057}"/>
              </a:ext>
            </a:extLst>
          </p:cNvPr>
          <p:cNvPicPr>
            <a:picLocks noChangeAspect="1"/>
          </p:cNvPicPr>
          <p:nvPr/>
        </p:nvPicPr>
        <p:blipFill>
          <a:blip r:embed="rId2"/>
          <a:stretch>
            <a:fillRect/>
          </a:stretch>
        </p:blipFill>
        <p:spPr>
          <a:xfrm>
            <a:off x="981232" y="1700564"/>
            <a:ext cx="6245364" cy="2381579"/>
          </a:xfrm>
          <a:prstGeom prst="rect">
            <a:avLst/>
          </a:prstGeom>
        </p:spPr>
      </p:pic>
      <p:pic>
        <p:nvPicPr>
          <p:cNvPr id="15" name="Picture 14" descr="A graph showing the performance of a performance&#10;&#10;Description automatically generated">
            <a:extLst>
              <a:ext uri="{FF2B5EF4-FFF2-40B4-BE49-F238E27FC236}">
                <a16:creationId xmlns:a16="http://schemas.microsoft.com/office/drawing/2014/main" id="{D039DA4E-5ABE-6FF9-B2F9-B7501369CB25}"/>
              </a:ext>
            </a:extLst>
          </p:cNvPr>
          <p:cNvPicPr>
            <a:picLocks noChangeAspect="1"/>
          </p:cNvPicPr>
          <p:nvPr/>
        </p:nvPicPr>
        <p:blipFill>
          <a:blip r:embed="rId3"/>
          <a:stretch>
            <a:fillRect/>
          </a:stretch>
        </p:blipFill>
        <p:spPr>
          <a:xfrm>
            <a:off x="5557796" y="4642882"/>
            <a:ext cx="6318517" cy="2144486"/>
          </a:xfrm>
          <a:prstGeom prst="rect">
            <a:avLst/>
          </a:prstGeom>
        </p:spPr>
      </p:pic>
      <p:graphicFrame>
        <p:nvGraphicFramePr>
          <p:cNvPr id="16" name="Table 15">
            <a:extLst>
              <a:ext uri="{FF2B5EF4-FFF2-40B4-BE49-F238E27FC236}">
                <a16:creationId xmlns:a16="http://schemas.microsoft.com/office/drawing/2014/main" id="{4CF145FB-1D31-70C5-0B5D-AE9CD366E0CD}"/>
              </a:ext>
            </a:extLst>
          </p:cNvPr>
          <p:cNvGraphicFramePr>
            <a:graphicFrameLocks noGrp="1"/>
          </p:cNvGraphicFramePr>
          <p:nvPr>
            <p:extLst>
              <p:ext uri="{D42A27DB-BD31-4B8C-83A1-F6EECF244321}">
                <p14:modId xmlns:p14="http://schemas.microsoft.com/office/powerpoint/2010/main" val="3115676066"/>
              </p:ext>
            </p:extLst>
          </p:nvPr>
        </p:nvGraphicFramePr>
        <p:xfrm>
          <a:off x="7427546" y="1911351"/>
          <a:ext cx="4220845" cy="1054100"/>
        </p:xfrm>
        <a:graphic>
          <a:graphicData uri="http://schemas.openxmlformats.org/drawingml/2006/table">
            <a:tbl>
              <a:tblPr firstRow="1" firstCol="1" bandRow="1">
                <a:tableStyleId>{5C22544A-7EE6-4342-B048-85BDC9FD1C3A}</a:tableStyleId>
              </a:tblPr>
              <a:tblGrid>
                <a:gridCol w="1054735">
                  <a:extLst>
                    <a:ext uri="{9D8B030D-6E8A-4147-A177-3AD203B41FA5}">
                      <a16:colId xmlns:a16="http://schemas.microsoft.com/office/drawing/2014/main" val="286773637"/>
                    </a:ext>
                  </a:extLst>
                </a:gridCol>
                <a:gridCol w="1055370">
                  <a:extLst>
                    <a:ext uri="{9D8B030D-6E8A-4147-A177-3AD203B41FA5}">
                      <a16:colId xmlns:a16="http://schemas.microsoft.com/office/drawing/2014/main" val="3877307832"/>
                    </a:ext>
                  </a:extLst>
                </a:gridCol>
                <a:gridCol w="1055370">
                  <a:extLst>
                    <a:ext uri="{9D8B030D-6E8A-4147-A177-3AD203B41FA5}">
                      <a16:colId xmlns:a16="http://schemas.microsoft.com/office/drawing/2014/main" val="1067770132"/>
                    </a:ext>
                  </a:extLst>
                </a:gridCol>
                <a:gridCol w="1055370">
                  <a:extLst>
                    <a:ext uri="{9D8B030D-6E8A-4147-A177-3AD203B41FA5}">
                      <a16:colId xmlns:a16="http://schemas.microsoft.com/office/drawing/2014/main" val="2002077679"/>
                    </a:ext>
                  </a:extLst>
                </a:gridCol>
              </a:tblGrid>
              <a:tr h="539750">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Layers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 </a:t>
                      </a:r>
                      <a:r>
                        <a:rPr lang="en-IN" sz="1100" u="sng" kern="100">
                          <a:effectLst/>
                        </a:rPr>
                        <a:t>Loss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 </a:t>
                      </a:r>
                      <a:r>
                        <a:rPr lang="en-IN" sz="1100" u="sng"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Training Time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7549415"/>
                  </a:ext>
                </a:extLst>
              </a:tr>
              <a:tr h="514350">
                <a:tc>
                  <a:txBody>
                    <a:bodyPr/>
                    <a:lstStyle/>
                    <a:p>
                      <a:pPr>
                        <a:lnSpc>
                          <a:spcPct val="107000"/>
                        </a:lnSpc>
                        <a:spcAft>
                          <a:spcPts val="800"/>
                        </a:spcAft>
                      </a:pPr>
                      <a:r>
                        <a:rPr lang="en-IN" sz="1100" kern="100" dirty="0">
                          <a:effectLst/>
                        </a:rPr>
                        <a:t> </a:t>
                      </a:r>
                    </a:p>
                    <a:p>
                      <a:pPr algn="ctr">
                        <a:lnSpc>
                          <a:spcPct val="107000"/>
                        </a:lnSpc>
                        <a:spcAft>
                          <a:spcPts val="800"/>
                        </a:spcAft>
                      </a:pPr>
                      <a:r>
                        <a:rPr lang="en-IN" sz="1000" u="sng" kern="100" dirty="0">
                          <a:effectLst/>
                        </a:rPr>
                        <a:t>Two Bi-LSTM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1.2044</a:t>
                      </a: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rPr>
                        <a:t>78.33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rPr>
                        <a:t>6hrs 1min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0494410"/>
                  </a:ext>
                </a:extLst>
              </a:tr>
            </a:tbl>
          </a:graphicData>
        </a:graphic>
      </p:graphicFrame>
    </p:spTree>
    <p:extLst>
      <p:ext uri="{BB962C8B-B14F-4D97-AF65-F5344CB8AC3E}">
        <p14:creationId xmlns:p14="http://schemas.microsoft.com/office/powerpoint/2010/main" val="353483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3298AB-DB4C-FA73-3090-FFBCD7CEBD9C}"/>
              </a:ext>
            </a:extLst>
          </p:cNvPr>
          <p:cNvSpPr>
            <a:spLocks noGrp="1"/>
          </p:cNvSpPr>
          <p:nvPr>
            <p:ph type="title"/>
          </p:nvPr>
        </p:nvSpPr>
        <p:spPr>
          <a:xfrm>
            <a:off x="1298447" y="609600"/>
            <a:ext cx="10339057" cy="530352"/>
          </a:xfrm>
        </p:spPr>
        <p:txBody>
          <a:bodyPr/>
          <a:lstStyle/>
          <a:p>
            <a:r>
              <a:rPr lang="en-US" sz="3200" dirty="0"/>
              <a:t>Three-Bidirectional LSTM for Stack-Layered Autoencoder.</a:t>
            </a:r>
            <a:endParaRPr lang="en-IN" sz="3200" dirty="0"/>
          </a:p>
        </p:txBody>
      </p:sp>
      <p:sp>
        <p:nvSpPr>
          <p:cNvPr id="8" name="Slide Number Placeholder 7">
            <a:extLst>
              <a:ext uri="{FF2B5EF4-FFF2-40B4-BE49-F238E27FC236}">
                <a16:creationId xmlns:a16="http://schemas.microsoft.com/office/drawing/2014/main" id="{9057DF9E-5C37-31FA-2835-F1D28D840A36}"/>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9" name="Footer Placeholder 8">
            <a:extLst>
              <a:ext uri="{FF2B5EF4-FFF2-40B4-BE49-F238E27FC236}">
                <a16:creationId xmlns:a16="http://schemas.microsoft.com/office/drawing/2014/main" id="{D4995E41-AE81-9B75-2D5E-F15E1C98EB25}"/>
              </a:ext>
            </a:extLst>
          </p:cNvPr>
          <p:cNvSpPr>
            <a:spLocks noGrp="1"/>
          </p:cNvSpPr>
          <p:nvPr>
            <p:ph type="ftr" sz="quarter" idx="12"/>
          </p:nvPr>
        </p:nvSpPr>
        <p:spPr/>
        <p:txBody>
          <a:bodyPr/>
          <a:lstStyle/>
          <a:p>
            <a:r>
              <a:rPr lang="en-US"/>
              <a:t>presentation title</a:t>
            </a:r>
            <a:endParaRPr lang="en-US" dirty="0"/>
          </a:p>
        </p:txBody>
      </p:sp>
      <p:pic>
        <p:nvPicPr>
          <p:cNvPr id="11" name="Picture 10" descr="A graph showing the loss of a training&#10;&#10;Description automatically generated">
            <a:extLst>
              <a:ext uri="{FF2B5EF4-FFF2-40B4-BE49-F238E27FC236}">
                <a16:creationId xmlns:a16="http://schemas.microsoft.com/office/drawing/2014/main" id="{2E1400BE-7D4F-3EEF-D806-D4CE02D557A0}"/>
              </a:ext>
            </a:extLst>
          </p:cNvPr>
          <p:cNvPicPr>
            <a:picLocks noChangeAspect="1"/>
          </p:cNvPicPr>
          <p:nvPr/>
        </p:nvPicPr>
        <p:blipFill>
          <a:blip r:embed="rId2"/>
          <a:stretch>
            <a:fillRect/>
          </a:stretch>
        </p:blipFill>
        <p:spPr>
          <a:xfrm>
            <a:off x="877824" y="1884964"/>
            <a:ext cx="6245364" cy="2534636"/>
          </a:xfrm>
          <a:prstGeom prst="rect">
            <a:avLst/>
          </a:prstGeom>
        </p:spPr>
      </p:pic>
      <p:pic>
        <p:nvPicPr>
          <p:cNvPr id="13" name="Picture 12" descr="A graph showing the performance of a performance&#10;&#10;Description automatically generated">
            <a:extLst>
              <a:ext uri="{FF2B5EF4-FFF2-40B4-BE49-F238E27FC236}">
                <a16:creationId xmlns:a16="http://schemas.microsoft.com/office/drawing/2014/main" id="{785AB140-5EBA-1E49-767A-7E1E215FB4E2}"/>
              </a:ext>
            </a:extLst>
          </p:cNvPr>
          <p:cNvPicPr>
            <a:picLocks noChangeAspect="1"/>
          </p:cNvPicPr>
          <p:nvPr/>
        </p:nvPicPr>
        <p:blipFill>
          <a:blip r:embed="rId3"/>
          <a:stretch>
            <a:fillRect/>
          </a:stretch>
        </p:blipFill>
        <p:spPr>
          <a:xfrm>
            <a:off x="5452859" y="4147456"/>
            <a:ext cx="6318517" cy="2710543"/>
          </a:xfrm>
          <a:prstGeom prst="rect">
            <a:avLst/>
          </a:prstGeom>
        </p:spPr>
      </p:pic>
      <p:graphicFrame>
        <p:nvGraphicFramePr>
          <p:cNvPr id="14" name="Table 13">
            <a:extLst>
              <a:ext uri="{FF2B5EF4-FFF2-40B4-BE49-F238E27FC236}">
                <a16:creationId xmlns:a16="http://schemas.microsoft.com/office/drawing/2014/main" id="{B09DE6F3-02F3-75AB-251C-9AC6A9808B63}"/>
              </a:ext>
            </a:extLst>
          </p:cNvPr>
          <p:cNvGraphicFramePr>
            <a:graphicFrameLocks noGrp="1"/>
          </p:cNvGraphicFramePr>
          <p:nvPr>
            <p:extLst>
              <p:ext uri="{D42A27DB-BD31-4B8C-83A1-F6EECF244321}">
                <p14:modId xmlns:p14="http://schemas.microsoft.com/office/powerpoint/2010/main" val="1376498049"/>
              </p:ext>
            </p:extLst>
          </p:nvPr>
        </p:nvGraphicFramePr>
        <p:xfrm>
          <a:off x="7416659" y="1884964"/>
          <a:ext cx="4220845" cy="1054100"/>
        </p:xfrm>
        <a:graphic>
          <a:graphicData uri="http://schemas.openxmlformats.org/drawingml/2006/table">
            <a:tbl>
              <a:tblPr firstRow="1" firstCol="1" bandRow="1">
                <a:tableStyleId>{5C22544A-7EE6-4342-B048-85BDC9FD1C3A}</a:tableStyleId>
              </a:tblPr>
              <a:tblGrid>
                <a:gridCol w="1054735">
                  <a:extLst>
                    <a:ext uri="{9D8B030D-6E8A-4147-A177-3AD203B41FA5}">
                      <a16:colId xmlns:a16="http://schemas.microsoft.com/office/drawing/2014/main" val="891073866"/>
                    </a:ext>
                  </a:extLst>
                </a:gridCol>
                <a:gridCol w="1055370">
                  <a:extLst>
                    <a:ext uri="{9D8B030D-6E8A-4147-A177-3AD203B41FA5}">
                      <a16:colId xmlns:a16="http://schemas.microsoft.com/office/drawing/2014/main" val="21611640"/>
                    </a:ext>
                  </a:extLst>
                </a:gridCol>
                <a:gridCol w="1055370">
                  <a:extLst>
                    <a:ext uri="{9D8B030D-6E8A-4147-A177-3AD203B41FA5}">
                      <a16:colId xmlns:a16="http://schemas.microsoft.com/office/drawing/2014/main" val="2916399126"/>
                    </a:ext>
                  </a:extLst>
                </a:gridCol>
                <a:gridCol w="1055370">
                  <a:extLst>
                    <a:ext uri="{9D8B030D-6E8A-4147-A177-3AD203B41FA5}">
                      <a16:colId xmlns:a16="http://schemas.microsoft.com/office/drawing/2014/main" val="2383707515"/>
                    </a:ext>
                  </a:extLst>
                </a:gridCol>
              </a:tblGrid>
              <a:tr h="539750">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Layers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 </a:t>
                      </a:r>
                      <a:r>
                        <a:rPr lang="en-IN" sz="1100" u="sng" kern="100">
                          <a:effectLst/>
                        </a:rPr>
                        <a:t>Loss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 </a:t>
                      </a:r>
                      <a:r>
                        <a:rPr lang="en-IN" sz="1100" u="sng"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Training Time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3726688"/>
                  </a:ext>
                </a:extLst>
              </a:tr>
              <a:tr h="514350">
                <a:tc>
                  <a:txBody>
                    <a:bodyPr/>
                    <a:lstStyle/>
                    <a:p>
                      <a:pPr>
                        <a:lnSpc>
                          <a:spcPct val="107000"/>
                        </a:lnSpc>
                        <a:spcAft>
                          <a:spcPts val="800"/>
                        </a:spcAft>
                      </a:pPr>
                      <a:r>
                        <a:rPr lang="en-IN" sz="1100" kern="100" dirty="0">
                          <a:effectLst/>
                        </a:rPr>
                        <a:t> </a:t>
                      </a:r>
                    </a:p>
                    <a:p>
                      <a:pPr algn="ctr">
                        <a:lnSpc>
                          <a:spcPct val="107000"/>
                        </a:lnSpc>
                        <a:spcAft>
                          <a:spcPts val="800"/>
                        </a:spcAft>
                      </a:pPr>
                      <a:r>
                        <a:rPr lang="en-IN" sz="1000" u="sng" kern="100" dirty="0">
                          <a:effectLst/>
                        </a:rPr>
                        <a:t>Three Bi-LSTM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1.2277</a:t>
                      </a: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rPr>
                        <a:t>78.18</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rPr>
                        <a:t>7hrs 11mins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7140583"/>
                  </a:ext>
                </a:extLst>
              </a:tr>
            </a:tbl>
          </a:graphicData>
        </a:graphic>
      </p:graphicFrame>
    </p:spTree>
    <p:extLst>
      <p:ext uri="{BB962C8B-B14F-4D97-AF65-F5344CB8AC3E}">
        <p14:creationId xmlns:p14="http://schemas.microsoft.com/office/powerpoint/2010/main" val="258147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960990" y="117130"/>
            <a:ext cx="11078609" cy="1243584"/>
          </a:xfrm>
        </p:spPr>
        <p:txBody>
          <a:bodyPr/>
          <a:lstStyle/>
          <a:p>
            <a:r>
              <a:rPr lang="en-US" sz="3200" dirty="0"/>
              <a:t>Four-Bidirectional LSTM for Stack-Layered Autoencoder.</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15</a:t>
            </a:fld>
            <a:endParaRPr lang="en-US" dirty="0"/>
          </a:p>
        </p:txBody>
      </p:sp>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45225" y="704850"/>
            <a:ext cx="914400" cy="914400"/>
          </a:xfrm>
        </p:spPr>
      </p:pic>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245225" y="3273425"/>
            <a:ext cx="914400" cy="914400"/>
          </a:xfrm>
        </p:spPr>
      </p:pic>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245225" y="5165725"/>
            <a:ext cx="914400" cy="914400"/>
          </a:xfrm>
        </p:spPr>
      </p:pic>
      <p:pic>
        <p:nvPicPr>
          <p:cNvPr id="30" name="Picture 29" descr="A graph with a line and a line&#10;&#10;Description automatically generated">
            <a:extLst>
              <a:ext uri="{FF2B5EF4-FFF2-40B4-BE49-F238E27FC236}">
                <a16:creationId xmlns:a16="http://schemas.microsoft.com/office/drawing/2014/main" id="{D69654B9-A464-86BC-B042-779A40473A55}"/>
              </a:ext>
            </a:extLst>
          </p:cNvPr>
          <p:cNvPicPr>
            <a:picLocks noChangeAspect="1"/>
          </p:cNvPicPr>
          <p:nvPr/>
        </p:nvPicPr>
        <p:blipFill>
          <a:blip r:embed="rId8"/>
          <a:stretch>
            <a:fillRect/>
          </a:stretch>
        </p:blipFill>
        <p:spPr>
          <a:xfrm>
            <a:off x="960990" y="1449065"/>
            <a:ext cx="5537781" cy="2589535"/>
          </a:xfrm>
          <a:prstGeom prst="rect">
            <a:avLst/>
          </a:prstGeom>
        </p:spPr>
      </p:pic>
      <p:pic>
        <p:nvPicPr>
          <p:cNvPr id="32" name="Picture 31" descr="A graph with numbers and lines&#10;&#10;Description automatically generated">
            <a:extLst>
              <a:ext uri="{FF2B5EF4-FFF2-40B4-BE49-F238E27FC236}">
                <a16:creationId xmlns:a16="http://schemas.microsoft.com/office/drawing/2014/main" id="{4E4ACD1D-0F01-3073-8B78-78B9768C036D}"/>
              </a:ext>
            </a:extLst>
          </p:cNvPr>
          <p:cNvPicPr>
            <a:picLocks noChangeAspect="1"/>
          </p:cNvPicPr>
          <p:nvPr/>
        </p:nvPicPr>
        <p:blipFill>
          <a:blip r:embed="rId9"/>
          <a:stretch>
            <a:fillRect/>
          </a:stretch>
        </p:blipFill>
        <p:spPr>
          <a:xfrm>
            <a:off x="6328391" y="3624942"/>
            <a:ext cx="5537781" cy="3085921"/>
          </a:xfrm>
          <a:prstGeom prst="rect">
            <a:avLst/>
          </a:prstGeom>
        </p:spPr>
      </p:pic>
      <p:graphicFrame>
        <p:nvGraphicFramePr>
          <p:cNvPr id="33" name="Table 32">
            <a:extLst>
              <a:ext uri="{FF2B5EF4-FFF2-40B4-BE49-F238E27FC236}">
                <a16:creationId xmlns:a16="http://schemas.microsoft.com/office/drawing/2014/main" id="{84C32AE9-5347-8D87-753B-6646345AD4A2}"/>
              </a:ext>
            </a:extLst>
          </p:cNvPr>
          <p:cNvGraphicFramePr>
            <a:graphicFrameLocks noGrp="1"/>
          </p:cNvGraphicFramePr>
          <p:nvPr>
            <p:extLst>
              <p:ext uri="{D42A27DB-BD31-4B8C-83A1-F6EECF244321}">
                <p14:modId xmlns:p14="http://schemas.microsoft.com/office/powerpoint/2010/main" val="3928262538"/>
              </p:ext>
            </p:extLst>
          </p:nvPr>
        </p:nvGraphicFramePr>
        <p:xfrm>
          <a:off x="7328966" y="1546224"/>
          <a:ext cx="4220845" cy="1054100"/>
        </p:xfrm>
        <a:graphic>
          <a:graphicData uri="http://schemas.openxmlformats.org/drawingml/2006/table">
            <a:tbl>
              <a:tblPr firstRow="1" firstCol="1" bandRow="1">
                <a:tableStyleId>{5C22544A-7EE6-4342-B048-85BDC9FD1C3A}</a:tableStyleId>
              </a:tblPr>
              <a:tblGrid>
                <a:gridCol w="1054735">
                  <a:extLst>
                    <a:ext uri="{9D8B030D-6E8A-4147-A177-3AD203B41FA5}">
                      <a16:colId xmlns:a16="http://schemas.microsoft.com/office/drawing/2014/main" val="1655197583"/>
                    </a:ext>
                  </a:extLst>
                </a:gridCol>
                <a:gridCol w="1055370">
                  <a:extLst>
                    <a:ext uri="{9D8B030D-6E8A-4147-A177-3AD203B41FA5}">
                      <a16:colId xmlns:a16="http://schemas.microsoft.com/office/drawing/2014/main" val="1967823031"/>
                    </a:ext>
                  </a:extLst>
                </a:gridCol>
                <a:gridCol w="1055370">
                  <a:extLst>
                    <a:ext uri="{9D8B030D-6E8A-4147-A177-3AD203B41FA5}">
                      <a16:colId xmlns:a16="http://schemas.microsoft.com/office/drawing/2014/main" val="1679795739"/>
                    </a:ext>
                  </a:extLst>
                </a:gridCol>
                <a:gridCol w="1055370">
                  <a:extLst>
                    <a:ext uri="{9D8B030D-6E8A-4147-A177-3AD203B41FA5}">
                      <a16:colId xmlns:a16="http://schemas.microsoft.com/office/drawing/2014/main" val="4181037154"/>
                    </a:ext>
                  </a:extLst>
                </a:gridCol>
              </a:tblGrid>
              <a:tr h="539750">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Layers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 </a:t>
                      </a:r>
                      <a:r>
                        <a:rPr lang="en-IN" sz="1100" u="sng" kern="100">
                          <a:effectLst/>
                        </a:rPr>
                        <a:t>Loss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 </a:t>
                      </a:r>
                      <a:r>
                        <a:rPr lang="en-IN" sz="1100" u="sng"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Training Time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3408809"/>
                  </a:ext>
                </a:extLst>
              </a:tr>
              <a:tr h="514350">
                <a:tc>
                  <a:txBody>
                    <a:bodyPr/>
                    <a:lstStyle/>
                    <a:p>
                      <a:pPr>
                        <a:lnSpc>
                          <a:spcPct val="107000"/>
                        </a:lnSpc>
                        <a:spcAft>
                          <a:spcPts val="800"/>
                        </a:spcAft>
                      </a:pPr>
                      <a:r>
                        <a:rPr lang="en-IN" sz="1100" kern="100" dirty="0">
                          <a:effectLst/>
                        </a:rPr>
                        <a:t> </a:t>
                      </a:r>
                    </a:p>
                    <a:p>
                      <a:pPr algn="ctr">
                        <a:lnSpc>
                          <a:spcPct val="107000"/>
                        </a:lnSpc>
                        <a:spcAft>
                          <a:spcPts val="800"/>
                        </a:spcAft>
                      </a:pPr>
                      <a:r>
                        <a:rPr lang="en-IN" sz="1000" u="sng" kern="100" dirty="0">
                          <a:effectLst/>
                        </a:rPr>
                        <a:t>Four-Bi-LSTM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rPr>
                        <a:t>nan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68.81</a:t>
                      </a: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rPr>
                        <a:t>2hrs 36mins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0762866"/>
                  </a:ext>
                </a:extLst>
              </a:tr>
            </a:tbl>
          </a:graphicData>
        </a:graphic>
      </p:graphicFrame>
    </p:spTree>
    <p:extLst>
      <p:ext uri="{BB962C8B-B14F-4D97-AF65-F5344CB8AC3E}">
        <p14:creationId xmlns:p14="http://schemas.microsoft.com/office/powerpoint/2010/main" val="39437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770FE3F-5BCE-9DC6-F003-D866304F5244}"/>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8" name="Footer Placeholder 7">
            <a:extLst>
              <a:ext uri="{FF2B5EF4-FFF2-40B4-BE49-F238E27FC236}">
                <a16:creationId xmlns:a16="http://schemas.microsoft.com/office/drawing/2014/main" id="{38E2434E-9C2D-B554-6E90-004B687D581C}"/>
              </a:ext>
            </a:extLst>
          </p:cNvPr>
          <p:cNvSpPr>
            <a:spLocks noGrp="1"/>
          </p:cNvSpPr>
          <p:nvPr>
            <p:ph type="ftr" sz="quarter" idx="12"/>
          </p:nvPr>
        </p:nvSpPr>
        <p:spPr/>
        <p:txBody>
          <a:bodyPr/>
          <a:lstStyle/>
          <a:p>
            <a:r>
              <a:rPr lang="en-US"/>
              <a:t>presentation title</a:t>
            </a:r>
            <a:endParaRPr lang="en-US" dirty="0"/>
          </a:p>
        </p:txBody>
      </p:sp>
      <p:sp>
        <p:nvSpPr>
          <p:cNvPr id="15" name="Title 1">
            <a:extLst>
              <a:ext uri="{FF2B5EF4-FFF2-40B4-BE49-F238E27FC236}">
                <a16:creationId xmlns:a16="http://schemas.microsoft.com/office/drawing/2014/main" id="{F65CCD18-16AF-AA85-1ACA-53690550B1FA}"/>
              </a:ext>
            </a:extLst>
          </p:cNvPr>
          <p:cNvSpPr>
            <a:spLocks noGrp="1"/>
          </p:cNvSpPr>
          <p:nvPr>
            <p:ph type="title"/>
          </p:nvPr>
        </p:nvSpPr>
        <p:spPr>
          <a:xfrm>
            <a:off x="960990" y="117130"/>
            <a:ext cx="11078609" cy="1243584"/>
          </a:xfrm>
        </p:spPr>
        <p:txBody>
          <a:bodyPr/>
          <a:lstStyle/>
          <a:p>
            <a:r>
              <a:rPr lang="en-US" sz="3200" dirty="0"/>
              <a:t>One-Bidirectional GRU for Stack-Layered Autoencoder.</a:t>
            </a:r>
          </a:p>
        </p:txBody>
      </p:sp>
      <p:pic>
        <p:nvPicPr>
          <p:cNvPr id="17" name="Picture 16" descr="A graph with a line&#10;&#10;Description automatically generated">
            <a:extLst>
              <a:ext uri="{FF2B5EF4-FFF2-40B4-BE49-F238E27FC236}">
                <a16:creationId xmlns:a16="http://schemas.microsoft.com/office/drawing/2014/main" id="{E02FA0BB-7527-3037-A2B4-18136FC9FA57}"/>
              </a:ext>
            </a:extLst>
          </p:cNvPr>
          <p:cNvPicPr>
            <a:picLocks noChangeAspect="1"/>
          </p:cNvPicPr>
          <p:nvPr/>
        </p:nvPicPr>
        <p:blipFill>
          <a:blip r:embed="rId2"/>
          <a:stretch>
            <a:fillRect/>
          </a:stretch>
        </p:blipFill>
        <p:spPr>
          <a:xfrm>
            <a:off x="960990" y="1360714"/>
            <a:ext cx="6245364" cy="2554654"/>
          </a:xfrm>
          <a:prstGeom prst="rect">
            <a:avLst/>
          </a:prstGeom>
        </p:spPr>
      </p:pic>
      <p:pic>
        <p:nvPicPr>
          <p:cNvPr id="19" name="Picture 18" descr="A graph with numbers and a line&#10;&#10;Description automatically generated">
            <a:extLst>
              <a:ext uri="{FF2B5EF4-FFF2-40B4-BE49-F238E27FC236}">
                <a16:creationId xmlns:a16="http://schemas.microsoft.com/office/drawing/2014/main" id="{1A46C32E-2A98-8C83-CAC8-93E5F745B7A4}"/>
              </a:ext>
            </a:extLst>
          </p:cNvPr>
          <p:cNvPicPr>
            <a:picLocks noChangeAspect="1"/>
          </p:cNvPicPr>
          <p:nvPr/>
        </p:nvPicPr>
        <p:blipFill>
          <a:blip r:embed="rId3"/>
          <a:stretch>
            <a:fillRect/>
          </a:stretch>
        </p:blipFill>
        <p:spPr>
          <a:xfrm>
            <a:off x="5794236" y="3915368"/>
            <a:ext cx="6245363" cy="2825502"/>
          </a:xfrm>
          <a:prstGeom prst="rect">
            <a:avLst/>
          </a:prstGeom>
        </p:spPr>
      </p:pic>
      <p:graphicFrame>
        <p:nvGraphicFramePr>
          <p:cNvPr id="20" name="Table 19">
            <a:extLst>
              <a:ext uri="{FF2B5EF4-FFF2-40B4-BE49-F238E27FC236}">
                <a16:creationId xmlns:a16="http://schemas.microsoft.com/office/drawing/2014/main" id="{DB83DC9F-B82A-1F2B-11E6-25EE5A9D1F27}"/>
              </a:ext>
            </a:extLst>
          </p:cNvPr>
          <p:cNvGraphicFramePr>
            <a:graphicFrameLocks noGrp="1"/>
          </p:cNvGraphicFramePr>
          <p:nvPr>
            <p:extLst>
              <p:ext uri="{D42A27DB-BD31-4B8C-83A1-F6EECF244321}">
                <p14:modId xmlns:p14="http://schemas.microsoft.com/office/powerpoint/2010/main" val="815926309"/>
              </p:ext>
            </p:extLst>
          </p:nvPr>
        </p:nvGraphicFramePr>
        <p:xfrm>
          <a:off x="7512554" y="2046129"/>
          <a:ext cx="4220845" cy="1054100"/>
        </p:xfrm>
        <a:graphic>
          <a:graphicData uri="http://schemas.openxmlformats.org/drawingml/2006/table">
            <a:tbl>
              <a:tblPr firstRow="1" firstCol="1" bandRow="1">
                <a:tableStyleId>{5C22544A-7EE6-4342-B048-85BDC9FD1C3A}</a:tableStyleId>
              </a:tblPr>
              <a:tblGrid>
                <a:gridCol w="1054735">
                  <a:extLst>
                    <a:ext uri="{9D8B030D-6E8A-4147-A177-3AD203B41FA5}">
                      <a16:colId xmlns:a16="http://schemas.microsoft.com/office/drawing/2014/main" val="1118908298"/>
                    </a:ext>
                  </a:extLst>
                </a:gridCol>
                <a:gridCol w="1055370">
                  <a:extLst>
                    <a:ext uri="{9D8B030D-6E8A-4147-A177-3AD203B41FA5}">
                      <a16:colId xmlns:a16="http://schemas.microsoft.com/office/drawing/2014/main" val="2533232950"/>
                    </a:ext>
                  </a:extLst>
                </a:gridCol>
                <a:gridCol w="1055370">
                  <a:extLst>
                    <a:ext uri="{9D8B030D-6E8A-4147-A177-3AD203B41FA5}">
                      <a16:colId xmlns:a16="http://schemas.microsoft.com/office/drawing/2014/main" val="511382624"/>
                    </a:ext>
                  </a:extLst>
                </a:gridCol>
                <a:gridCol w="1055370">
                  <a:extLst>
                    <a:ext uri="{9D8B030D-6E8A-4147-A177-3AD203B41FA5}">
                      <a16:colId xmlns:a16="http://schemas.microsoft.com/office/drawing/2014/main" val="804516201"/>
                    </a:ext>
                  </a:extLst>
                </a:gridCol>
              </a:tblGrid>
              <a:tr h="539750">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Layers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Loss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Training Time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7908706"/>
                  </a:ext>
                </a:extLst>
              </a:tr>
              <a:tr h="514350">
                <a:tc>
                  <a:txBody>
                    <a:bodyPr/>
                    <a:lstStyle/>
                    <a:p>
                      <a:pPr>
                        <a:lnSpc>
                          <a:spcPct val="107000"/>
                        </a:lnSpc>
                        <a:spcAft>
                          <a:spcPts val="800"/>
                        </a:spcAft>
                      </a:pPr>
                      <a:r>
                        <a:rPr lang="en-IN" sz="1100" kern="100">
                          <a:effectLst/>
                        </a:rPr>
                        <a:t> </a:t>
                      </a:r>
                    </a:p>
                    <a:p>
                      <a:pPr algn="ctr">
                        <a:lnSpc>
                          <a:spcPct val="107000"/>
                        </a:lnSpc>
                        <a:spcAft>
                          <a:spcPts val="800"/>
                        </a:spcAft>
                      </a:pPr>
                      <a:r>
                        <a:rPr lang="en-IN" sz="1000" u="sng" kern="100">
                          <a:effectLst/>
                        </a:rPr>
                        <a:t>Bi-GRU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2.7098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68.81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rPr>
                        <a:t>1hr 56mins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2807441"/>
                  </a:ext>
                </a:extLst>
              </a:tr>
            </a:tbl>
          </a:graphicData>
        </a:graphic>
      </p:graphicFrame>
    </p:spTree>
    <p:extLst>
      <p:ext uri="{BB962C8B-B14F-4D97-AF65-F5344CB8AC3E}">
        <p14:creationId xmlns:p14="http://schemas.microsoft.com/office/powerpoint/2010/main" val="1874113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1371599" y="108857"/>
            <a:ext cx="10276791" cy="1031095"/>
          </a:xfrm>
        </p:spPr>
        <p:txBody>
          <a:bodyPr/>
          <a:lstStyle/>
          <a:p>
            <a:pPr algn="l"/>
            <a:r>
              <a:rPr lang="en-US" sz="3200" dirty="0"/>
              <a:t>Two-Bidirectional GRU for Stack-Layered Autoencoder.</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17</a:t>
            </a:fld>
            <a:endParaRPr lang="en-US" dirty="0"/>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pic>
        <p:nvPicPr>
          <p:cNvPr id="10" name="Picture 9" descr="A graph showing the loss of a training&#10;&#10;Description automatically generated">
            <a:extLst>
              <a:ext uri="{FF2B5EF4-FFF2-40B4-BE49-F238E27FC236}">
                <a16:creationId xmlns:a16="http://schemas.microsoft.com/office/drawing/2014/main" id="{BE5C9832-648D-9863-88FF-FD989E2E19A9}"/>
              </a:ext>
            </a:extLst>
          </p:cNvPr>
          <p:cNvPicPr>
            <a:picLocks noChangeAspect="1"/>
          </p:cNvPicPr>
          <p:nvPr/>
        </p:nvPicPr>
        <p:blipFill>
          <a:blip r:embed="rId4"/>
          <a:stretch>
            <a:fillRect/>
          </a:stretch>
        </p:blipFill>
        <p:spPr>
          <a:xfrm>
            <a:off x="1144518" y="1139952"/>
            <a:ext cx="5887653" cy="2663668"/>
          </a:xfrm>
          <a:prstGeom prst="rect">
            <a:avLst/>
          </a:prstGeom>
        </p:spPr>
      </p:pic>
      <p:pic>
        <p:nvPicPr>
          <p:cNvPr id="12" name="Picture 11" descr="A graph showing the performance of accuracy&#10;&#10;Description automatically generated">
            <a:extLst>
              <a:ext uri="{FF2B5EF4-FFF2-40B4-BE49-F238E27FC236}">
                <a16:creationId xmlns:a16="http://schemas.microsoft.com/office/drawing/2014/main" id="{30FD6EFC-4C30-BD04-7B21-93C9BA255F00}"/>
              </a:ext>
            </a:extLst>
          </p:cNvPr>
          <p:cNvPicPr>
            <a:picLocks noChangeAspect="1"/>
          </p:cNvPicPr>
          <p:nvPr/>
        </p:nvPicPr>
        <p:blipFill>
          <a:blip r:embed="rId5"/>
          <a:stretch>
            <a:fillRect/>
          </a:stretch>
        </p:blipFill>
        <p:spPr>
          <a:xfrm>
            <a:off x="6079469" y="3971830"/>
            <a:ext cx="5558035" cy="2456986"/>
          </a:xfrm>
          <a:prstGeom prst="rect">
            <a:avLst/>
          </a:prstGeom>
        </p:spPr>
      </p:pic>
      <p:graphicFrame>
        <p:nvGraphicFramePr>
          <p:cNvPr id="13" name="Table 12">
            <a:extLst>
              <a:ext uri="{FF2B5EF4-FFF2-40B4-BE49-F238E27FC236}">
                <a16:creationId xmlns:a16="http://schemas.microsoft.com/office/drawing/2014/main" id="{224F524E-DA6D-81D6-9BF4-F078A840D3C8}"/>
              </a:ext>
            </a:extLst>
          </p:cNvPr>
          <p:cNvGraphicFramePr>
            <a:graphicFrameLocks noGrp="1"/>
          </p:cNvGraphicFramePr>
          <p:nvPr>
            <p:extLst>
              <p:ext uri="{D42A27DB-BD31-4B8C-83A1-F6EECF244321}">
                <p14:modId xmlns:p14="http://schemas.microsoft.com/office/powerpoint/2010/main" val="491300323"/>
              </p:ext>
            </p:extLst>
          </p:nvPr>
        </p:nvGraphicFramePr>
        <p:xfrm>
          <a:off x="7416659" y="1832070"/>
          <a:ext cx="4220845" cy="1054100"/>
        </p:xfrm>
        <a:graphic>
          <a:graphicData uri="http://schemas.openxmlformats.org/drawingml/2006/table">
            <a:tbl>
              <a:tblPr firstRow="1" firstCol="1" bandRow="1">
                <a:tableStyleId>{5C22544A-7EE6-4342-B048-85BDC9FD1C3A}</a:tableStyleId>
              </a:tblPr>
              <a:tblGrid>
                <a:gridCol w="1054735">
                  <a:extLst>
                    <a:ext uri="{9D8B030D-6E8A-4147-A177-3AD203B41FA5}">
                      <a16:colId xmlns:a16="http://schemas.microsoft.com/office/drawing/2014/main" val="1870065922"/>
                    </a:ext>
                  </a:extLst>
                </a:gridCol>
                <a:gridCol w="1055370">
                  <a:extLst>
                    <a:ext uri="{9D8B030D-6E8A-4147-A177-3AD203B41FA5}">
                      <a16:colId xmlns:a16="http://schemas.microsoft.com/office/drawing/2014/main" val="1324803018"/>
                    </a:ext>
                  </a:extLst>
                </a:gridCol>
                <a:gridCol w="1055370">
                  <a:extLst>
                    <a:ext uri="{9D8B030D-6E8A-4147-A177-3AD203B41FA5}">
                      <a16:colId xmlns:a16="http://schemas.microsoft.com/office/drawing/2014/main" val="375696518"/>
                    </a:ext>
                  </a:extLst>
                </a:gridCol>
                <a:gridCol w="1055370">
                  <a:extLst>
                    <a:ext uri="{9D8B030D-6E8A-4147-A177-3AD203B41FA5}">
                      <a16:colId xmlns:a16="http://schemas.microsoft.com/office/drawing/2014/main" val="2089838687"/>
                    </a:ext>
                  </a:extLst>
                </a:gridCol>
              </a:tblGrid>
              <a:tr h="539750">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u="sng" kern="100" dirty="0">
                          <a:effectLst/>
                        </a:rPr>
                        <a:t>Layers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Loss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Training Time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4012143"/>
                  </a:ext>
                </a:extLst>
              </a:tr>
              <a:tr h="514350">
                <a:tc>
                  <a:txBody>
                    <a:bodyPr/>
                    <a:lstStyle/>
                    <a:p>
                      <a:pPr>
                        <a:lnSpc>
                          <a:spcPct val="107000"/>
                        </a:lnSpc>
                        <a:spcAft>
                          <a:spcPts val="800"/>
                        </a:spcAft>
                      </a:pPr>
                      <a:r>
                        <a:rPr lang="en-IN" sz="1100" kern="100" dirty="0">
                          <a:effectLst/>
                        </a:rPr>
                        <a:t> </a:t>
                      </a:r>
                    </a:p>
                    <a:p>
                      <a:pPr algn="ctr">
                        <a:lnSpc>
                          <a:spcPct val="107000"/>
                        </a:lnSpc>
                        <a:spcAft>
                          <a:spcPts val="800"/>
                        </a:spcAft>
                      </a:pPr>
                      <a:r>
                        <a:rPr lang="en-IN" sz="1000" u="sng" kern="100" dirty="0">
                          <a:effectLst/>
                        </a:rPr>
                        <a:t>Two Bi-GRU</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1.1583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78.58</a:t>
                      </a: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rPr>
                        <a:t>6hr 20mins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8015030"/>
                  </a:ext>
                </a:extLst>
              </a:tr>
            </a:tbl>
          </a:graphicData>
        </a:graphic>
      </p:graphicFrame>
    </p:spTree>
    <p:extLst>
      <p:ext uri="{BB962C8B-B14F-4D97-AF65-F5344CB8AC3E}">
        <p14:creationId xmlns:p14="http://schemas.microsoft.com/office/powerpoint/2010/main" val="409420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89279C-AC23-C553-BB75-38295C8F2C18}"/>
              </a:ext>
            </a:extLst>
          </p:cNvPr>
          <p:cNvSpPr>
            <a:spLocks noGrp="1"/>
          </p:cNvSpPr>
          <p:nvPr>
            <p:ph type="sldNum" sz="quarter" idx="10"/>
          </p:nvPr>
        </p:nvSpPr>
        <p:spPr/>
        <p:txBody>
          <a:bodyPr/>
          <a:lstStyle/>
          <a:p>
            <a:fld id="{75DF2D63-3FF5-D547-96B9-BE9CCD1ABA58}" type="slidenum">
              <a:rPr lang="en-US" smtClean="0"/>
              <a:pPr/>
              <a:t>18</a:t>
            </a:fld>
            <a:endParaRPr lang="en-US" dirty="0"/>
          </a:p>
        </p:txBody>
      </p:sp>
      <p:sp>
        <p:nvSpPr>
          <p:cNvPr id="3" name="Footer Placeholder 2">
            <a:extLst>
              <a:ext uri="{FF2B5EF4-FFF2-40B4-BE49-F238E27FC236}">
                <a16:creationId xmlns:a16="http://schemas.microsoft.com/office/drawing/2014/main" id="{3D2AF7AB-D8F5-3532-4151-BC4A5521BDE5}"/>
              </a:ext>
            </a:extLst>
          </p:cNvPr>
          <p:cNvSpPr>
            <a:spLocks noGrp="1"/>
          </p:cNvSpPr>
          <p:nvPr>
            <p:ph type="ftr" sz="quarter" idx="11"/>
          </p:nvPr>
        </p:nvSpPr>
        <p:spPr/>
        <p:txBody>
          <a:bodyPr/>
          <a:lstStyle/>
          <a:p>
            <a:r>
              <a:rPr lang="en-US"/>
              <a:t>presentation title</a:t>
            </a:r>
            <a:endParaRPr lang="en-US" dirty="0"/>
          </a:p>
        </p:txBody>
      </p:sp>
      <p:sp>
        <p:nvSpPr>
          <p:cNvPr id="6" name="Title 5">
            <a:extLst>
              <a:ext uri="{FF2B5EF4-FFF2-40B4-BE49-F238E27FC236}">
                <a16:creationId xmlns:a16="http://schemas.microsoft.com/office/drawing/2014/main" id="{E09F7868-436B-B2B8-292C-51A0CCFFE88B}"/>
              </a:ext>
            </a:extLst>
          </p:cNvPr>
          <p:cNvSpPr>
            <a:spLocks noGrp="1"/>
          </p:cNvSpPr>
          <p:nvPr>
            <p:ph type="title"/>
          </p:nvPr>
        </p:nvSpPr>
        <p:spPr>
          <a:xfrm>
            <a:off x="964910" y="326572"/>
            <a:ext cx="10900518" cy="1063752"/>
          </a:xfrm>
        </p:spPr>
        <p:txBody>
          <a:bodyPr/>
          <a:lstStyle/>
          <a:p>
            <a:pPr algn="l"/>
            <a:r>
              <a:rPr lang="en-US" sz="3200" dirty="0"/>
              <a:t>Three-Bidirectional GRU for Stack-Layered Autoencoder.</a:t>
            </a:r>
            <a:endParaRPr lang="en-IN" sz="3200" dirty="0"/>
          </a:p>
        </p:txBody>
      </p:sp>
      <p:pic>
        <p:nvPicPr>
          <p:cNvPr id="8" name="Picture 7" descr="A graph showing the loss of a training&#10;&#10;Description automatically generated">
            <a:extLst>
              <a:ext uri="{FF2B5EF4-FFF2-40B4-BE49-F238E27FC236}">
                <a16:creationId xmlns:a16="http://schemas.microsoft.com/office/drawing/2014/main" id="{EC5CEC09-ABB7-D46F-B4A0-E8AFAB120E2C}"/>
              </a:ext>
            </a:extLst>
          </p:cNvPr>
          <p:cNvPicPr>
            <a:picLocks noChangeAspect="1"/>
          </p:cNvPicPr>
          <p:nvPr/>
        </p:nvPicPr>
        <p:blipFill>
          <a:blip r:embed="rId2"/>
          <a:stretch>
            <a:fillRect/>
          </a:stretch>
        </p:blipFill>
        <p:spPr>
          <a:xfrm>
            <a:off x="1180658" y="1610882"/>
            <a:ext cx="5786199" cy="2368176"/>
          </a:xfrm>
          <a:prstGeom prst="rect">
            <a:avLst/>
          </a:prstGeom>
        </p:spPr>
      </p:pic>
      <p:pic>
        <p:nvPicPr>
          <p:cNvPr id="10" name="Picture 9" descr="A graph showing the performance of accuracy&#10;&#10;Description automatically generated">
            <a:extLst>
              <a:ext uri="{FF2B5EF4-FFF2-40B4-BE49-F238E27FC236}">
                <a16:creationId xmlns:a16="http://schemas.microsoft.com/office/drawing/2014/main" id="{4EF7A71B-B23A-205A-B745-F8DADCF6FEF5}"/>
              </a:ext>
            </a:extLst>
          </p:cNvPr>
          <p:cNvPicPr>
            <a:picLocks noChangeAspect="1"/>
          </p:cNvPicPr>
          <p:nvPr/>
        </p:nvPicPr>
        <p:blipFill>
          <a:blip r:embed="rId3"/>
          <a:stretch>
            <a:fillRect/>
          </a:stretch>
        </p:blipFill>
        <p:spPr>
          <a:xfrm>
            <a:off x="5473759" y="4043716"/>
            <a:ext cx="6391669" cy="2621065"/>
          </a:xfrm>
          <a:prstGeom prst="rect">
            <a:avLst/>
          </a:prstGeom>
        </p:spPr>
      </p:pic>
      <p:graphicFrame>
        <p:nvGraphicFramePr>
          <p:cNvPr id="11" name="Table 10">
            <a:extLst>
              <a:ext uri="{FF2B5EF4-FFF2-40B4-BE49-F238E27FC236}">
                <a16:creationId xmlns:a16="http://schemas.microsoft.com/office/drawing/2014/main" id="{A1F1923A-2BBF-F0F7-E882-6916D8BD6A7C}"/>
              </a:ext>
            </a:extLst>
          </p:cNvPr>
          <p:cNvGraphicFramePr>
            <a:graphicFrameLocks noGrp="1"/>
          </p:cNvGraphicFramePr>
          <p:nvPr>
            <p:extLst>
              <p:ext uri="{D42A27DB-BD31-4B8C-83A1-F6EECF244321}">
                <p14:modId xmlns:p14="http://schemas.microsoft.com/office/powerpoint/2010/main" val="2885233288"/>
              </p:ext>
            </p:extLst>
          </p:nvPr>
        </p:nvGraphicFramePr>
        <p:xfrm>
          <a:off x="7416659" y="1832070"/>
          <a:ext cx="4220845" cy="1054100"/>
        </p:xfrm>
        <a:graphic>
          <a:graphicData uri="http://schemas.openxmlformats.org/drawingml/2006/table">
            <a:tbl>
              <a:tblPr firstRow="1" firstCol="1" bandRow="1">
                <a:tableStyleId>{5C22544A-7EE6-4342-B048-85BDC9FD1C3A}</a:tableStyleId>
              </a:tblPr>
              <a:tblGrid>
                <a:gridCol w="1054735">
                  <a:extLst>
                    <a:ext uri="{9D8B030D-6E8A-4147-A177-3AD203B41FA5}">
                      <a16:colId xmlns:a16="http://schemas.microsoft.com/office/drawing/2014/main" val="1870065922"/>
                    </a:ext>
                  </a:extLst>
                </a:gridCol>
                <a:gridCol w="1055370">
                  <a:extLst>
                    <a:ext uri="{9D8B030D-6E8A-4147-A177-3AD203B41FA5}">
                      <a16:colId xmlns:a16="http://schemas.microsoft.com/office/drawing/2014/main" val="1324803018"/>
                    </a:ext>
                  </a:extLst>
                </a:gridCol>
                <a:gridCol w="1055370">
                  <a:extLst>
                    <a:ext uri="{9D8B030D-6E8A-4147-A177-3AD203B41FA5}">
                      <a16:colId xmlns:a16="http://schemas.microsoft.com/office/drawing/2014/main" val="375696518"/>
                    </a:ext>
                  </a:extLst>
                </a:gridCol>
                <a:gridCol w="1055370">
                  <a:extLst>
                    <a:ext uri="{9D8B030D-6E8A-4147-A177-3AD203B41FA5}">
                      <a16:colId xmlns:a16="http://schemas.microsoft.com/office/drawing/2014/main" val="2089838687"/>
                    </a:ext>
                  </a:extLst>
                </a:gridCol>
              </a:tblGrid>
              <a:tr h="539750">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u="sng" kern="100" dirty="0">
                          <a:effectLst/>
                        </a:rPr>
                        <a:t>Layers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Loss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Training Time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4012143"/>
                  </a:ext>
                </a:extLst>
              </a:tr>
              <a:tr h="514350">
                <a:tc>
                  <a:txBody>
                    <a:bodyPr/>
                    <a:lstStyle/>
                    <a:p>
                      <a:pPr>
                        <a:lnSpc>
                          <a:spcPct val="107000"/>
                        </a:lnSpc>
                        <a:spcAft>
                          <a:spcPts val="800"/>
                        </a:spcAft>
                      </a:pPr>
                      <a:r>
                        <a:rPr lang="en-IN" sz="1100" kern="100" dirty="0">
                          <a:effectLst/>
                        </a:rPr>
                        <a:t> </a:t>
                      </a:r>
                    </a:p>
                    <a:p>
                      <a:pPr algn="ctr">
                        <a:lnSpc>
                          <a:spcPct val="107000"/>
                        </a:lnSpc>
                        <a:spcAft>
                          <a:spcPts val="800"/>
                        </a:spcAft>
                      </a:pPr>
                      <a:r>
                        <a:rPr lang="en-IN" sz="1000" u="sng" kern="100" dirty="0">
                          <a:effectLst/>
                        </a:rPr>
                        <a:t>Two Bi-GRU</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1.1466</a:t>
                      </a: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79.74</a:t>
                      </a: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rPr>
                        <a:t>7hr 17mins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8015030"/>
                  </a:ext>
                </a:extLst>
              </a:tr>
            </a:tbl>
          </a:graphicData>
        </a:graphic>
      </p:graphicFrame>
    </p:spTree>
    <p:extLst>
      <p:ext uri="{BB962C8B-B14F-4D97-AF65-F5344CB8AC3E}">
        <p14:creationId xmlns:p14="http://schemas.microsoft.com/office/powerpoint/2010/main" val="2299266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0D3308-8519-3816-1AB3-78B1F75D2BB0}"/>
              </a:ext>
            </a:extLst>
          </p:cNvPr>
          <p:cNvSpPr>
            <a:spLocks noGrp="1"/>
          </p:cNvSpPr>
          <p:nvPr>
            <p:ph type="sldNum" sz="quarter" idx="10"/>
          </p:nvPr>
        </p:nvSpPr>
        <p:spPr/>
        <p:txBody>
          <a:bodyPr/>
          <a:lstStyle/>
          <a:p>
            <a:fld id="{75DF2D63-3FF5-D547-96B9-BE9CCD1ABA58}" type="slidenum">
              <a:rPr lang="en-US" smtClean="0"/>
              <a:pPr/>
              <a:t>19</a:t>
            </a:fld>
            <a:endParaRPr lang="en-US" dirty="0"/>
          </a:p>
        </p:txBody>
      </p:sp>
      <p:sp>
        <p:nvSpPr>
          <p:cNvPr id="3" name="Footer Placeholder 2">
            <a:extLst>
              <a:ext uri="{FF2B5EF4-FFF2-40B4-BE49-F238E27FC236}">
                <a16:creationId xmlns:a16="http://schemas.microsoft.com/office/drawing/2014/main" id="{FCE74187-1C4A-EB6E-A83F-B2755381B90C}"/>
              </a:ext>
            </a:extLst>
          </p:cNvPr>
          <p:cNvSpPr>
            <a:spLocks noGrp="1"/>
          </p:cNvSpPr>
          <p:nvPr>
            <p:ph type="ftr" sz="quarter" idx="11"/>
          </p:nvPr>
        </p:nvSpPr>
        <p:spPr/>
        <p:txBody>
          <a:bodyPr/>
          <a:lstStyle/>
          <a:p>
            <a:r>
              <a:rPr lang="en-US"/>
              <a:t>presentation title</a:t>
            </a:r>
            <a:endParaRPr lang="en-US" dirty="0"/>
          </a:p>
        </p:txBody>
      </p:sp>
      <p:sp>
        <p:nvSpPr>
          <p:cNvPr id="6" name="Title 5">
            <a:extLst>
              <a:ext uri="{FF2B5EF4-FFF2-40B4-BE49-F238E27FC236}">
                <a16:creationId xmlns:a16="http://schemas.microsoft.com/office/drawing/2014/main" id="{FD3DCA66-0F8A-1302-6556-2D6D9C431649}"/>
              </a:ext>
            </a:extLst>
          </p:cNvPr>
          <p:cNvSpPr>
            <a:spLocks noGrp="1"/>
          </p:cNvSpPr>
          <p:nvPr>
            <p:ph type="title"/>
          </p:nvPr>
        </p:nvSpPr>
        <p:spPr>
          <a:xfrm>
            <a:off x="877825" y="406272"/>
            <a:ext cx="10759680" cy="1139952"/>
          </a:xfrm>
        </p:spPr>
        <p:txBody>
          <a:bodyPr/>
          <a:lstStyle/>
          <a:p>
            <a:pPr algn="l"/>
            <a:r>
              <a:rPr lang="en-US" sz="3200" dirty="0"/>
              <a:t>Four-Bidirectional GRU for Stack-Layered Autoencoder.</a:t>
            </a:r>
            <a:endParaRPr lang="en-IN" sz="3200" dirty="0"/>
          </a:p>
        </p:txBody>
      </p:sp>
      <p:pic>
        <p:nvPicPr>
          <p:cNvPr id="8" name="Picture 7" descr="A graph showing the loss of a training&#10;&#10;Description automatically generated">
            <a:extLst>
              <a:ext uri="{FF2B5EF4-FFF2-40B4-BE49-F238E27FC236}">
                <a16:creationId xmlns:a16="http://schemas.microsoft.com/office/drawing/2014/main" id="{A6EA25BB-D533-0AEC-BFD8-84C49A1B5994}"/>
              </a:ext>
            </a:extLst>
          </p:cNvPr>
          <p:cNvPicPr>
            <a:picLocks noChangeAspect="1"/>
          </p:cNvPicPr>
          <p:nvPr/>
        </p:nvPicPr>
        <p:blipFill>
          <a:blip r:embed="rId2"/>
          <a:stretch>
            <a:fillRect/>
          </a:stretch>
        </p:blipFill>
        <p:spPr>
          <a:xfrm>
            <a:off x="743953" y="1243363"/>
            <a:ext cx="6245364" cy="2825502"/>
          </a:xfrm>
          <a:prstGeom prst="rect">
            <a:avLst/>
          </a:prstGeom>
        </p:spPr>
      </p:pic>
      <p:pic>
        <p:nvPicPr>
          <p:cNvPr id="10" name="Picture 9" descr="A graph showing the performance of a performance&#10;&#10;Description automatically generated">
            <a:extLst>
              <a:ext uri="{FF2B5EF4-FFF2-40B4-BE49-F238E27FC236}">
                <a16:creationId xmlns:a16="http://schemas.microsoft.com/office/drawing/2014/main" id="{CFCF1FCA-AA81-0600-3E7A-5C6537B5B7DB}"/>
              </a:ext>
            </a:extLst>
          </p:cNvPr>
          <p:cNvPicPr>
            <a:picLocks noChangeAspect="1"/>
          </p:cNvPicPr>
          <p:nvPr/>
        </p:nvPicPr>
        <p:blipFill>
          <a:blip r:embed="rId3"/>
          <a:stretch>
            <a:fillRect/>
          </a:stretch>
        </p:blipFill>
        <p:spPr>
          <a:xfrm>
            <a:off x="5669055" y="3866820"/>
            <a:ext cx="6318517" cy="2825502"/>
          </a:xfrm>
          <a:prstGeom prst="rect">
            <a:avLst/>
          </a:prstGeom>
        </p:spPr>
      </p:pic>
      <p:graphicFrame>
        <p:nvGraphicFramePr>
          <p:cNvPr id="11" name="Table 10">
            <a:extLst>
              <a:ext uri="{FF2B5EF4-FFF2-40B4-BE49-F238E27FC236}">
                <a16:creationId xmlns:a16="http://schemas.microsoft.com/office/drawing/2014/main" id="{BA857D92-FFA0-DE7B-E379-8CD6A98C1FAD}"/>
              </a:ext>
            </a:extLst>
          </p:cNvPr>
          <p:cNvGraphicFramePr>
            <a:graphicFrameLocks noGrp="1"/>
          </p:cNvGraphicFramePr>
          <p:nvPr>
            <p:extLst>
              <p:ext uri="{D42A27DB-BD31-4B8C-83A1-F6EECF244321}">
                <p14:modId xmlns:p14="http://schemas.microsoft.com/office/powerpoint/2010/main" val="2488883690"/>
              </p:ext>
            </p:extLst>
          </p:nvPr>
        </p:nvGraphicFramePr>
        <p:xfrm>
          <a:off x="7416659" y="1832070"/>
          <a:ext cx="4220845" cy="1054100"/>
        </p:xfrm>
        <a:graphic>
          <a:graphicData uri="http://schemas.openxmlformats.org/drawingml/2006/table">
            <a:tbl>
              <a:tblPr firstRow="1" firstCol="1" bandRow="1">
                <a:tableStyleId>{5C22544A-7EE6-4342-B048-85BDC9FD1C3A}</a:tableStyleId>
              </a:tblPr>
              <a:tblGrid>
                <a:gridCol w="1054735">
                  <a:extLst>
                    <a:ext uri="{9D8B030D-6E8A-4147-A177-3AD203B41FA5}">
                      <a16:colId xmlns:a16="http://schemas.microsoft.com/office/drawing/2014/main" val="1870065922"/>
                    </a:ext>
                  </a:extLst>
                </a:gridCol>
                <a:gridCol w="1055370">
                  <a:extLst>
                    <a:ext uri="{9D8B030D-6E8A-4147-A177-3AD203B41FA5}">
                      <a16:colId xmlns:a16="http://schemas.microsoft.com/office/drawing/2014/main" val="1324803018"/>
                    </a:ext>
                  </a:extLst>
                </a:gridCol>
                <a:gridCol w="1055370">
                  <a:extLst>
                    <a:ext uri="{9D8B030D-6E8A-4147-A177-3AD203B41FA5}">
                      <a16:colId xmlns:a16="http://schemas.microsoft.com/office/drawing/2014/main" val="375696518"/>
                    </a:ext>
                  </a:extLst>
                </a:gridCol>
                <a:gridCol w="1055370">
                  <a:extLst>
                    <a:ext uri="{9D8B030D-6E8A-4147-A177-3AD203B41FA5}">
                      <a16:colId xmlns:a16="http://schemas.microsoft.com/office/drawing/2014/main" val="2089838687"/>
                    </a:ext>
                  </a:extLst>
                </a:gridCol>
              </a:tblGrid>
              <a:tr h="539750">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u="sng" kern="100" dirty="0">
                          <a:effectLst/>
                        </a:rPr>
                        <a:t>Layers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Loss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Training Time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4012143"/>
                  </a:ext>
                </a:extLst>
              </a:tr>
              <a:tr h="514350">
                <a:tc>
                  <a:txBody>
                    <a:bodyPr/>
                    <a:lstStyle/>
                    <a:p>
                      <a:pPr>
                        <a:lnSpc>
                          <a:spcPct val="107000"/>
                        </a:lnSpc>
                        <a:spcAft>
                          <a:spcPts val="800"/>
                        </a:spcAft>
                      </a:pPr>
                      <a:r>
                        <a:rPr lang="en-IN" sz="1100" kern="100" dirty="0">
                          <a:effectLst/>
                        </a:rPr>
                        <a:t> </a:t>
                      </a:r>
                    </a:p>
                    <a:p>
                      <a:pPr algn="ctr">
                        <a:lnSpc>
                          <a:spcPct val="107000"/>
                        </a:lnSpc>
                        <a:spcAft>
                          <a:spcPts val="800"/>
                        </a:spcAft>
                      </a:pPr>
                      <a:r>
                        <a:rPr lang="en-IN" sz="1000" u="sng" kern="100" dirty="0">
                          <a:effectLst/>
                        </a:rPr>
                        <a:t>Two Bi-GRU</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1.0873</a:t>
                      </a: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79.75</a:t>
                      </a: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rPr>
                        <a:t>6hr 29mins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8015030"/>
                  </a:ext>
                </a:extLst>
              </a:tr>
            </a:tbl>
          </a:graphicData>
        </a:graphic>
      </p:graphicFrame>
    </p:spTree>
    <p:extLst>
      <p:ext uri="{BB962C8B-B14F-4D97-AF65-F5344CB8AC3E}">
        <p14:creationId xmlns:p14="http://schemas.microsoft.com/office/powerpoint/2010/main" val="223731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9974-553B-E825-8612-40E3DEC3FF4A}"/>
              </a:ext>
            </a:extLst>
          </p:cNvPr>
          <p:cNvSpPr>
            <a:spLocks noGrp="1"/>
          </p:cNvSpPr>
          <p:nvPr>
            <p:ph type="title"/>
          </p:nvPr>
        </p:nvSpPr>
        <p:spPr>
          <a:xfrm>
            <a:off x="1295400" y="1124712"/>
            <a:ext cx="10175240" cy="548640"/>
          </a:xfrm>
        </p:spPr>
        <p:txBody>
          <a:bodyPr/>
          <a:lstStyle/>
          <a:p>
            <a:r>
              <a:rPr lang="en-IN" sz="2800" dirty="0"/>
              <a:t>What is the need for Hierarchical structure in Autoencoders?</a:t>
            </a:r>
          </a:p>
        </p:txBody>
      </p:sp>
      <p:sp>
        <p:nvSpPr>
          <p:cNvPr id="4" name="Slide Number Placeholder 3">
            <a:extLst>
              <a:ext uri="{FF2B5EF4-FFF2-40B4-BE49-F238E27FC236}">
                <a16:creationId xmlns:a16="http://schemas.microsoft.com/office/drawing/2014/main" id="{1EE67A6F-80EB-98BB-A495-F6A72A46528C}"/>
              </a:ext>
            </a:extLst>
          </p:cNvPr>
          <p:cNvSpPr>
            <a:spLocks noGrp="1"/>
          </p:cNvSpPr>
          <p:nvPr>
            <p:ph type="sldNum" sz="quarter" idx="11"/>
          </p:nvPr>
        </p:nvSpPr>
        <p:spPr/>
        <p:txBody>
          <a:bodyPr/>
          <a:lstStyle/>
          <a:p>
            <a:fld id="{75DF2D63-3FF5-D547-96B9-BE9CCD1ABA58}" type="slidenum">
              <a:rPr lang="en-US" smtClean="0"/>
              <a:t>2</a:t>
            </a:fld>
            <a:endParaRPr lang="en-US" dirty="0"/>
          </a:p>
        </p:txBody>
      </p:sp>
      <p:sp>
        <p:nvSpPr>
          <p:cNvPr id="5" name="Footer Placeholder 4">
            <a:extLst>
              <a:ext uri="{FF2B5EF4-FFF2-40B4-BE49-F238E27FC236}">
                <a16:creationId xmlns:a16="http://schemas.microsoft.com/office/drawing/2014/main" id="{31F4A996-896F-1660-7F62-CDD8D66028D4}"/>
              </a:ext>
            </a:extLst>
          </p:cNvPr>
          <p:cNvSpPr>
            <a:spLocks noGrp="1"/>
          </p:cNvSpPr>
          <p:nvPr>
            <p:ph type="ftr" sz="quarter" idx="12"/>
          </p:nvPr>
        </p:nvSpPr>
        <p:spPr/>
        <p:txBody>
          <a:bodyPr/>
          <a:lstStyle/>
          <a:p>
            <a:r>
              <a:rPr lang="en-US"/>
              <a:t>presentation title</a:t>
            </a:r>
            <a:endParaRPr lang="en-US" dirty="0"/>
          </a:p>
        </p:txBody>
      </p:sp>
      <p:graphicFrame>
        <p:nvGraphicFramePr>
          <p:cNvPr id="7" name="Table 7">
            <a:extLst>
              <a:ext uri="{FF2B5EF4-FFF2-40B4-BE49-F238E27FC236}">
                <a16:creationId xmlns:a16="http://schemas.microsoft.com/office/drawing/2014/main" id="{77A4F2F1-661C-1042-B6C2-4ACE5EC699AA}"/>
              </a:ext>
            </a:extLst>
          </p:cNvPr>
          <p:cNvGraphicFramePr>
            <a:graphicFrameLocks noGrp="1"/>
          </p:cNvGraphicFramePr>
          <p:nvPr>
            <p:extLst>
              <p:ext uri="{D42A27DB-BD31-4B8C-83A1-F6EECF244321}">
                <p14:modId xmlns:p14="http://schemas.microsoft.com/office/powerpoint/2010/main" val="4187836666"/>
              </p:ext>
            </p:extLst>
          </p:nvPr>
        </p:nvGraphicFramePr>
        <p:xfrm>
          <a:off x="743953" y="2111460"/>
          <a:ext cx="7605390" cy="4502850"/>
        </p:xfrm>
        <a:graphic>
          <a:graphicData uri="http://schemas.openxmlformats.org/drawingml/2006/table">
            <a:tbl>
              <a:tblPr firstRow="1" bandRow="1">
                <a:tableStyleId>{5C22544A-7EE6-4342-B048-85BDC9FD1C3A}</a:tableStyleId>
              </a:tblPr>
              <a:tblGrid>
                <a:gridCol w="2535130">
                  <a:extLst>
                    <a:ext uri="{9D8B030D-6E8A-4147-A177-3AD203B41FA5}">
                      <a16:colId xmlns:a16="http://schemas.microsoft.com/office/drawing/2014/main" val="1661637536"/>
                    </a:ext>
                  </a:extLst>
                </a:gridCol>
                <a:gridCol w="2535130">
                  <a:extLst>
                    <a:ext uri="{9D8B030D-6E8A-4147-A177-3AD203B41FA5}">
                      <a16:colId xmlns:a16="http://schemas.microsoft.com/office/drawing/2014/main" val="2628688439"/>
                    </a:ext>
                  </a:extLst>
                </a:gridCol>
                <a:gridCol w="2535130">
                  <a:extLst>
                    <a:ext uri="{9D8B030D-6E8A-4147-A177-3AD203B41FA5}">
                      <a16:colId xmlns:a16="http://schemas.microsoft.com/office/drawing/2014/main" val="43331107"/>
                    </a:ext>
                  </a:extLst>
                </a:gridCol>
              </a:tblGrid>
              <a:tr h="662826">
                <a:tc>
                  <a:txBody>
                    <a:bodyPr/>
                    <a:lstStyle/>
                    <a:p>
                      <a:pPr algn="ctr"/>
                      <a:r>
                        <a:rPr lang="en-IN" b="1" dirty="0">
                          <a:solidFill>
                            <a:schemeClr val="tx1">
                              <a:lumMod val="95000"/>
                              <a:lumOff val="5000"/>
                            </a:schemeClr>
                          </a:solidFill>
                        </a:rPr>
                        <a:t>Features</a:t>
                      </a:r>
                    </a:p>
                  </a:txBody>
                  <a:tcPr/>
                </a:tc>
                <a:tc>
                  <a:txBody>
                    <a:bodyPr/>
                    <a:lstStyle/>
                    <a:p>
                      <a:pPr algn="ctr"/>
                      <a:r>
                        <a:rPr lang="en-IN" b="1" dirty="0">
                          <a:solidFill>
                            <a:schemeClr val="tx1">
                              <a:lumMod val="95000"/>
                              <a:lumOff val="5000"/>
                            </a:schemeClr>
                          </a:solidFill>
                        </a:rPr>
                        <a:t>Single-Layer</a:t>
                      </a:r>
                      <a:endParaRPr lang="en-IN" dirty="0"/>
                    </a:p>
                  </a:txBody>
                  <a:tcPr/>
                </a:tc>
                <a:tc>
                  <a:txBody>
                    <a:bodyPr/>
                    <a:lstStyle/>
                    <a:p>
                      <a:pPr algn="ctr"/>
                      <a:r>
                        <a:rPr lang="en-IN" b="1" dirty="0">
                          <a:solidFill>
                            <a:schemeClr val="tx1">
                              <a:lumMod val="95000"/>
                              <a:lumOff val="5000"/>
                            </a:schemeClr>
                          </a:solidFill>
                        </a:rPr>
                        <a:t>Multi-Layer</a:t>
                      </a:r>
                      <a:endParaRPr lang="en-IN" dirty="0"/>
                    </a:p>
                  </a:txBody>
                  <a:tcPr/>
                </a:tc>
                <a:extLst>
                  <a:ext uri="{0D108BD9-81ED-4DB2-BD59-A6C34878D82A}">
                    <a16:rowId xmlns:a16="http://schemas.microsoft.com/office/drawing/2014/main" val="2728019105"/>
                  </a:ext>
                </a:extLst>
              </a:tr>
              <a:tr h="662826">
                <a:tc>
                  <a:txBody>
                    <a:bodyPr/>
                    <a:lstStyle/>
                    <a:p>
                      <a:r>
                        <a:rPr lang="en-IN" sz="1800" b="0" i="0" kern="1200" dirty="0">
                          <a:solidFill>
                            <a:schemeClr val="dk1"/>
                          </a:solidFill>
                          <a:effectLst/>
                          <a:latin typeface="+mn-lt"/>
                          <a:ea typeface="+mn-ea"/>
                          <a:cs typeface="+mn-cs"/>
                        </a:rPr>
                        <a:t>Number of layers</a:t>
                      </a:r>
                      <a:endParaRPr lang="en-IN" dirty="0"/>
                    </a:p>
                  </a:txBody>
                  <a:tcPr/>
                </a:tc>
                <a:tc>
                  <a:txBody>
                    <a:bodyPr/>
                    <a:lstStyle/>
                    <a:p>
                      <a:pPr algn="ctr"/>
                      <a:r>
                        <a:rPr lang="en-IN" dirty="0"/>
                        <a:t>1</a:t>
                      </a:r>
                    </a:p>
                  </a:txBody>
                  <a:tcPr/>
                </a:tc>
                <a:tc>
                  <a:txBody>
                    <a:bodyPr/>
                    <a:lstStyle/>
                    <a:p>
                      <a:pPr algn="ctr"/>
                      <a:r>
                        <a:rPr lang="en-IN" dirty="0"/>
                        <a:t>&gt;1</a:t>
                      </a:r>
                    </a:p>
                  </a:txBody>
                  <a:tcPr/>
                </a:tc>
                <a:extLst>
                  <a:ext uri="{0D108BD9-81ED-4DB2-BD59-A6C34878D82A}">
                    <a16:rowId xmlns:a16="http://schemas.microsoft.com/office/drawing/2014/main" val="2279363737"/>
                  </a:ext>
                </a:extLst>
              </a:tr>
              <a:tr h="662826">
                <a:tc>
                  <a:txBody>
                    <a:bodyPr/>
                    <a:lstStyle/>
                    <a:p>
                      <a:r>
                        <a:rPr lang="en-IN" sz="1800" b="0" i="0" kern="1200" dirty="0">
                          <a:solidFill>
                            <a:schemeClr val="dk1"/>
                          </a:solidFill>
                          <a:effectLst/>
                          <a:latin typeface="+mn-lt"/>
                          <a:ea typeface="+mn-ea"/>
                          <a:cs typeface="+mn-cs"/>
                        </a:rPr>
                        <a:t>Representation learning</a:t>
                      </a:r>
                      <a:endParaRPr lang="en-IN" dirty="0"/>
                    </a:p>
                  </a:txBody>
                  <a:tcPr/>
                </a:tc>
                <a:tc>
                  <a:txBody>
                    <a:bodyPr/>
                    <a:lstStyle/>
                    <a:p>
                      <a:pPr algn="ctr"/>
                      <a:r>
                        <a:rPr lang="en-IN" dirty="0"/>
                        <a:t>Linear</a:t>
                      </a:r>
                    </a:p>
                  </a:txBody>
                  <a:tcPr/>
                </a:tc>
                <a:tc>
                  <a:txBody>
                    <a:bodyPr/>
                    <a:lstStyle/>
                    <a:p>
                      <a:pPr algn="ctr"/>
                      <a:r>
                        <a:rPr lang="en-IN" dirty="0"/>
                        <a:t>Non-Linear</a:t>
                      </a:r>
                    </a:p>
                  </a:txBody>
                  <a:tcPr/>
                </a:tc>
                <a:extLst>
                  <a:ext uri="{0D108BD9-81ED-4DB2-BD59-A6C34878D82A}">
                    <a16:rowId xmlns:a16="http://schemas.microsoft.com/office/drawing/2014/main" val="4070092515"/>
                  </a:ext>
                </a:extLst>
              </a:tr>
              <a:tr h="662826">
                <a:tc>
                  <a:txBody>
                    <a:bodyPr/>
                    <a:lstStyle/>
                    <a:p>
                      <a:r>
                        <a:rPr lang="en-IN" sz="1800" b="0" i="0" kern="1200" dirty="0">
                          <a:solidFill>
                            <a:schemeClr val="dk1"/>
                          </a:solidFill>
                          <a:effectLst/>
                          <a:latin typeface="+mn-lt"/>
                          <a:ea typeface="+mn-ea"/>
                          <a:cs typeface="+mn-cs"/>
                        </a:rPr>
                        <a:t>Hierarchical representation learning</a:t>
                      </a:r>
                      <a:endParaRPr lang="en-IN" dirty="0"/>
                    </a:p>
                  </a:txBody>
                  <a:tcPr/>
                </a:tc>
                <a:tc>
                  <a:txBody>
                    <a:bodyPr/>
                    <a:lstStyle/>
                    <a:p>
                      <a:pPr algn="ctr"/>
                      <a:r>
                        <a:rPr lang="en-IN" dirty="0"/>
                        <a:t>No</a:t>
                      </a:r>
                    </a:p>
                  </a:txBody>
                  <a:tcPr/>
                </a:tc>
                <a:tc>
                  <a:txBody>
                    <a:bodyPr/>
                    <a:lstStyle/>
                    <a:p>
                      <a:pPr algn="ctr"/>
                      <a:r>
                        <a:rPr lang="en-IN" dirty="0"/>
                        <a:t>Yes</a:t>
                      </a:r>
                    </a:p>
                  </a:txBody>
                  <a:tcPr/>
                </a:tc>
                <a:extLst>
                  <a:ext uri="{0D108BD9-81ED-4DB2-BD59-A6C34878D82A}">
                    <a16:rowId xmlns:a16="http://schemas.microsoft.com/office/drawing/2014/main" val="3417215286"/>
                  </a:ext>
                </a:extLst>
              </a:tr>
              <a:tr h="662826">
                <a:tc>
                  <a:txBody>
                    <a:bodyPr/>
                    <a:lstStyle/>
                    <a:p>
                      <a:r>
                        <a:rPr lang="en-IN" sz="1800" b="0" i="0" kern="1200" dirty="0">
                          <a:solidFill>
                            <a:schemeClr val="dk1"/>
                          </a:solidFill>
                          <a:effectLst/>
                          <a:latin typeface="+mn-lt"/>
                          <a:ea typeface="+mn-ea"/>
                          <a:cs typeface="+mn-cs"/>
                        </a:rPr>
                        <a:t>Complex representation learning</a:t>
                      </a:r>
                      <a:endParaRPr lang="en-IN" dirty="0"/>
                    </a:p>
                  </a:txBody>
                  <a:tcPr/>
                </a:tc>
                <a:tc>
                  <a:txBody>
                    <a:bodyPr/>
                    <a:lstStyle/>
                    <a:p>
                      <a:pPr algn="ctr"/>
                      <a:r>
                        <a:rPr lang="en-IN" dirty="0"/>
                        <a:t>Limited</a:t>
                      </a:r>
                    </a:p>
                  </a:txBody>
                  <a:tcPr/>
                </a:tc>
                <a:tc>
                  <a:txBody>
                    <a:bodyPr/>
                    <a:lstStyle/>
                    <a:p>
                      <a:pPr algn="ctr"/>
                      <a:r>
                        <a:rPr lang="en-IN" dirty="0"/>
                        <a:t>More Capable</a:t>
                      </a:r>
                    </a:p>
                  </a:txBody>
                  <a:tcPr/>
                </a:tc>
                <a:extLst>
                  <a:ext uri="{0D108BD9-81ED-4DB2-BD59-A6C34878D82A}">
                    <a16:rowId xmlns:a16="http://schemas.microsoft.com/office/drawing/2014/main" val="2707842712"/>
                  </a:ext>
                </a:extLst>
              </a:tr>
              <a:tr h="1149382">
                <a:tc>
                  <a:txBody>
                    <a:bodyPr/>
                    <a:lstStyle/>
                    <a:p>
                      <a:r>
                        <a:rPr lang="en-IN" sz="1800" b="0" i="0" kern="1200" dirty="0">
                          <a:solidFill>
                            <a:schemeClr val="dk1"/>
                          </a:solidFill>
                          <a:effectLst/>
                          <a:latin typeface="+mn-lt"/>
                          <a:ea typeface="+mn-ea"/>
                          <a:cs typeface="+mn-cs"/>
                        </a:rPr>
                        <a:t>Natural language processing tasks</a:t>
                      </a:r>
                      <a:endParaRPr lang="en-IN" dirty="0"/>
                    </a:p>
                  </a:txBody>
                  <a:tcPr/>
                </a:tc>
                <a:tc>
                  <a:txBody>
                    <a:bodyPr/>
                    <a:lstStyle/>
                    <a:p>
                      <a:pPr algn="ctr"/>
                      <a:r>
                        <a:rPr lang="en-IN" dirty="0"/>
                        <a:t>Text Classification and Summarization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Text Classification, Summarization, and Q/A System, etc.</a:t>
                      </a:r>
                    </a:p>
                    <a:p>
                      <a:pPr algn="ctr"/>
                      <a:endParaRPr lang="en-IN" dirty="0"/>
                    </a:p>
                  </a:txBody>
                  <a:tcPr/>
                </a:tc>
                <a:extLst>
                  <a:ext uri="{0D108BD9-81ED-4DB2-BD59-A6C34878D82A}">
                    <a16:rowId xmlns:a16="http://schemas.microsoft.com/office/drawing/2014/main" val="2225016333"/>
                  </a:ext>
                </a:extLst>
              </a:tr>
            </a:tbl>
          </a:graphicData>
        </a:graphic>
      </p:graphicFrame>
    </p:spTree>
    <p:extLst>
      <p:ext uri="{BB962C8B-B14F-4D97-AF65-F5344CB8AC3E}">
        <p14:creationId xmlns:p14="http://schemas.microsoft.com/office/powerpoint/2010/main" val="2459722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69BEB5-CF62-6E4E-3A59-91B8B98D2FD7}"/>
              </a:ext>
            </a:extLst>
          </p:cNvPr>
          <p:cNvSpPr>
            <a:spLocks noGrp="1"/>
          </p:cNvSpPr>
          <p:nvPr>
            <p:ph type="sldNum" sz="quarter" idx="10"/>
          </p:nvPr>
        </p:nvSpPr>
        <p:spPr/>
        <p:txBody>
          <a:bodyPr/>
          <a:lstStyle/>
          <a:p>
            <a:fld id="{75DF2D63-3FF5-D547-96B9-BE9CCD1ABA58}" type="slidenum">
              <a:rPr lang="en-US" smtClean="0"/>
              <a:pPr/>
              <a:t>20</a:t>
            </a:fld>
            <a:endParaRPr lang="en-US" dirty="0"/>
          </a:p>
        </p:txBody>
      </p:sp>
      <p:sp>
        <p:nvSpPr>
          <p:cNvPr id="3" name="Footer Placeholder 2">
            <a:extLst>
              <a:ext uri="{FF2B5EF4-FFF2-40B4-BE49-F238E27FC236}">
                <a16:creationId xmlns:a16="http://schemas.microsoft.com/office/drawing/2014/main" id="{84D203C4-2216-4F8F-A390-39833FD68E42}"/>
              </a:ext>
            </a:extLst>
          </p:cNvPr>
          <p:cNvSpPr>
            <a:spLocks noGrp="1"/>
          </p:cNvSpPr>
          <p:nvPr>
            <p:ph type="ftr" sz="quarter" idx="11"/>
          </p:nvPr>
        </p:nvSpPr>
        <p:spPr/>
        <p:txBody>
          <a:bodyPr/>
          <a:lstStyle/>
          <a:p>
            <a:r>
              <a:rPr lang="en-US"/>
              <a:t>presentation title</a:t>
            </a:r>
            <a:endParaRPr lang="en-US" dirty="0"/>
          </a:p>
        </p:txBody>
      </p:sp>
      <p:sp>
        <p:nvSpPr>
          <p:cNvPr id="6" name="Title 5">
            <a:extLst>
              <a:ext uri="{FF2B5EF4-FFF2-40B4-BE49-F238E27FC236}">
                <a16:creationId xmlns:a16="http://schemas.microsoft.com/office/drawing/2014/main" id="{6F619F5A-E60A-C391-05F4-76FEC8ECB727}"/>
              </a:ext>
            </a:extLst>
          </p:cNvPr>
          <p:cNvSpPr>
            <a:spLocks noGrp="1"/>
          </p:cNvSpPr>
          <p:nvPr>
            <p:ph type="title"/>
          </p:nvPr>
        </p:nvSpPr>
        <p:spPr>
          <a:xfrm>
            <a:off x="4192524" y="388872"/>
            <a:ext cx="3959352" cy="530352"/>
          </a:xfrm>
        </p:spPr>
        <p:txBody>
          <a:bodyPr/>
          <a:lstStyle/>
          <a:p>
            <a:r>
              <a:rPr lang="en-IN" dirty="0"/>
              <a:t>RESULTS</a:t>
            </a:r>
          </a:p>
        </p:txBody>
      </p:sp>
      <p:graphicFrame>
        <p:nvGraphicFramePr>
          <p:cNvPr id="7" name="Table 6">
            <a:extLst>
              <a:ext uri="{FF2B5EF4-FFF2-40B4-BE49-F238E27FC236}">
                <a16:creationId xmlns:a16="http://schemas.microsoft.com/office/drawing/2014/main" id="{5027B386-A668-219C-0D9C-F8DE78359D0F}"/>
              </a:ext>
            </a:extLst>
          </p:cNvPr>
          <p:cNvGraphicFramePr>
            <a:graphicFrameLocks noGrp="1"/>
          </p:cNvGraphicFramePr>
          <p:nvPr>
            <p:extLst>
              <p:ext uri="{D42A27DB-BD31-4B8C-83A1-F6EECF244321}">
                <p14:modId xmlns:p14="http://schemas.microsoft.com/office/powerpoint/2010/main" val="3877027574"/>
              </p:ext>
            </p:extLst>
          </p:nvPr>
        </p:nvGraphicFramePr>
        <p:xfrm>
          <a:off x="1080567" y="1546224"/>
          <a:ext cx="4220845" cy="4922906"/>
        </p:xfrm>
        <a:graphic>
          <a:graphicData uri="http://schemas.openxmlformats.org/drawingml/2006/table">
            <a:tbl>
              <a:tblPr firstRow="1" firstCol="1" bandRow="1">
                <a:tableStyleId>{5C22544A-7EE6-4342-B048-85BDC9FD1C3A}</a:tableStyleId>
              </a:tblPr>
              <a:tblGrid>
                <a:gridCol w="1054735">
                  <a:extLst>
                    <a:ext uri="{9D8B030D-6E8A-4147-A177-3AD203B41FA5}">
                      <a16:colId xmlns:a16="http://schemas.microsoft.com/office/drawing/2014/main" val="464276642"/>
                    </a:ext>
                  </a:extLst>
                </a:gridCol>
                <a:gridCol w="1055370">
                  <a:extLst>
                    <a:ext uri="{9D8B030D-6E8A-4147-A177-3AD203B41FA5}">
                      <a16:colId xmlns:a16="http://schemas.microsoft.com/office/drawing/2014/main" val="3922848440"/>
                    </a:ext>
                  </a:extLst>
                </a:gridCol>
                <a:gridCol w="1055370">
                  <a:extLst>
                    <a:ext uri="{9D8B030D-6E8A-4147-A177-3AD203B41FA5}">
                      <a16:colId xmlns:a16="http://schemas.microsoft.com/office/drawing/2014/main" val="3385617892"/>
                    </a:ext>
                  </a:extLst>
                </a:gridCol>
                <a:gridCol w="1055370">
                  <a:extLst>
                    <a:ext uri="{9D8B030D-6E8A-4147-A177-3AD203B41FA5}">
                      <a16:colId xmlns:a16="http://schemas.microsoft.com/office/drawing/2014/main" val="3025059268"/>
                    </a:ext>
                  </a:extLst>
                </a:gridCol>
              </a:tblGrid>
              <a:tr h="1003470">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Layers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 </a:t>
                      </a:r>
                      <a:r>
                        <a:rPr lang="en-IN" sz="1100" u="sng" kern="100">
                          <a:effectLst/>
                        </a:rPr>
                        <a:t>Loss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 </a:t>
                      </a:r>
                      <a:r>
                        <a:rPr lang="en-IN" sz="1100" u="sng"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Training Time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561543"/>
                  </a:ext>
                </a:extLst>
              </a:tr>
              <a:tr h="956248">
                <a:tc>
                  <a:txBody>
                    <a:bodyPr/>
                    <a:lstStyle/>
                    <a:p>
                      <a:pPr>
                        <a:lnSpc>
                          <a:spcPct val="107000"/>
                        </a:lnSpc>
                        <a:spcAft>
                          <a:spcPts val="800"/>
                        </a:spcAft>
                      </a:pPr>
                      <a:r>
                        <a:rPr lang="en-IN" sz="1100" kern="100">
                          <a:effectLst/>
                        </a:rPr>
                        <a:t> </a:t>
                      </a:r>
                    </a:p>
                    <a:p>
                      <a:pPr algn="ctr">
                        <a:lnSpc>
                          <a:spcPct val="107000"/>
                        </a:lnSpc>
                        <a:spcAft>
                          <a:spcPts val="800"/>
                        </a:spcAft>
                      </a:pPr>
                      <a:r>
                        <a:rPr lang="en-IN" sz="1000" u="sng" kern="100">
                          <a:effectLst/>
                        </a:rPr>
                        <a:t>Bi-LSTM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2.6530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70.25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3hrs 7mins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2658155"/>
                  </a:ext>
                </a:extLst>
              </a:tr>
              <a:tr h="1003470">
                <a:tc>
                  <a:txBody>
                    <a:bodyPr/>
                    <a:lstStyle/>
                    <a:p>
                      <a:pPr>
                        <a:lnSpc>
                          <a:spcPct val="107000"/>
                        </a:lnSpc>
                        <a:spcAft>
                          <a:spcPts val="800"/>
                        </a:spcAft>
                      </a:pPr>
                      <a:r>
                        <a:rPr lang="en-IN" sz="1100" kern="100">
                          <a:effectLst/>
                        </a:rPr>
                        <a:t> </a:t>
                      </a:r>
                    </a:p>
                    <a:p>
                      <a:pPr algn="ctr">
                        <a:lnSpc>
                          <a:spcPct val="107000"/>
                        </a:lnSpc>
                        <a:spcAft>
                          <a:spcPts val="800"/>
                        </a:spcAft>
                      </a:pPr>
                      <a:r>
                        <a:rPr lang="en-IN" sz="1000" u="sng" kern="100">
                          <a:effectLst/>
                        </a:rPr>
                        <a:t>Two_Bi-LSTM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1.2044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78.33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6hrs 1mins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7299060"/>
                  </a:ext>
                </a:extLst>
              </a:tr>
              <a:tr h="1003470">
                <a:tc>
                  <a:txBody>
                    <a:bodyPr/>
                    <a:lstStyle/>
                    <a:p>
                      <a:pPr algn="ctr">
                        <a:lnSpc>
                          <a:spcPct val="107000"/>
                        </a:lnSpc>
                        <a:spcAft>
                          <a:spcPts val="800"/>
                        </a:spcAft>
                      </a:pPr>
                      <a:r>
                        <a:rPr lang="en-IN" sz="1100" kern="100">
                          <a:effectLst/>
                        </a:rPr>
                        <a:t> </a:t>
                      </a:r>
                    </a:p>
                    <a:p>
                      <a:pPr algn="ctr">
                        <a:lnSpc>
                          <a:spcPct val="107000"/>
                        </a:lnSpc>
                        <a:spcAft>
                          <a:spcPts val="800"/>
                        </a:spcAft>
                      </a:pPr>
                      <a:r>
                        <a:rPr lang="en-IN" sz="1000" u="sng" kern="100">
                          <a:effectLst/>
                        </a:rPr>
                        <a:t>Three_Bi-LSTM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1.2277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78.18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7hrs 11mins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3332938"/>
                  </a:ext>
                </a:extLst>
              </a:tr>
              <a:tr h="956248">
                <a:tc>
                  <a:txBody>
                    <a:bodyPr/>
                    <a:lstStyle/>
                    <a:p>
                      <a:pPr algn="ctr">
                        <a:lnSpc>
                          <a:spcPct val="107000"/>
                        </a:lnSpc>
                        <a:spcAft>
                          <a:spcPts val="800"/>
                        </a:spcAft>
                      </a:pPr>
                      <a:r>
                        <a:rPr lang="en-IN" sz="1100" kern="100">
                          <a:effectLst/>
                        </a:rPr>
                        <a:t> </a:t>
                      </a:r>
                    </a:p>
                    <a:p>
                      <a:pPr algn="ctr">
                        <a:lnSpc>
                          <a:spcPct val="107000"/>
                        </a:lnSpc>
                        <a:spcAft>
                          <a:spcPts val="800"/>
                        </a:spcAft>
                      </a:pPr>
                      <a:r>
                        <a:rPr lang="en-IN" sz="1000" u="sng" kern="100">
                          <a:effectLst/>
                        </a:rPr>
                        <a:t>Four_Bi-LSTM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nan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68.81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rPr>
                        <a:t>2hrs 36mins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038040"/>
                  </a:ext>
                </a:extLst>
              </a:tr>
            </a:tbl>
          </a:graphicData>
        </a:graphic>
      </p:graphicFrame>
      <p:graphicFrame>
        <p:nvGraphicFramePr>
          <p:cNvPr id="8" name="Table 7">
            <a:extLst>
              <a:ext uri="{FF2B5EF4-FFF2-40B4-BE49-F238E27FC236}">
                <a16:creationId xmlns:a16="http://schemas.microsoft.com/office/drawing/2014/main" id="{D88883B2-0321-B9DF-1DA1-9CFF87F5266B}"/>
              </a:ext>
            </a:extLst>
          </p:cNvPr>
          <p:cNvGraphicFramePr>
            <a:graphicFrameLocks noGrp="1"/>
          </p:cNvGraphicFramePr>
          <p:nvPr>
            <p:extLst>
              <p:ext uri="{D42A27DB-BD31-4B8C-83A1-F6EECF244321}">
                <p14:modId xmlns:p14="http://schemas.microsoft.com/office/powerpoint/2010/main" val="3417131610"/>
              </p:ext>
            </p:extLst>
          </p:nvPr>
        </p:nvGraphicFramePr>
        <p:xfrm>
          <a:off x="7122137" y="1546224"/>
          <a:ext cx="4220845" cy="4922906"/>
        </p:xfrm>
        <a:graphic>
          <a:graphicData uri="http://schemas.openxmlformats.org/drawingml/2006/table">
            <a:tbl>
              <a:tblPr firstRow="1" firstCol="1" bandRow="1">
                <a:tableStyleId>{5C22544A-7EE6-4342-B048-85BDC9FD1C3A}</a:tableStyleId>
              </a:tblPr>
              <a:tblGrid>
                <a:gridCol w="1054735">
                  <a:extLst>
                    <a:ext uri="{9D8B030D-6E8A-4147-A177-3AD203B41FA5}">
                      <a16:colId xmlns:a16="http://schemas.microsoft.com/office/drawing/2014/main" val="3244502463"/>
                    </a:ext>
                  </a:extLst>
                </a:gridCol>
                <a:gridCol w="1055370">
                  <a:extLst>
                    <a:ext uri="{9D8B030D-6E8A-4147-A177-3AD203B41FA5}">
                      <a16:colId xmlns:a16="http://schemas.microsoft.com/office/drawing/2014/main" val="3986818778"/>
                    </a:ext>
                  </a:extLst>
                </a:gridCol>
                <a:gridCol w="1055370">
                  <a:extLst>
                    <a:ext uri="{9D8B030D-6E8A-4147-A177-3AD203B41FA5}">
                      <a16:colId xmlns:a16="http://schemas.microsoft.com/office/drawing/2014/main" val="2680621252"/>
                    </a:ext>
                  </a:extLst>
                </a:gridCol>
                <a:gridCol w="1055370">
                  <a:extLst>
                    <a:ext uri="{9D8B030D-6E8A-4147-A177-3AD203B41FA5}">
                      <a16:colId xmlns:a16="http://schemas.microsoft.com/office/drawing/2014/main" val="2242332875"/>
                    </a:ext>
                  </a:extLst>
                </a:gridCol>
              </a:tblGrid>
              <a:tr h="1003470">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Layers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Loss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u="sng" kern="100">
                          <a:effectLst/>
                        </a:rPr>
                        <a:t>Training Time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3923548"/>
                  </a:ext>
                </a:extLst>
              </a:tr>
              <a:tr h="956248">
                <a:tc>
                  <a:txBody>
                    <a:bodyPr/>
                    <a:lstStyle/>
                    <a:p>
                      <a:pPr>
                        <a:lnSpc>
                          <a:spcPct val="107000"/>
                        </a:lnSpc>
                        <a:spcAft>
                          <a:spcPts val="800"/>
                        </a:spcAft>
                      </a:pPr>
                      <a:r>
                        <a:rPr lang="en-IN" sz="1100" kern="100">
                          <a:effectLst/>
                        </a:rPr>
                        <a:t> </a:t>
                      </a:r>
                    </a:p>
                    <a:p>
                      <a:pPr algn="ctr">
                        <a:lnSpc>
                          <a:spcPct val="107000"/>
                        </a:lnSpc>
                        <a:spcAft>
                          <a:spcPts val="800"/>
                        </a:spcAft>
                      </a:pPr>
                      <a:r>
                        <a:rPr lang="en-IN" sz="1000" u="sng" kern="100">
                          <a:effectLst/>
                        </a:rPr>
                        <a:t>Bi-GRU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2.7098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68.81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1hr 56mins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1251234"/>
                  </a:ext>
                </a:extLst>
              </a:tr>
              <a:tr h="1003470">
                <a:tc>
                  <a:txBody>
                    <a:bodyPr/>
                    <a:lstStyle/>
                    <a:p>
                      <a:pPr>
                        <a:lnSpc>
                          <a:spcPct val="107000"/>
                        </a:lnSpc>
                        <a:spcAft>
                          <a:spcPts val="800"/>
                        </a:spcAft>
                      </a:pPr>
                      <a:r>
                        <a:rPr lang="en-IN" sz="1100" kern="100">
                          <a:effectLst/>
                        </a:rPr>
                        <a:t> </a:t>
                      </a:r>
                    </a:p>
                    <a:p>
                      <a:pPr algn="ctr">
                        <a:lnSpc>
                          <a:spcPct val="107000"/>
                        </a:lnSpc>
                        <a:spcAft>
                          <a:spcPts val="800"/>
                        </a:spcAft>
                      </a:pPr>
                      <a:r>
                        <a:rPr lang="en-IN" sz="1000" u="sng" kern="100">
                          <a:effectLst/>
                        </a:rPr>
                        <a:t>Two_Bi-GRU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1.1583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78.58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6hrs 20mins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9126186"/>
                  </a:ext>
                </a:extLst>
              </a:tr>
              <a:tr h="1003470">
                <a:tc>
                  <a:txBody>
                    <a:bodyPr/>
                    <a:lstStyle/>
                    <a:p>
                      <a:pPr algn="ctr">
                        <a:lnSpc>
                          <a:spcPct val="107000"/>
                        </a:lnSpc>
                        <a:spcAft>
                          <a:spcPts val="800"/>
                        </a:spcAft>
                      </a:pPr>
                      <a:r>
                        <a:rPr lang="en-IN" sz="1100" kern="100">
                          <a:effectLst/>
                        </a:rPr>
                        <a:t> </a:t>
                      </a:r>
                    </a:p>
                    <a:p>
                      <a:pPr algn="ctr">
                        <a:lnSpc>
                          <a:spcPct val="107000"/>
                        </a:lnSpc>
                        <a:spcAft>
                          <a:spcPts val="800"/>
                        </a:spcAft>
                      </a:pPr>
                      <a:r>
                        <a:rPr lang="en-IN" sz="1000" u="sng" kern="100">
                          <a:effectLst/>
                        </a:rPr>
                        <a:t>Three_Bi-GRU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1.1466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79.74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7hrs 17mins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4462277"/>
                  </a:ext>
                </a:extLst>
              </a:tr>
              <a:tr h="956248">
                <a:tc>
                  <a:txBody>
                    <a:bodyPr/>
                    <a:lstStyle/>
                    <a:p>
                      <a:pPr algn="ctr">
                        <a:lnSpc>
                          <a:spcPct val="107000"/>
                        </a:lnSpc>
                        <a:spcAft>
                          <a:spcPts val="800"/>
                        </a:spcAft>
                      </a:pPr>
                      <a:r>
                        <a:rPr lang="en-IN" sz="1100" kern="100">
                          <a:effectLst/>
                        </a:rPr>
                        <a:t> </a:t>
                      </a:r>
                    </a:p>
                    <a:p>
                      <a:pPr algn="ctr">
                        <a:lnSpc>
                          <a:spcPct val="107000"/>
                        </a:lnSpc>
                        <a:spcAft>
                          <a:spcPts val="800"/>
                        </a:spcAft>
                      </a:pPr>
                      <a:r>
                        <a:rPr lang="en-IN" sz="1000" u="sng" kern="100">
                          <a:effectLst/>
                        </a:rPr>
                        <a:t>Four_Bi-GRU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1.0873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p>
                    <a:p>
                      <a:pPr algn="ctr">
                        <a:lnSpc>
                          <a:spcPct val="107000"/>
                        </a:lnSpc>
                        <a:spcAft>
                          <a:spcPts val="800"/>
                        </a:spcAft>
                      </a:pPr>
                      <a:r>
                        <a:rPr lang="en-IN" sz="1100" kern="100">
                          <a:effectLst/>
                        </a:rPr>
                        <a:t>79.75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p>
                    <a:p>
                      <a:pPr algn="ctr">
                        <a:lnSpc>
                          <a:spcPct val="107000"/>
                        </a:lnSpc>
                        <a:spcAft>
                          <a:spcPts val="800"/>
                        </a:spcAft>
                      </a:pPr>
                      <a:r>
                        <a:rPr lang="en-IN" sz="1100" kern="100" dirty="0">
                          <a:effectLst/>
                        </a:rPr>
                        <a:t>6hrs 29mins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3995845"/>
                  </a:ext>
                </a:extLst>
              </a:tr>
            </a:tbl>
          </a:graphicData>
        </a:graphic>
      </p:graphicFrame>
    </p:spTree>
    <p:extLst>
      <p:ext uri="{BB962C8B-B14F-4D97-AF65-F5344CB8AC3E}">
        <p14:creationId xmlns:p14="http://schemas.microsoft.com/office/powerpoint/2010/main" val="2246670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ext Placeholder 2">
            <a:extLst>
              <a:ext uri="{FF2B5EF4-FFF2-40B4-BE49-F238E27FC236}">
                <a16:creationId xmlns:a16="http://schemas.microsoft.com/office/drawing/2014/main" id="{5ABD71D4-3554-0134-0A7A-F1336E2712AA}"/>
              </a:ext>
            </a:extLst>
          </p:cNvPr>
          <p:cNvSpPr>
            <a:spLocks noGrp="1"/>
          </p:cNvSpPr>
          <p:nvPr>
            <p:ph type="body" sz="quarter" idx="14"/>
          </p:nvPr>
        </p:nvSpPr>
        <p:spPr/>
        <p:txBody>
          <a:bodyPr/>
          <a:lstStyle/>
          <a:p>
            <a:endParaRPr lang="en-IN" dirty="0"/>
          </a:p>
        </p:txBody>
      </p:sp>
      <p:sp>
        <p:nvSpPr>
          <p:cNvPr id="5" name="Picture Placeholder 4">
            <a:extLst>
              <a:ext uri="{FF2B5EF4-FFF2-40B4-BE49-F238E27FC236}">
                <a16:creationId xmlns:a16="http://schemas.microsoft.com/office/drawing/2014/main" id="{4309EB8B-8F72-C4E5-CE29-393DB118D81B}"/>
              </a:ext>
            </a:extLst>
          </p:cNvPr>
          <p:cNvSpPr>
            <a:spLocks noGrp="1"/>
          </p:cNvSpPr>
          <p:nvPr>
            <p:ph type="pic" sz="quarter" idx="12"/>
          </p:nvPr>
        </p:nvSpPr>
        <p:spPr/>
        <p:txBody>
          <a:bodyPr/>
          <a:lstStyle/>
          <a:p>
            <a:endParaRPr lang="en-IN" dirty="0"/>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2682240" y="901192"/>
            <a:ext cx="7701280" cy="548640"/>
          </a:xfrm>
        </p:spPr>
        <p:txBody>
          <a:bodyPr/>
          <a:lstStyle/>
          <a:p>
            <a:r>
              <a:rPr lang="en-US" dirty="0"/>
              <a:t>Research Question</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816352"/>
            <a:ext cx="9870440" cy="612648"/>
          </a:xfrm>
        </p:spPr>
        <p:txBody>
          <a:bodyPr/>
          <a:lstStyle/>
          <a:p>
            <a:r>
              <a:rPr lang="en-US" b="1" dirty="0"/>
              <a:t>What effect do Bi-LSTM and Bi-GRU layers have on the autoencoders for Text Embedding?</a:t>
            </a:r>
          </a:p>
          <a:p>
            <a:endParaRPr lang="en-US" b="1" dirty="0"/>
          </a:p>
          <a:p>
            <a:r>
              <a:rPr lang="en-US" b="1" dirty="0"/>
              <a:t>What effect does stacking layers have on the accuracy of autoencoders for Text  Embedding?</a:t>
            </a:r>
          </a:p>
        </p:txBody>
      </p:sp>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3701143" y="649224"/>
            <a:ext cx="7936362" cy="548640"/>
          </a:xfrm>
        </p:spPr>
        <p:txBody>
          <a:bodyPr/>
          <a:lstStyle/>
          <a:p>
            <a:r>
              <a:rPr lang="en-US" dirty="0"/>
              <a:t>Dataset Information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282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038600" y="2245360"/>
            <a:ext cx="7171944" cy="3963416"/>
          </a:xfrm>
        </p:spPr>
        <p:txBody>
          <a:bodyPr/>
          <a:lstStyle/>
          <a:p>
            <a:pPr marL="0" indent="0">
              <a:lnSpc>
                <a:spcPts val="2400"/>
              </a:lnSpc>
              <a:buNone/>
            </a:pPr>
            <a:r>
              <a:rPr lang="en-US" sz="2000" spc="0" dirty="0"/>
              <a:t>The Brown Corpus is one of the first million-word corpora of the English language. The text contains 500 sources and is categorized based on genre.</a:t>
            </a:r>
          </a:p>
        </p:txBody>
      </p:sp>
      <p:pic>
        <p:nvPicPr>
          <p:cNvPr id="8" name="Picture 7" descr="A screenshot of a computer&#10;&#10;Description automatically generated">
            <a:extLst>
              <a:ext uri="{FF2B5EF4-FFF2-40B4-BE49-F238E27FC236}">
                <a16:creationId xmlns:a16="http://schemas.microsoft.com/office/drawing/2014/main" id="{750105C5-BFA7-2FDE-C0DF-39A0BC5EBE48}"/>
              </a:ext>
            </a:extLst>
          </p:cNvPr>
          <p:cNvPicPr>
            <a:picLocks noChangeAspect="1"/>
          </p:cNvPicPr>
          <p:nvPr/>
        </p:nvPicPr>
        <p:blipFill>
          <a:blip r:embed="rId3"/>
          <a:stretch>
            <a:fillRect/>
          </a:stretch>
        </p:blipFill>
        <p:spPr>
          <a:xfrm>
            <a:off x="4191000" y="3602159"/>
            <a:ext cx="7446505" cy="2601791"/>
          </a:xfrm>
          <a:prstGeom prst="rect">
            <a:avLst/>
          </a:prstGeom>
        </p:spPr>
      </p:pic>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Visualizations</a:t>
            </a:r>
          </a:p>
        </p:txBody>
      </p:sp>
    </p:spTree>
    <p:extLst>
      <p:ext uri="{BB962C8B-B14F-4D97-AF65-F5344CB8AC3E}">
        <p14:creationId xmlns:p14="http://schemas.microsoft.com/office/powerpoint/2010/main" val="292441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sz="3200" dirty="0"/>
              <a:t>Top 30 Most common words and their distribution.</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6</a:t>
            </a:fld>
            <a:endParaRPr lang="en-US" dirty="0"/>
          </a:p>
        </p:txBody>
      </p:sp>
      <p:pic>
        <p:nvPicPr>
          <p:cNvPr id="9" name="Content Placeholder 8" descr="A graph with a line&#10;&#10;Description automatically generated">
            <a:extLst>
              <a:ext uri="{FF2B5EF4-FFF2-40B4-BE49-F238E27FC236}">
                <a16:creationId xmlns:a16="http://schemas.microsoft.com/office/drawing/2014/main" id="{594C9DBB-2362-6704-9C1B-DC99B0B8C1E6}"/>
              </a:ext>
            </a:extLst>
          </p:cNvPr>
          <p:cNvPicPr>
            <a:picLocks noGrp="1" noChangeAspect="1"/>
          </p:cNvPicPr>
          <p:nvPr>
            <p:ph idx="1"/>
          </p:nvPr>
        </p:nvPicPr>
        <p:blipFill>
          <a:blip r:embed="rId2"/>
          <a:stretch>
            <a:fillRect/>
          </a:stretch>
        </p:blipFill>
        <p:spPr>
          <a:xfrm>
            <a:off x="4593772" y="1546224"/>
            <a:ext cx="6760028" cy="4702176"/>
          </a:xfrm>
        </p:spPr>
      </p:pic>
    </p:spTree>
    <p:extLst>
      <p:ext uri="{BB962C8B-B14F-4D97-AF65-F5344CB8AC3E}">
        <p14:creationId xmlns:p14="http://schemas.microsoft.com/office/powerpoint/2010/main" val="126387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609600"/>
            <a:ext cx="9829800" cy="718457"/>
          </a:xfrm>
        </p:spPr>
        <p:txBody>
          <a:bodyPr/>
          <a:lstStyle/>
          <a:p>
            <a:r>
              <a:rPr lang="en-US" sz="3600" dirty="0"/>
              <a:t>Wordcloud of the corpus.</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7</a:t>
            </a:fld>
            <a:endParaRPr lang="en-US" dirty="0"/>
          </a:p>
        </p:txBody>
      </p:sp>
      <p:pic>
        <p:nvPicPr>
          <p:cNvPr id="9" name="Content Placeholder 8" descr="A word cloud with text&#10;&#10;Description automatically generated">
            <a:extLst>
              <a:ext uri="{FF2B5EF4-FFF2-40B4-BE49-F238E27FC236}">
                <a16:creationId xmlns:a16="http://schemas.microsoft.com/office/drawing/2014/main" id="{919CD9B6-07E9-BD6D-EB67-054A9A87F7D1}"/>
              </a:ext>
            </a:extLst>
          </p:cNvPr>
          <p:cNvPicPr>
            <a:picLocks noGrp="1" noChangeAspect="1"/>
          </p:cNvPicPr>
          <p:nvPr>
            <p:ph idx="1"/>
          </p:nvPr>
        </p:nvPicPr>
        <p:blipFill>
          <a:blip r:embed="rId2"/>
          <a:stretch>
            <a:fillRect/>
          </a:stretch>
        </p:blipFill>
        <p:spPr>
          <a:xfrm>
            <a:off x="5006975" y="1328057"/>
            <a:ext cx="6011863" cy="4920343"/>
          </a:xfrm>
        </p:spPr>
      </p:pic>
      <p:sp>
        <p:nvSpPr>
          <p:cNvPr id="10" name="TextBox 9">
            <a:extLst>
              <a:ext uri="{FF2B5EF4-FFF2-40B4-BE49-F238E27FC236}">
                <a16:creationId xmlns:a16="http://schemas.microsoft.com/office/drawing/2014/main" id="{06C65071-A5E6-2430-C4F0-54894440900B}"/>
              </a:ext>
            </a:extLst>
          </p:cNvPr>
          <p:cNvSpPr txBox="1"/>
          <p:nvPr/>
        </p:nvSpPr>
        <p:spPr>
          <a:xfrm>
            <a:off x="1275806" y="2080068"/>
            <a:ext cx="3002280" cy="3416320"/>
          </a:xfrm>
          <a:prstGeom prst="rect">
            <a:avLst/>
          </a:prstGeom>
          <a:noFill/>
        </p:spPr>
        <p:txBody>
          <a:bodyPr wrap="square" rtlCol="0">
            <a:spAutoFit/>
          </a:bodyPr>
          <a:lstStyle/>
          <a:p>
            <a:pPr algn="just"/>
            <a:r>
              <a:rPr lang="en-US" sz="2400" dirty="0"/>
              <a:t>Wordclouds are eye-catchy and engaging visualizations that are used to identify the most common words and the size of the word is proportional to the frequency of the word used in the corpora.</a:t>
            </a:r>
            <a:endParaRPr lang="en-IN" sz="2400" dirty="0"/>
          </a:p>
        </p:txBody>
      </p:sp>
    </p:spTree>
    <p:extLst>
      <p:ext uri="{BB962C8B-B14F-4D97-AF65-F5344CB8AC3E}">
        <p14:creationId xmlns:p14="http://schemas.microsoft.com/office/powerpoint/2010/main" val="123935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3213028" y="152399"/>
            <a:ext cx="7171944" cy="688413"/>
          </a:xfrm>
        </p:spPr>
        <p:txBody>
          <a:bodyPr/>
          <a:lstStyle/>
          <a:p>
            <a:r>
              <a:rPr lang="en-US" dirty="0"/>
              <a:t>Distribution for Sentences </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8</a:t>
            </a:fld>
            <a:endParaRPr lang="en-US" dirty="0"/>
          </a:p>
        </p:txBody>
      </p:sp>
      <p:pic>
        <p:nvPicPr>
          <p:cNvPr id="11" name="Picture 10" descr="A graph of a number of objects&#10;&#10;Description automatically generated">
            <a:extLst>
              <a:ext uri="{FF2B5EF4-FFF2-40B4-BE49-F238E27FC236}">
                <a16:creationId xmlns:a16="http://schemas.microsoft.com/office/drawing/2014/main" id="{69500E29-3ED6-E832-E9C7-4B4952727576}"/>
              </a:ext>
            </a:extLst>
          </p:cNvPr>
          <p:cNvPicPr>
            <a:picLocks noChangeAspect="1"/>
          </p:cNvPicPr>
          <p:nvPr/>
        </p:nvPicPr>
        <p:blipFill>
          <a:blip r:embed="rId2"/>
          <a:stretch>
            <a:fillRect/>
          </a:stretch>
        </p:blipFill>
        <p:spPr>
          <a:xfrm>
            <a:off x="5553892" y="985050"/>
            <a:ext cx="6083613" cy="5350436"/>
          </a:xfrm>
          <a:prstGeom prst="rect">
            <a:avLst/>
          </a:prstGeom>
        </p:spPr>
      </p:pic>
      <p:pic>
        <p:nvPicPr>
          <p:cNvPr id="14" name="Picture 13" descr="A screen shot of a computer program&#10;&#10;Description automatically generated">
            <a:extLst>
              <a:ext uri="{FF2B5EF4-FFF2-40B4-BE49-F238E27FC236}">
                <a16:creationId xmlns:a16="http://schemas.microsoft.com/office/drawing/2014/main" id="{30F67342-E13E-8DB9-9012-14FC5DC855D8}"/>
              </a:ext>
            </a:extLst>
          </p:cNvPr>
          <p:cNvPicPr>
            <a:picLocks noChangeAspect="1"/>
          </p:cNvPicPr>
          <p:nvPr/>
        </p:nvPicPr>
        <p:blipFill>
          <a:blip r:embed="rId3"/>
          <a:stretch>
            <a:fillRect/>
          </a:stretch>
        </p:blipFill>
        <p:spPr>
          <a:xfrm>
            <a:off x="956711" y="4207294"/>
            <a:ext cx="3905451" cy="1295467"/>
          </a:xfrm>
          <a:prstGeom prst="rect">
            <a:avLst/>
          </a:prstGeom>
        </p:spPr>
      </p:pic>
      <p:pic>
        <p:nvPicPr>
          <p:cNvPr id="18" name="Picture 17" descr="A screen shot of a computer&#10;&#10;Description automatically generated">
            <a:extLst>
              <a:ext uri="{FF2B5EF4-FFF2-40B4-BE49-F238E27FC236}">
                <a16:creationId xmlns:a16="http://schemas.microsoft.com/office/drawing/2014/main" id="{B479BDA2-2C79-3432-EFBC-51C66B73CD4B}"/>
              </a:ext>
            </a:extLst>
          </p:cNvPr>
          <p:cNvPicPr>
            <a:picLocks noChangeAspect="1"/>
          </p:cNvPicPr>
          <p:nvPr/>
        </p:nvPicPr>
        <p:blipFill>
          <a:blip r:embed="rId4"/>
          <a:stretch>
            <a:fillRect/>
          </a:stretch>
        </p:blipFill>
        <p:spPr>
          <a:xfrm>
            <a:off x="877824" y="1904973"/>
            <a:ext cx="4026107" cy="1066855"/>
          </a:xfrm>
          <a:prstGeom prst="rect">
            <a:avLst/>
          </a:prstGeom>
        </p:spPr>
      </p:pic>
      <p:sp>
        <p:nvSpPr>
          <p:cNvPr id="19" name="TextBox 18">
            <a:extLst>
              <a:ext uri="{FF2B5EF4-FFF2-40B4-BE49-F238E27FC236}">
                <a16:creationId xmlns:a16="http://schemas.microsoft.com/office/drawing/2014/main" id="{F8104825-3F18-05E9-7472-185A3CB3C515}"/>
              </a:ext>
            </a:extLst>
          </p:cNvPr>
          <p:cNvSpPr txBox="1"/>
          <p:nvPr/>
        </p:nvSpPr>
        <p:spPr>
          <a:xfrm>
            <a:off x="1404257" y="1546224"/>
            <a:ext cx="2841172" cy="369332"/>
          </a:xfrm>
          <a:prstGeom prst="rect">
            <a:avLst/>
          </a:prstGeom>
          <a:noFill/>
        </p:spPr>
        <p:txBody>
          <a:bodyPr wrap="square" rtlCol="0">
            <a:spAutoFit/>
          </a:bodyPr>
          <a:lstStyle/>
          <a:p>
            <a:r>
              <a:rPr lang="en-IN" dirty="0"/>
              <a:t>Number of Sentences = 57340</a:t>
            </a:r>
          </a:p>
        </p:txBody>
      </p:sp>
      <p:sp>
        <p:nvSpPr>
          <p:cNvPr id="20" name="TextBox 19">
            <a:extLst>
              <a:ext uri="{FF2B5EF4-FFF2-40B4-BE49-F238E27FC236}">
                <a16:creationId xmlns:a16="http://schemas.microsoft.com/office/drawing/2014/main" id="{A3AC6929-64D9-DF4D-3F3F-9548CF477C60}"/>
              </a:ext>
            </a:extLst>
          </p:cNvPr>
          <p:cNvSpPr txBox="1"/>
          <p:nvPr/>
        </p:nvSpPr>
        <p:spPr>
          <a:xfrm>
            <a:off x="1164771" y="3820886"/>
            <a:ext cx="3407229" cy="369332"/>
          </a:xfrm>
          <a:prstGeom prst="rect">
            <a:avLst/>
          </a:prstGeom>
          <a:noFill/>
        </p:spPr>
        <p:txBody>
          <a:bodyPr wrap="square" rtlCol="0">
            <a:spAutoFit/>
          </a:bodyPr>
          <a:lstStyle/>
          <a:p>
            <a:r>
              <a:rPr lang="en-IN" dirty="0"/>
              <a:t>Maximum Length of Sentences = 180 </a:t>
            </a:r>
          </a:p>
        </p:txBody>
      </p:sp>
    </p:spTree>
    <p:extLst>
      <p:ext uri="{BB962C8B-B14F-4D97-AF65-F5344CB8AC3E}">
        <p14:creationId xmlns:p14="http://schemas.microsoft.com/office/powerpoint/2010/main" val="259085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sz="2800" dirty="0">
                <a:cs typeface="Calibri Light"/>
              </a:rPr>
              <a:t>Count of unique words and its wordcloud. </a:t>
            </a:r>
            <a:endParaRPr lang="en-US" sz="2800"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9</a:t>
            </a:fld>
            <a:endParaRPr lang="en-US" dirty="0"/>
          </a:p>
        </p:txBody>
      </p:sp>
      <p:pic>
        <p:nvPicPr>
          <p:cNvPr id="38" name="Picture 37" descr="A close-up of words&#10;&#10;Description automatically generated">
            <a:extLst>
              <a:ext uri="{FF2B5EF4-FFF2-40B4-BE49-F238E27FC236}">
                <a16:creationId xmlns:a16="http://schemas.microsoft.com/office/drawing/2014/main" id="{C9C4A7A6-492C-5D51-88AD-813DC4124B06}"/>
              </a:ext>
            </a:extLst>
          </p:cNvPr>
          <p:cNvPicPr>
            <a:picLocks noChangeAspect="1"/>
          </p:cNvPicPr>
          <p:nvPr/>
        </p:nvPicPr>
        <p:blipFill>
          <a:blip r:embed="rId2"/>
          <a:stretch>
            <a:fillRect/>
          </a:stretch>
        </p:blipFill>
        <p:spPr>
          <a:xfrm>
            <a:off x="4767943" y="1611085"/>
            <a:ext cx="7255118" cy="4811485"/>
          </a:xfrm>
          <a:prstGeom prst="rect">
            <a:avLst/>
          </a:prstGeom>
        </p:spPr>
      </p:pic>
      <p:pic>
        <p:nvPicPr>
          <p:cNvPr id="40" name="Picture 39" descr="A computer screen shot of a number of words&#10;&#10;Description automatically generated">
            <a:extLst>
              <a:ext uri="{FF2B5EF4-FFF2-40B4-BE49-F238E27FC236}">
                <a16:creationId xmlns:a16="http://schemas.microsoft.com/office/drawing/2014/main" id="{347AC9A1-7B6A-DB24-14AF-BFDDFDBAF49B}"/>
              </a:ext>
            </a:extLst>
          </p:cNvPr>
          <p:cNvPicPr>
            <a:picLocks noChangeAspect="1"/>
          </p:cNvPicPr>
          <p:nvPr/>
        </p:nvPicPr>
        <p:blipFill>
          <a:blip r:embed="rId3"/>
          <a:stretch>
            <a:fillRect/>
          </a:stretch>
        </p:blipFill>
        <p:spPr>
          <a:xfrm>
            <a:off x="743953" y="3190900"/>
            <a:ext cx="3568883" cy="1784353"/>
          </a:xfrm>
          <a:prstGeom prst="rect">
            <a:avLst/>
          </a:prstGeom>
        </p:spPr>
      </p:pic>
      <p:sp>
        <p:nvSpPr>
          <p:cNvPr id="41" name="TextBox 40">
            <a:extLst>
              <a:ext uri="{FF2B5EF4-FFF2-40B4-BE49-F238E27FC236}">
                <a16:creationId xmlns:a16="http://schemas.microsoft.com/office/drawing/2014/main" id="{B64D2117-35E3-11B4-ED75-BBF51BE42403}"/>
              </a:ext>
            </a:extLst>
          </p:cNvPr>
          <p:cNvSpPr txBox="1"/>
          <p:nvPr/>
        </p:nvSpPr>
        <p:spPr>
          <a:xfrm>
            <a:off x="877824" y="2438401"/>
            <a:ext cx="3061063" cy="646331"/>
          </a:xfrm>
          <a:prstGeom prst="rect">
            <a:avLst/>
          </a:prstGeom>
          <a:noFill/>
        </p:spPr>
        <p:txBody>
          <a:bodyPr wrap="square" rtlCol="0">
            <a:spAutoFit/>
          </a:bodyPr>
          <a:lstStyle/>
          <a:p>
            <a:pPr algn="ctr"/>
            <a:r>
              <a:rPr lang="en-IN" dirty="0"/>
              <a:t>Number of Unique words = 56057</a:t>
            </a:r>
          </a:p>
          <a:p>
            <a:pPr algn="ctr"/>
            <a:r>
              <a:rPr lang="en-IN" dirty="0"/>
              <a:t>Length of Sentences = 57340</a:t>
            </a:r>
          </a:p>
        </p:txBody>
      </p:sp>
    </p:spTree>
    <p:extLst>
      <p:ext uri="{BB962C8B-B14F-4D97-AF65-F5344CB8AC3E}">
        <p14:creationId xmlns:p14="http://schemas.microsoft.com/office/powerpoint/2010/main" val="4146645359"/>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{A03DCA62-208E-45F0-8739-48FA8C87639B}tf67061901_win32</Template>
  <TotalTime>220</TotalTime>
  <Words>670</Words>
  <Application>Microsoft Office PowerPoint</Application>
  <PresentationFormat>Widescreen</PresentationFormat>
  <Paragraphs>317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Daytona Condensed Light</vt:lpstr>
      <vt:lpstr>Posterama</vt:lpstr>
      <vt:lpstr>Office Theme</vt:lpstr>
      <vt:lpstr>An experiment on hierarchical Text Embedding using Stack-Layered Autoencoder</vt:lpstr>
      <vt:lpstr>What is the need for Hierarchical structure in Autoencoders?</vt:lpstr>
      <vt:lpstr>Research Question</vt:lpstr>
      <vt:lpstr>Dataset Information</vt:lpstr>
      <vt:lpstr>Visualizations</vt:lpstr>
      <vt:lpstr>Top 30 Most common words and their distribution.</vt:lpstr>
      <vt:lpstr>Wordcloud of the corpus.</vt:lpstr>
      <vt:lpstr>Distribution for Sentences </vt:lpstr>
      <vt:lpstr>Count of unique words and its wordcloud. </vt:lpstr>
      <vt:lpstr>Hyperparameters used.</vt:lpstr>
      <vt:lpstr>Model Implementation Phase</vt:lpstr>
      <vt:lpstr>One-Bidirectional LSTM for Stack-Layered Autoencoder.</vt:lpstr>
      <vt:lpstr>TWO-Bidirectional LSTM for Stack-Layered Autoencoder.</vt:lpstr>
      <vt:lpstr>Three-Bidirectional LSTM for Stack-Layered Autoencoder.</vt:lpstr>
      <vt:lpstr>Four-Bidirectional LSTM for Stack-Layered Autoencoder.</vt:lpstr>
      <vt:lpstr>One-Bidirectional GRU for Stack-Layered Autoencoder.</vt:lpstr>
      <vt:lpstr>Two-Bidirectional GRU for Stack-Layered Autoencoder.</vt:lpstr>
      <vt:lpstr>Three-Bidirectional GRU for Stack-Layered Autoencoder.</vt:lpstr>
      <vt:lpstr>Four-Bidirectional GRU for Stack-Layered Autoencoder.</vt:lpstr>
      <vt:lpstr>RESULTS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Text Embedding using Stack-Layered Autoencoder</dc:title>
  <dc:creator>Sarthak Bhatnagar</dc:creator>
  <cp:lastModifiedBy>Sarthak Bhatnagar</cp:lastModifiedBy>
  <cp:revision>1</cp:revision>
  <dcterms:created xsi:type="dcterms:W3CDTF">2023-08-09T21:33:36Z</dcterms:created>
  <dcterms:modified xsi:type="dcterms:W3CDTF">2023-08-14T10:48:45Z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