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0.xml" ContentType="application/vnd.openxmlformats-officedocument.presentationml.tags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16" r:id="rId4"/>
    <p:sldMasterId id="2147483839" r:id="rId5"/>
  </p:sldMasterIdLst>
  <p:notesMasterIdLst>
    <p:notesMasterId r:id="rId13"/>
  </p:notesMasterIdLst>
  <p:handoutMasterIdLst>
    <p:handoutMasterId r:id="rId14"/>
  </p:handoutMasterIdLst>
  <p:sldIdLst>
    <p:sldId id="2147477424" r:id="rId6"/>
    <p:sldId id="267" r:id="rId7"/>
    <p:sldId id="259" r:id="rId8"/>
    <p:sldId id="260" r:id="rId9"/>
    <p:sldId id="2147477425" r:id="rId10"/>
    <p:sldId id="2147477429" r:id="rId11"/>
    <p:sldId id="2147477427" r:id="rId12"/>
  </p:sldIdLst>
  <p:sldSz cx="18288000" cy="10287000"/>
  <p:notesSz cx="7315200" cy="9601200"/>
  <p:embeddedFontLst>
    <p:embeddedFont>
      <p:font typeface="Anova Light" panose="020B0604020202020204" charset="0"/>
      <p:regular r:id="rId15"/>
      <p:italic r:id="rId16"/>
    </p:embeddedFont>
  </p:embeddedFontLst>
  <p:custDataLst>
    <p:tags r:id="rId17"/>
  </p:custDataLst>
  <p:defaultTextStyle>
    <a:defPPr>
      <a:defRPr lang="en-US"/>
    </a:defPPr>
    <a:lvl1pPr marL="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C3829F-2C56-4915-AA34-5F93EE359221}">
          <p14:sldIdLst>
            <p14:sldId id="2147477424"/>
            <p14:sldId id="267"/>
            <p14:sldId id="259"/>
            <p14:sldId id="260"/>
            <p14:sldId id="2147477425"/>
            <p14:sldId id="2147477429"/>
            <p14:sldId id="214747742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B708D14-BD54-920F-18BB-8395E60AE589}" name="Alice McClure" initials="AM" userId="S::alice.mcclure@sas.com::6210c489-566a-4639-8da1-84bcfd842f43" providerId="AD"/>
  <p188:author id="{6DFEA739-C4EE-3CDE-94E6-A95954A908DE}" name="Tine Haaber" initials="TH" userId="S::Tine.Haaber@SAS.COM::b28dffea-6139-4081-9090-e82e8f84374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6A8073-2FA1-469E-A8F6-F4AC82695649}" v="39" dt="2025-03-04T16:00:36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6732" autoAdjust="0"/>
  </p:normalViewPr>
  <p:slideViewPr>
    <p:cSldViewPr snapToGrid="0">
      <p:cViewPr varScale="1">
        <p:scale>
          <a:sx n="60" d="100"/>
          <a:sy n="60" d="100"/>
        </p:scale>
        <p:origin x="129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78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font" Target="fonts/font1.fntdata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y Kathryn Queen" userId="84c39bf2-31f3-4fd6-bfee-383e7464329b" providerId="ADAL" clId="{536A8073-2FA1-469E-A8F6-F4AC82695649}"/>
    <pc:docChg chg="undo custSel addSld delSld modSld sldOrd delSection modSection modNotesMaster modHandout">
      <pc:chgData name="Mary Kathryn Queen" userId="84c39bf2-31f3-4fd6-bfee-383e7464329b" providerId="ADAL" clId="{536A8073-2FA1-469E-A8F6-F4AC82695649}" dt="2025-03-05T16:40:01.170" v="725" actId="255"/>
      <pc:docMkLst>
        <pc:docMk/>
      </pc:docMkLst>
      <pc:sldChg chg="addSp modSp add del mod ord modClrScheme chgLayout modNotesTx">
        <pc:chgData name="Mary Kathryn Queen" userId="84c39bf2-31f3-4fd6-bfee-383e7464329b" providerId="ADAL" clId="{536A8073-2FA1-469E-A8F6-F4AC82695649}" dt="2025-03-04T14:00:55.380" v="369" actId="47"/>
        <pc:sldMkLst>
          <pc:docMk/>
          <pc:sldMk cId="2984871674" sldId="258"/>
        </pc:sldMkLst>
      </pc:sldChg>
      <pc:sldChg chg="addSp delSp modSp add mod modClrScheme chgLayout modNotes modNotesTx">
        <pc:chgData name="Mary Kathryn Queen" userId="84c39bf2-31f3-4fd6-bfee-383e7464329b" providerId="ADAL" clId="{536A8073-2FA1-469E-A8F6-F4AC82695649}" dt="2025-03-04T16:03:50.550" v="652" actId="478"/>
        <pc:sldMkLst>
          <pc:docMk/>
          <pc:sldMk cId="1560658718" sldId="259"/>
        </pc:sldMkLst>
        <pc:spChg chg="mod ord">
          <ac:chgData name="Mary Kathryn Queen" userId="84c39bf2-31f3-4fd6-bfee-383e7464329b" providerId="ADAL" clId="{536A8073-2FA1-469E-A8F6-F4AC82695649}" dt="2025-03-03T20:06:01.361" v="304" actId="20577"/>
          <ac:spMkLst>
            <pc:docMk/>
            <pc:sldMk cId="1560658718" sldId="259"/>
            <ac:spMk id="2" creationId="{33DE9DB0-96B4-436D-ABFC-097DCD55AB5D}"/>
          </ac:spMkLst>
        </pc:spChg>
        <pc:spChg chg="add del mod ord">
          <ac:chgData name="Mary Kathryn Queen" userId="84c39bf2-31f3-4fd6-bfee-383e7464329b" providerId="ADAL" clId="{536A8073-2FA1-469E-A8F6-F4AC82695649}" dt="2025-03-04T14:33:45.720" v="377" actId="478"/>
          <ac:spMkLst>
            <pc:docMk/>
            <pc:sldMk cId="1560658718" sldId="259"/>
            <ac:spMk id="3" creationId="{5F367333-9EF4-A314-C949-1C91689FEE0A}"/>
          </ac:spMkLst>
        </pc:spChg>
        <pc:spChg chg="mod">
          <ac:chgData name="Mary Kathryn Queen" userId="84c39bf2-31f3-4fd6-bfee-383e7464329b" providerId="ADAL" clId="{536A8073-2FA1-469E-A8F6-F4AC82695649}" dt="2025-03-04T14:32:57.617" v="371" actId="2711"/>
          <ac:spMkLst>
            <pc:docMk/>
            <pc:sldMk cId="1560658718" sldId="259"/>
            <ac:spMk id="6" creationId="{5D441DE0-2067-4758-89ED-79419143C52C}"/>
          </ac:spMkLst>
        </pc:spChg>
        <pc:spChg chg="mod">
          <ac:chgData name="Mary Kathryn Queen" userId="84c39bf2-31f3-4fd6-bfee-383e7464329b" providerId="ADAL" clId="{536A8073-2FA1-469E-A8F6-F4AC82695649}" dt="2025-03-04T14:33:08.142" v="373" actId="2711"/>
          <ac:spMkLst>
            <pc:docMk/>
            <pc:sldMk cId="1560658718" sldId="259"/>
            <ac:spMk id="8" creationId="{8A5323F5-E86E-45BA-8F28-EB54F86B4FB2}"/>
          </ac:spMkLst>
        </pc:spChg>
        <pc:spChg chg="add del mod ord">
          <ac:chgData name="Mary Kathryn Queen" userId="84c39bf2-31f3-4fd6-bfee-383e7464329b" providerId="ADAL" clId="{536A8073-2FA1-469E-A8F6-F4AC82695649}" dt="2025-03-04T14:33:52.405" v="378" actId="478"/>
          <ac:spMkLst>
            <pc:docMk/>
            <pc:sldMk cId="1560658718" sldId="259"/>
            <ac:spMk id="11" creationId="{CEAFA7C0-8F92-05AD-F9FB-8C384E7038AA}"/>
          </ac:spMkLst>
        </pc:spChg>
        <pc:spChg chg="mod">
          <ac:chgData name="Mary Kathryn Queen" userId="84c39bf2-31f3-4fd6-bfee-383e7464329b" providerId="ADAL" clId="{536A8073-2FA1-469E-A8F6-F4AC82695649}" dt="2025-03-04T14:33:17.009" v="374" actId="255"/>
          <ac:spMkLst>
            <pc:docMk/>
            <pc:sldMk cId="1560658718" sldId="259"/>
            <ac:spMk id="12" creationId="{0AC2EE02-61C3-47EA-B077-161EAF211F53}"/>
          </ac:spMkLst>
        </pc:spChg>
        <pc:spChg chg="mod">
          <ac:chgData name="Mary Kathryn Queen" userId="84c39bf2-31f3-4fd6-bfee-383e7464329b" providerId="ADAL" clId="{536A8073-2FA1-469E-A8F6-F4AC82695649}" dt="2025-03-04T14:33:26.456" v="375" actId="255"/>
          <ac:spMkLst>
            <pc:docMk/>
            <pc:sldMk cId="1560658718" sldId="259"/>
            <ac:spMk id="15" creationId="{D1C3BC43-1F69-42EB-B32A-C28B71A60948}"/>
          </ac:spMkLst>
        </pc:spChg>
        <pc:spChg chg="mod">
          <ac:chgData name="Mary Kathryn Queen" userId="84c39bf2-31f3-4fd6-bfee-383e7464329b" providerId="ADAL" clId="{536A8073-2FA1-469E-A8F6-F4AC82695649}" dt="2025-03-04T14:33:32.894" v="376" actId="255"/>
          <ac:spMkLst>
            <pc:docMk/>
            <pc:sldMk cId="1560658718" sldId="259"/>
            <ac:spMk id="17" creationId="{8D251019-8C1A-4383-AECA-C9E6566E38AB}"/>
          </ac:spMkLst>
        </pc:spChg>
      </pc:sldChg>
      <pc:sldChg chg="addSp delSp modSp add mod modClrScheme delAnim modAnim chgLayout modNotes modNotesTx">
        <pc:chgData name="Mary Kathryn Queen" userId="84c39bf2-31f3-4fd6-bfee-383e7464329b" providerId="ADAL" clId="{536A8073-2FA1-469E-A8F6-F4AC82695649}" dt="2025-03-04T16:03:55.738" v="653" actId="478"/>
        <pc:sldMkLst>
          <pc:docMk/>
          <pc:sldMk cId="1443452498" sldId="260"/>
        </pc:sldMkLst>
        <pc:spChg chg="add mod">
          <ac:chgData name="Mary Kathryn Queen" userId="84c39bf2-31f3-4fd6-bfee-383e7464329b" providerId="ADAL" clId="{536A8073-2FA1-469E-A8F6-F4AC82695649}" dt="2025-03-04T14:36:11.946" v="384" actId="14100"/>
          <ac:spMkLst>
            <pc:docMk/>
            <pc:sldMk cId="1443452498" sldId="260"/>
            <ac:spMk id="2" creationId="{45629651-2722-5551-72F3-6BF2D8A9F1AB}"/>
          </ac:spMkLst>
        </pc:spChg>
        <pc:spChg chg="mod ord">
          <ac:chgData name="Mary Kathryn Queen" userId="84c39bf2-31f3-4fd6-bfee-383e7464329b" providerId="ADAL" clId="{536A8073-2FA1-469E-A8F6-F4AC82695649}" dt="2025-03-03T20:05:56.432" v="302" actId="20577"/>
          <ac:spMkLst>
            <pc:docMk/>
            <pc:sldMk cId="1443452498" sldId="260"/>
            <ac:spMk id="5" creationId="{DCFF362F-6E99-4044-A8B6-7F065A03EBF6}"/>
          </ac:spMkLst>
        </pc:spChg>
        <pc:spChg chg="add del mod ord">
          <ac:chgData name="Mary Kathryn Queen" userId="84c39bf2-31f3-4fd6-bfee-383e7464329b" providerId="ADAL" clId="{536A8073-2FA1-469E-A8F6-F4AC82695649}" dt="2025-03-04T14:35:00.004" v="381" actId="478"/>
          <ac:spMkLst>
            <pc:docMk/>
            <pc:sldMk cId="1443452498" sldId="260"/>
            <ac:spMk id="6" creationId="{287900B2-9D19-C59A-BD83-34E4F7B493D2}"/>
          </ac:spMkLst>
        </pc:spChg>
        <pc:spChg chg="mod ord">
          <ac:chgData name="Mary Kathryn Queen" userId="84c39bf2-31f3-4fd6-bfee-383e7464329b" providerId="ADAL" clId="{536A8073-2FA1-469E-A8F6-F4AC82695649}" dt="2025-02-27T20:55:24.709" v="144" actId="700"/>
          <ac:spMkLst>
            <pc:docMk/>
            <pc:sldMk cId="1443452498" sldId="260"/>
            <ac:spMk id="7" creationId="{28DF5F1D-2B99-4CFE-B37A-E4BD90E3FBFC}"/>
          </ac:spMkLst>
        </pc:spChg>
        <pc:spChg chg="mod">
          <ac:chgData name="Mary Kathryn Queen" userId="84c39bf2-31f3-4fd6-bfee-383e7464329b" providerId="ADAL" clId="{536A8073-2FA1-469E-A8F6-F4AC82695649}" dt="2025-03-04T14:36:19.911" v="385" actId="14100"/>
          <ac:spMkLst>
            <pc:docMk/>
            <pc:sldMk cId="1443452498" sldId="260"/>
            <ac:spMk id="10" creationId="{B75A0582-E347-4E72-9B36-D43C8043D493}"/>
          </ac:spMkLst>
        </pc:spChg>
        <pc:spChg chg="mod">
          <ac:chgData name="Mary Kathryn Queen" userId="84c39bf2-31f3-4fd6-bfee-383e7464329b" providerId="ADAL" clId="{536A8073-2FA1-469E-A8F6-F4AC82695649}" dt="2025-03-04T14:34:13.395" v="379" actId="255"/>
          <ac:spMkLst>
            <pc:docMk/>
            <pc:sldMk cId="1443452498" sldId="260"/>
            <ac:spMk id="22" creationId="{5EE293F4-2B11-49EA-A227-0A0EA31D3DD2}"/>
          </ac:spMkLst>
        </pc:spChg>
        <pc:spChg chg="mod">
          <ac:chgData name="Mary Kathryn Queen" userId="84c39bf2-31f3-4fd6-bfee-383e7464329b" providerId="ADAL" clId="{536A8073-2FA1-469E-A8F6-F4AC82695649}" dt="2025-03-04T14:34:18.277" v="380" actId="255"/>
          <ac:spMkLst>
            <pc:docMk/>
            <pc:sldMk cId="1443452498" sldId="260"/>
            <ac:spMk id="24" creationId="{7BD922C5-1F97-4E6C-9F48-634E22A6A204}"/>
          </ac:spMkLst>
        </pc:spChg>
      </pc:sldChg>
      <pc:sldChg chg="addSp delSp modSp add del mod ord chgLayout">
        <pc:chgData name="Mary Kathryn Queen" userId="84c39bf2-31f3-4fd6-bfee-383e7464329b" providerId="ADAL" clId="{536A8073-2FA1-469E-A8F6-F4AC82695649}" dt="2025-03-04T14:00:44.661" v="368" actId="47"/>
        <pc:sldMkLst>
          <pc:docMk/>
          <pc:sldMk cId="390514599" sldId="265"/>
        </pc:sldMkLst>
      </pc:sldChg>
      <pc:sldChg chg="addSp delSp modSp add mod ord modClrScheme delAnim chgLayout modNotes modNotesTx">
        <pc:chgData name="Mary Kathryn Queen" userId="84c39bf2-31f3-4fd6-bfee-383e7464329b" providerId="ADAL" clId="{536A8073-2FA1-469E-A8F6-F4AC82695649}" dt="2025-03-04T16:03:28.432" v="648" actId="478"/>
        <pc:sldMkLst>
          <pc:docMk/>
          <pc:sldMk cId="3190803899" sldId="267"/>
        </pc:sldMkLst>
        <pc:spChg chg="add del mod ord">
          <ac:chgData name="Mary Kathryn Queen" userId="84c39bf2-31f3-4fd6-bfee-383e7464329b" providerId="ADAL" clId="{536A8073-2FA1-469E-A8F6-F4AC82695649}" dt="2025-03-04T14:35:04.716" v="382" actId="478"/>
          <ac:spMkLst>
            <pc:docMk/>
            <pc:sldMk cId="3190803899" sldId="267"/>
            <ac:spMk id="2" creationId="{9B4F8308-D5E6-9E49-3BD4-D1755EA5C0F3}"/>
          </ac:spMkLst>
        </pc:spChg>
        <pc:spChg chg="add del mod ord">
          <ac:chgData name="Mary Kathryn Queen" userId="84c39bf2-31f3-4fd6-bfee-383e7464329b" providerId="ADAL" clId="{536A8073-2FA1-469E-A8F6-F4AC82695649}" dt="2025-03-04T14:35:08.389" v="383" actId="478"/>
          <ac:spMkLst>
            <pc:docMk/>
            <pc:sldMk cId="3190803899" sldId="267"/>
            <ac:spMk id="3" creationId="{52992F62-3505-B961-C4AD-58FCA0D3A669}"/>
          </ac:spMkLst>
        </pc:spChg>
        <pc:spChg chg="mod ord">
          <ac:chgData name="Mary Kathryn Queen" userId="84c39bf2-31f3-4fd6-bfee-383e7464329b" providerId="ADAL" clId="{536A8073-2FA1-469E-A8F6-F4AC82695649}" dt="2025-03-03T20:06:27.883" v="330" actId="1035"/>
          <ac:spMkLst>
            <pc:docMk/>
            <pc:sldMk cId="3190803899" sldId="267"/>
            <ac:spMk id="4" creationId="{0BD6DAD2-3B10-42F6-9F91-DB794C16C5C9}"/>
          </ac:spMkLst>
        </pc:spChg>
        <pc:spChg chg="add del mod">
          <ac:chgData name="Mary Kathryn Queen" userId="84c39bf2-31f3-4fd6-bfee-383e7464329b" providerId="ADAL" clId="{536A8073-2FA1-469E-A8F6-F4AC82695649}" dt="2025-03-04T15:16:31.451" v="578" actId="478"/>
          <ac:spMkLst>
            <pc:docMk/>
            <pc:sldMk cId="3190803899" sldId="267"/>
            <ac:spMk id="6" creationId="{4FCDE7FF-A778-B491-26C0-B1D785B528CD}"/>
          </ac:spMkLst>
        </pc:spChg>
        <pc:spChg chg="mod">
          <ac:chgData name="Mary Kathryn Queen" userId="84c39bf2-31f3-4fd6-bfee-383e7464329b" providerId="ADAL" clId="{536A8073-2FA1-469E-A8F6-F4AC82695649}" dt="2025-03-04T15:16:43.033" v="580" actId="14100"/>
          <ac:spMkLst>
            <pc:docMk/>
            <pc:sldMk cId="3190803899" sldId="267"/>
            <ac:spMk id="10" creationId="{4689F3FF-DCB3-45FD-95ED-5984A5062C86}"/>
          </ac:spMkLst>
        </pc:spChg>
        <pc:spChg chg="mod">
          <ac:chgData name="Mary Kathryn Queen" userId="84c39bf2-31f3-4fd6-bfee-383e7464329b" providerId="ADAL" clId="{536A8073-2FA1-469E-A8F6-F4AC82695649}" dt="2025-03-04T15:33:32.683" v="591" actId="14100"/>
          <ac:spMkLst>
            <pc:docMk/>
            <pc:sldMk cId="3190803899" sldId="267"/>
            <ac:spMk id="12" creationId="{DC98B9BE-A794-4FD8-8C89-E1E05E1928A5}"/>
          </ac:spMkLst>
        </pc:spChg>
        <pc:spChg chg="mod">
          <ac:chgData name="Mary Kathryn Queen" userId="84c39bf2-31f3-4fd6-bfee-383e7464329b" providerId="ADAL" clId="{536A8073-2FA1-469E-A8F6-F4AC82695649}" dt="2025-03-04T15:17:18.637" v="587" actId="14100"/>
          <ac:spMkLst>
            <pc:docMk/>
            <pc:sldMk cId="3190803899" sldId="267"/>
            <ac:spMk id="13" creationId="{BA2FDE67-A13B-49B1-8427-090DFE69E248}"/>
          </ac:spMkLst>
        </pc:spChg>
        <pc:spChg chg="mod">
          <ac:chgData name="Mary Kathryn Queen" userId="84c39bf2-31f3-4fd6-bfee-383e7464329b" providerId="ADAL" clId="{536A8073-2FA1-469E-A8F6-F4AC82695649}" dt="2025-03-04T15:16:29.940" v="577" actId="1076"/>
          <ac:spMkLst>
            <pc:docMk/>
            <pc:sldMk cId="3190803899" sldId="267"/>
            <ac:spMk id="14" creationId="{211F9CD0-8B03-4C0E-9ABB-29CD960395F6}"/>
          </ac:spMkLst>
        </pc:spChg>
        <pc:spChg chg="mod">
          <ac:chgData name="Mary Kathryn Queen" userId="84c39bf2-31f3-4fd6-bfee-383e7464329b" providerId="ADAL" clId="{536A8073-2FA1-469E-A8F6-F4AC82695649}" dt="2025-03-04T15:17:29.175" v="588" actId="1076"/>
          <ac:spMkLst>
            <pc:docMk/>
            <pc:sldMk cId="3190803899" sldId="267"/>
            <ac:spMk id="17" creationId="{4CB0946B-4453-4D68-AB3A-2259ADC9CF0B}"/>
          </ac:spMkLst>
        </pc:spChg>
        <pc:spChg chg="mod">
          <ac:chgData name="Mary Kathryn Queen" userId="84c39bf2-31f3-4fd6-bfee-383e7464329b" providerId="ADAL" clId="{536A8073-2FA1-469E-A8F6-F4AC82695649}" dt="2025-03-04T15:17:35.511" v="590" actId="1076"/>
          <ac:spMkLst>
            <pc:docMk/>
            <pc:sldMk cId="3190803899" sldId="267"/>
            <ac:spMk id="18" creationId="{536A96E2-4671-42C2-B73E-68EADF01CAEE}"/>
          </ac:spMkLst>
        </pc:spChg>
        <pc:picChg chg="add mod ord">
          <ac:chgData name="Mary Kathryn Queen" userId="84c39bf2-31f3-4fd6-bfee-383e7464329b" providerId="ADAL" clId="{536A8073-2FA1-469E-A8F6-F4AC82695649}" dt="2025-03-04T15:16:21.597" v="576" actId="1035"/>
          <ac:picMkLst>
            <pc:docMk/>
            <pc:sldMk cId="3190803899" sldId="267"/>
            <ac:picMk id="3" creationId="{D55AC495-F81F-D73C-7321-6E6822F0CA3A}"/>
          </ac:picMkLst>
        </pc:picChg>
        <pc:picChg chg="del">
          <ac:chgData name="Mary Kathryn Queen" userId="84c39bf2-31f3-4fd6-bfee-383e7464329b" providerId="ADAL" clId="{536A8073-2FA1-469E-A8F6-F4AC82695649}" dt="2025-03-04T15:15:38.002" v="558" actId="478"/>
          <ac:picMkLst>
            <pc:docMk/>
            <pc:sldMk cId="3190803899" sldId="267"/>
            <ac:picMk id="5" creationId="{FC8FFE36-B031-CC18-C5AA-AABC460A0199}"/>
          </ac:picMkLst>
        </pc:picChg>
      </pc:sldChg>
      <pc:sldChg chg="modSp mod modNotes modNotesTx">
        <pc:chgData name="Mary Kathryn Queen" userId="84c39bf2-31f3-4fd6-bfee-383e7464329b" providerId="ADAL" clId="{536A8073-2FA1-469E-A8F6-F4AC82695649}" dt="2025-03-05T16:37:31.354" v="670" actId="255"/>
        <pc:sldMkLst>
          <pc:docMk/>
          <pc:sldMk cId="680838034" sldId="2147477424"/>
        </pc:sldMkLst>
        <pc:spChg chg="mod">
          <ac:chgData name="Mary Kathryn Queen" userId="84c39bf2-31f3-4fd6-bfee-383e7464329b" providerId="ADAL" clId="{536A8073-2FA1-469E-A8F6-F4AC82695649}" dt="2025-02-27T18:56:26.789" v="84" actId="5793"/>
          <ac:spMkLst>
            <pc:docMk/>
            <pc:sldMk cId="680838034" sldId="2147477424"/>
            <ac:spMk id="4" creationId="{06F4ED06-AD2C-D93C-110D-539CAC0B06B6}"/>
          </ac:spMkLst>
        </pc:spChg>
        <pc:spChg chg="mod">
          <ac:chgData name="Mary Kathryn Queen" userId="84c39bf2-31f3-4fd6-bfee-383e7464329b" providerId="ADAL" clId="{536A8073-2FA1-469E-A8F6-F4AC82695649}" dt="2025-02-27T19:02:10.510" v="107" actId="20577"/>
          <ac:spMkLst>
            <pc:docMk/>
            <pc:sldMk cId="680838034" sldId="2147477424"/>
            <ac:spMk id="5" creationId="{DC47E997-8B05-0C7D-0CCB-995182C76E77}"/>
          </ac:spMkLst>
        </pc:spChg>
        <pc:spChg chg="mod">
          <ac:chgData name="Mary Kathryn Queen" userId="84c39bf2-31f3-4fd6-bfee-383e7464329b" providerId="ADAL" clId="{536A8073-2FA1-469E-A8F6-F4AC82695649}" dt="2025-02-27T18:56:13.459" v="56" actId="20577"/>
          <ac:spMkLst>
            <pc:docMk/>
            <pc:sldMk cId="680838034" sldId="2147477424"/>
            <ac:spMk id="6" creationId="{AF2BF1EE-1390-2937-A6D4-B8627C092DE1}"/>
          </ac:spMkLst>
        </pc:spChg>
      </pc:sldChg>
      <pc:sldChg chg="modSp mod ord modNotes modNotesTx">
        <pc:chgData name="Mary Kathryn Queen" userId="84c39bf2-31f3-4fd6-bfee-383e7464329b" providerId="ADAL" clId="{536A8073-2FA1-469E-A8F6-F4AC82695649}" dt="2025-03-05T16:40:01.170" v="725" actId="255"/>
        <pc:sldMkLst>
          <pc:docMk/>
          <pc:sldMk cId="3710086338" sldId="2147477425"/>
        </pc:sldMkLst>
        <pc:spChg chg="mod">
          <ac:chgData name="Mary Kathryn Queen" userId="84c39bf2-31f3-4fd6-bfee-383e7464329b" providerId="ADAL" clId="{536A8073-2FA1-469E-A8F6-F4AC82695649}" dt="2025-02-27T20:55:47.070" v="163" actId="20577"/>
          <ac:spMkLst>
            <pc:docMk/>
            <pc:sldMk cId="3710086338" sldId="2147477425"/>
            <ac:spMk id="4" creationId="{323CEBF6-F5D3-BC53-F5FD-4A16ECA9ACAD}"/>
          </ac:spMkLst>
        </pc:spChg>
        <pc:spChg chg="mod">
          <ac:chgData name="Mary Kathryn Queen" userId="84c39bf2-31f3-4fd6-bfee-383e7464329b" providerId="ADAL" clId="{536A8073-2FA1-469E-A8F6-F4AC82695649}" dt="2025-03-03T19:15:46.591" v="259" actId="20577"/>
          <ac:spMkLst>
            <pc:docMk/>
            <pc:sldMk cId="3710086338" sldId="2147477425"/>
            <ac:spMk id="5" creationId="{C84D02FC-AB0A-E09A-CFCB-79E270DFCF26}"/>
          </ac:spMkLst>
        </pc:spChg>
      </pc:sldChg>
      <pc:sldChg chg="del">
        <pc:chgData name="Mary Kathryn Queen" userId="84c39bf2-31f3-4fd6-bfee-383e7464329b" providerId="ADAL" clId="{536A8073-2FA1-469E-A8F6-F4AC82695649}" dt="2025-03-03T19:14:04.251" v="189" actId="47"/>
        <pc:sldMkLst>
          <pc:docMk/>
          <pc:sldMk cId="113035386" sldId="2147477426"/>
        </pc:sldMkLst>
      </pc:sldChg>
      <pc:sldChg chg="modSp mod modNotes">
        <pc:chgData name="Mary Kathryn Queen" userId="84c39bf2-31f3-4fd6-bfee-383e7464329b" providerId="ADAL" clId="{536A8073-2FA1-469E-A8F6-F4AC82695649}" dt="2025-03-04T16:03:36.273" v="650" actId="478"/>
        <pc:sldMkLst>
          <pc:docMk/>
          <pc:sldMk cId="3817865375" sldId="2147477427"/>
        </pc:sldMkLst>
        <pc:spChg chg="mod">
          <ac:chgData name="Mary Kathryn Queen" userId="84c39bf2-31f3-4fd6-bfee-383e7464329b" providerId="ADAL" clId="{536A8073-2FA1-469E-A8F6-F4AC82695649}" dt="2025-03-03T20:10:23.120" v="363" actId="20577"/>
          <ac:spMkLst>
            <pc:docMk/>
            <pc:sldMk cId="3817865375" sldId="2147477427"/>
            <ac:spMk id="6" creationId="{0DA7E7DD-46E4-40F8-9DC6-8C0CF96FE296}"/>
          </ac:spMkLst>
        </pc:spChg>
        <pc:spChg chg="mod">
          <ac:chgData name="Mary Kathryn Queen" userId="84c39bf2-31f3-4fd6-bfee-383e7464329b" providerId="ADAL" clId="{536A8073-2FA1-469E-A8F6-F4AC82695649}" dt="2025-03-04T14:36:52.816" v="386"/>
          <ac:spMkLst>
            <pc:docMk/>
            <pc:sldMk cId="3817865375" sldId="2147477427"/>
            <ac:spMk id="7" creationId="{DE2B04D2-C02F-2DCF-8CD1-6476889CD622}"/>
          </ac:spMkLst>
        </pc:spChg>
      </pc:sldChg>
      <pc:sldChg chg="del">
        <pc:chgData name="Mary Kathryn Queen" userId="84c39bf2-31f3-4fd6-bfee-383e7464329b" providerId="ADAL" clId="{536A8073-2FA1-469E-A8F6-F4AC82695649}" dt="2025-03-03T19:15:24.077" v="254" actId="47"/>
        <pc:sldMkLst>
          <pc:docMk/>
          <pc:sldMk cId="1044072034" sldId="2147477428"/>
        </pc:sldMkLst>
      </pc:sldChg>
      <pc:sldChg chg="addSp delSp modSp new del mod modClrScheme chgLayout">
        <pc:chgData name="Mary Kathryn Queen" userId="84c39bf2-31f3-4fd6-bfee-383e7464329b" providerId="ADAL" clId="{536A8073-2FA1-469E-A8F6-F4AC82695649}" dt="2025-03-03T20:06:42.157" v="332" actId="47"/>
        <pc:sldMkLst>
          <pc:docMk/>
          <pc:sldMk cId="1555381374" sldId="2147477428"/>
        </pc:sldMkLst>
      </pc:sldChg>
      <pc:sldChg chg="del">
        <pc:chgData name="Mary Kathryn Queen" userId="84c39bf2-31f3-4fd6-bfee-383e7464329b" providerId="ADAL" clId="{536A8073-2FA1-469E-A8F6-F4AC82695649}" dt="2025-03-03T19:14:01.072" v="188" actId="47"/>
        <pc:sldMkLst>
          <pc:docMk/>
          <pc:sldMk cId="2216917433" sldId="2147477429"/>
        </pc:sldMkLst>
      </pc:sldChg>
      <pc:sldChg chg="addSp delSp modSp new mod chgLayout modNotes modNotesTx">
        <pc:chgData name="Mary Kathryn Queen" userId="84c39bf2-31f3-4fd6-bfee-383e7464329b" providerId="ADAL" clId="{536A8073-2FA1-469E-A8F6-F4AC82695649}" dt="2025-03-04T16:08:21.804" v="666" actId="12"/>
        <pc:sldMkLst>
          <pc:docMk/>
          <pc:sldMk cId="3992154763" sldId="2147477429"/>
        </pc:sldMkLst>
        <pc:spChg chg="mod ord">
          <ac:chgData name="Mary Kathryn Queen" userId="84c39bf2-31f3-4fd6-bfee-383e7464329b" providerId="ADAL" clId="{536A8073-2FA1-469E-A8F6-F4AC82695649}" dt="2025-03-04T14:37:08.234" v="387" actId="700"/>
          <ac:spMkLst>
            <pc:docMk/>
            <pc:sldMk cId="3992154763" sldId="2147477429"/>
            <ac:spMk id="2" creationId="{6AE45561-2987-C313-523A-7DDA94A4F812}"/>
          </ac:spMkLst>
        </pc:spChg>
        <pc:spChg chg="mod ord">
          <ac:chgData name="Mary Kathryn Queen" userId="84c39bf2-31f3-4fd6-bfee-383e7464329b" providerId="ADAL" clId="{536A8073-2FA1-469E-A8F6-F4AC82695649}" dt="2025-03-04T14:37:08.234" v="387" actId="700"/>
          <ac:spMkLst>
            <pc:docMk/>
            <pc:sldMk cId="3992154763" sldId="2147477429"/>
            <ac:spMk id="4" creationId="{3AA300C5-6D88-4D0D-5627-BBCC1E3A94AA}"/>
          </ac:spMkLst>
        </pc:spChg>
        <pc:spChg chg="add mod">
          <ac:chgData name="Mary Kathryn Queen" userId="84c39bf2-31f3-4fd6-bfee-383e7464329b" providerId="ADAL" clId="{536A8073-2FA1-469E-A8F6-F4AC82695649}" dt="2025-03-04T16:07:53.485" v="663" actId="5793"/>
          <ac:spMkLst>
            <pc:docMk/>
            <pc:sldMk cId="3992154763" sldId="2147477429"/>
            <ac:spMk id="5" creationId="{B043E48B-AF71-F794-B406-11CBFCA801C3}"/>
          </ac:spMkLst>
        </pc:spChg>
        <pc:picChg chg="add del mod ord">
          <ac:chgData name="Mary Kathryn Queen" userId="84c39bf2-31f3-4fd6-bfee-383e7464329b" providerId="ADAL" clId="{536A8073-2FA1-469E-A8F6-F4AC82695649}" dt="2025-03-04T14:37:11.801" v="388" actId="21"/>
          <ac:picMkLst>
            <pc:docMk/>
            <pc:sldMk cId="3992154763" sldId="2147477429"/>
            <ac:picMk id="6" creationId="{A5F319A5-6728-CDA8-5829-63EA537B7359}"/>
          </ac:picMkLst>
        </pc:picChg>
        <pc:picChg chg="add mod">
          <ac:chgData name="Mary Kathryn Queen" userId="84c39bf2-31f3-4fd6-bfee-383e7464329b" providerId="ADAL" clId="{536A8073-2FA1-469E-A8F6-F4AC82695649}" dt="2025-03-04T14:38:15.459" v="395" actId="207"/>
          <ac:picMkLst>
            <pc:docMk/>
            <pc:sldMk cId="3992154763" sldId="2147477429"/>
            <ac:picMk id="7" creationId="{A5F319A5-6728-CDA8-5829-63EA537B7359}"/>
          </ac:picMkLst>
        </pc:picChg>
      </pc:sldChg>
      <pc:sldChg chg="del">
        <pc:chgData name="Mary Kathryn Queen" userId="84c39bf2-31f3-4fd6-bfee-383e7464329b" providerId="ADAL" clId="{536A8073-2FA1-469E-A8F6-F4AC82695649}" dt="2025-03-03T19:13:59.551" v="187" actId="47"/>
        <pc:sldMkLst>
          <pc:docMk/>
          <pc:sldMk cId="3338240095" sldId="2147477430"/>
        </pc:sldMkLst>
      </pc:sldChg>
      <pc:sldChg chg="del">
        <pc:chgData name="Mary Kathryn Queen" userId="84c39bf2-31f3-4fd6-bfee-383e7464329b" providerId="ADAL" clId="{536A8073-2FA1-469E-A8F6-F4AC82695649}" dt="2025-03-03T19:15:24.077" v="254" actId="47"/>
        <pc:sldMkLst>
          <pc:docMk/>
          <pc:sldMk cId="473222487" sldId="2147477431"/>
        </pc:sldMkLst>
      </pc:sldChg>
      <pc:sldChg chg="del">
        <pc:chgData name="Mary Kathryn Queen" userId="84c39bf2-31f3-4fd6-bfee-383e7464329b" providerId="ADAL" clId="{536A8073-2FA1-469E-A8F6-F4AC82695649}" dt="2025-03-03T19:15:24.077" v="254" actId="47"/>
        <pc:sldMkLst>
          <pc:docMk/>
          <pc:sldMk cId="615951463" sldId="2147477434"/>
        </pc:sldMkLst>
      </pc:sldChg>
      <pc:sldChg chg="del">
        <pc:chgData name="Mary Kathryn Queen" userId="84c39bf2-31f3-4fd6-bfee-383e7464329b" providerId="ADAL" clId="{536A8073-2FA1-469E-A8F6-F4AC82695649}" dt="2025-03-03T19:15:24.077" v="254" actId="47"/>
        <pc:sldMkLst>
          <pc:docMk/>
          <pc:sldMk cId="1789380054" sldId="2147477435"/>
        </pc:sldMkLst>
      </pc:sldChg>
      <pc:sldChg chg="del">
        <pc:chgData name="Mary Kathryn Queen" userId="84c39bf2-31f3-4fd6-bfee-383e7464329b" providerId="ADAL" clId="{536A8073-2FA1-469E-A8F6-F4AC82695649}" dt="2025-03-03T19:15:24.077" v="254" actId="47"/>
        <pc:sldMkLst>
          <pc:docMk/>
          <pc:sldMk cId="1750963922" sldId="214747743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ags" Target="../tags/tag27.xm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1A56FA-0DF4-15B7-A216-DB01CF5CEB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5CE34E3-7E5C-436A-9E6D-2FFC8FFCFCBF}" type="datetimeFigureOut">
              <a:rPr lang="en-US" smtClean="0">
                <a:latin typeface="Arial" panose="020B0604020202020204" pitchFamily="34" charset="0"/>
              </a:rPr>
              <a:t>3/5/2025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2EC1A-046B-DC8F-4AAC-4BB03667CC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1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 algn="l"/>
            <a:fld id="{C4EF46A2-9381-4C51-8277-3C7F2938E9F9}" type="slidenum">
              <a:rPr lang="en-US" smtClean="0">
                <a:latin typeface="Arial" panose="020B0604020202020204" pitchFamily="34" charset="0"/>
              </a:rPr>
              <a:pPr algn="l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7A8A3785-BF0E-6C8B-8B7B-0521D7696A29}"/>
              </a:ext>
            </a:extLst>
          </p:cNvPr>
          <p:cNvSpPr txBox="1"/>
          <p:nvPr/>
        </p:nvSpPr>
        <p:spPr>
          <a:xfrm>
            <a:off x="731520" y="9323532"/>
            <a:ext cx="2682240" cy="177741"/>
          </a:xfrm>
          <a:prstGeom prst="rect">
            <a:avLst/>
          </a:prstGeom>
          <a:noFill/>
        </p:spPr>
        <p:txBody>
          <a:bodyPr wrap="square" lIns="0" tIns="48331" rIns="96661" bIns="48331" anchor="b" anchorCtr="0">
            <a:spAutoFit/>
          </a:bodyPr>
          <a:lstStyle/>
          <a:p>
            <a:pPr defTabSz="289976" eaLnBrk="0" hangingPunct="0">
              <a:defRPr/>
            </a:pPr>
            <a:r>
              <a:rPr lang="en-US" sz="500" kern="300" spc="53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Anova Bold" panose="020B0703020203020204" pitchFamily="34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FDEF6B2A-6211-F846-C47F-DC10CAA8C891}"/>
              </a:ext>
            </a:extLst>
          </p:cNvPr>
          <p:cNvSpPr txBox="1"/>
          <p:nvPr/>
        </p:nvSpPr>
        <p:spPr>
          <a:xfrm>
            <a:off x="2659558" y="9169146"/>
            <a:ext cx="1996085" cy="226216"/>
          </a:xfrm>
          <a:prstGeom prst="rect">
            <a:avLst/>
          </a:prstGeom>
          <a:noFill/>
        </p:spPr>
        <p:txBody>
          <a:bodyPr wrap="square" lIns="96661" tIns="48331" rIns="96661" bIns="48331" rtlCol="0" anchor="ctr">
            <a:spAutoFit/>
          </a:bodyPr>
          <a:lstStyle/>
          <a:p>
            <a:pPr algn="ctr" defTabSz="193322"/>
            <a:r>
              <a:rPr lang="en-US" sz="800" dirty="0">
                <a:solidFill>
                  <a:schemeClr val="accent4"/>
                </a:solidFill>
                <a:latin typeface="Arial" panose="020B0604020202020204" pitchFamily="34" charset="0"/>
              </a:rPr>
              <a:t>sas.com</a:t>
            </a:r>
          </a:p>
        </p:txBody>
      </p:sp>
      <p:pic>
        <p:nvPicPr>
          <p:cNvPr id="7" name="Innovate Logo">
            <a:extLst>
              <a:ext uri="{FF2B5EF4-FFF2-40B4-BE49-F238E27FC236}">
                <a16:creationId xmlns:a16="http://schemas.microsoft.com/office/drawing/2014/main" id="{84F988A0-A58D-BE2E-8ECC-7F6AD7A62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8915" y="9227581"/>
            <a:ext cx="1182725" cy="278435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62689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CFAEC8D7-15A6-6F9F-E0B7-CB248431A52A}"/>
              </a:ext>
            </a:extLst>
          </p:cNvPr>
          <p:cNvSpPr txBox="1"/>
          <p:nvPr/>
        </p:nvSpPr>
        <p:spPr>
          <a:xfrm>
            <a:off x="731520" y="9323532"/>
            <a:ext cx="2682240" cy="177741"/>
          </a:xfrm>
          <a:prstGeom prst="rect">
            <a:avLst/>
          </a:prstGeom>
          <a:noFill/>
        </p:spPr>
        <p:txBody>
          <a:bodyPr wrap="square" lIns="0" tIns="48331" rIns="96661" bIns="48331" anchor="b" anchorCtr="0">
            <a:spAutoFit/>
          </a:bodyPr>
          <a:lstStyle/>
          <a:p>
            <a:pPr marL="0" marR="0" lvl="0" indent="0" algn="l" defTabSz="289976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3" normalizeH="0" baseline="0" noProof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nova Bold" panose="020B0703020203020204" pitchFamily="34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F607DE50-086C-7432-5C71-ADF401D86D53}"/>
              </a:ext>
            </a:extLst>
          </p:cNvPr>
          <p:cNvSpPr txBox="1"/>
          <p:nvPr/>
        </p:nvSpPr>
        <p:spPr>
          <a:xfrm>
            <a:off x="2659558" y="9169146"/>
            <a:ext cx="1996085" cy="226216"/>
          </a:xfrm>
          <a:prstGeom prst="rect">
            <a:avLst/>
          </a:prstGeom>
          <a:noFill/>
        </p:spPr>
        <p:txBody>
          <a:bodyPr wrap="square" lIns="96661" tIns="48331" rIns="96661" bIns="48331" rtlCol="0" anchor="ctr">
            <a:spAutoFit/>
          </a:bodyPr>
          <a:lstStyle/>
          <a:p>
            <a:pPr algn="ctr" defTabSz="193322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</a:rPr>
              <a:t>sas.com</a:t>
            </a:r>
          </a:p>
        </p:txBody>
      </p:sp>
      <p:pic>
        <p:nvPicPr>
          <p:cNvPr id="7" name="Innovate Logo">
            <a:extLst>
              <a:ext uri="{FF2B5EF4-FFF2-40B4-BE49-F238E27FC236}">
                <a16:creationId xmlns:a16="http://schemas.microsoft.com/office/drawing/2014/main" id="{45F61643-FD02-6DE2-3088-1BA63E0EE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8915" y="9227581"/>
            <a:ext cx="1182725" cy="27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76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342900" indent="-342900" algn="l" defTabSz="1828800" rtl="0" eaLnBrk="1" latinLnBrk="0" hangingPunct="1">
      <a:buClr>
        <a:schemeClr val="accent5"/>
      </a:buClr>
      <a:buFont typeface="Anova Light" panose="020B0403020203020204" pitchFamily="34" charset="0"/>
      <a:buChar char="•"/>
      <a:defRPr sz="24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257300" indent="-342900" algn="l" defTabSz="1828800" rtl="0" eaLnBrk="1" latinLnBrk="0" hangingPunct="1">
      <a:buClr>
        <a:schemeClr val="accent5"/>
      </a:buClr>
      <a:buFont typeface="Anova Light" panose="020B0403020203020204" pitchFamily="34" charset="0"/>
      <a:buChar char="–"/>
      <a:defRPr sz="20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2171700" indent="-342900" algn="l" defTabSz="1828800" rtl="0" eaLnBrk="1" latinLnBrk="0" hangingPunct="1">
      <a:buClr>
        <a:schemeClr val="accent5"/>
      </a:buClr>
      <a:buFont typeface="Anova Light" panose="020B0403020203020204" pitchFamily="34" charset="0"/>
      <a:buChar char="•"/>
      <a:defRPr sz="18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3086100" indent="-342900" algn="l" defTabSz="1828800" rtl="0" eaLnBrk="1" latinLnBrk="0" hangingPunct="1">
      <a:buClr>
        <a:schemeClr val="accent5"/>
      </a:buClr>
      <a:buFont typeface="Anova Light" panose="020B0403020203020204" pitchFamily="34" charset="0"/>
      <a:buChar char="–"/>
      <a:defRPr sz="16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4000500" indent="-342900" algn="l" defTabSz="1828800" rtl="0" eaLnBrk="1" latinLnBrk="0" hangingPunct="1">
      <a:buClr>
        <a:schemeClr val="accent5"/>
      </a:buClr>
      <a:buFont typeface="Anova Light" panose="020B0403020203020204" pitchFamily="34" charset="0"/>
      <a:buChar char="•"/>
      <a:defRPr sz="14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sas.com/course/view.php?id=7298" TargetMode="External"/><Relationship Id="rId3" Type="http://schemas.openxmlformats.org/officeDocument/2006/relationships/hyperlink" Target="https://learn.sas.com/course/view.php?id=217" TargetMode="External"/><Relationship Id="rId7" Type="http://schemas.openxmlformats.org/officeDocument/2006/relationships/hyperlink" Target="https://learn.sas.com/course/view.php?id=6437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learn.sas.com/course/view.php?id=7084" TargetMode="External"/><Relationship Id="rId5" Type="http://schemas.openxmlformats.org/officeDocument/2006/relationships/hyperlink" Target="https://learn.sas.com/course/view.php?id=475" TargetMode="External"/><Relationship Id="rId10" Type="http://schemas.openxmlformats.org/officeDocument/2006/relationships/hyperlink" Target="https://communities.sas.com/t5/forums/searchpage/tab/message?advanced=false&amp;allow_punctuation=false&amp;q=SAS%20Studio%20Flows" TargetMode="External"/><Relationship Id="rId4" Type="http://schemas.openxmlformats.org/officeDocument/2006/relationships/hyperlink" Target="https://learn.sas.com/course/view.php?id=6593" TargetMode="External"/><Relationship Id="rId9" Type="http://schemas.openxmlformats.org/officeDocument/2006/relationships/hyperlink" Target="https://go.documentation.sas.com/doc/en/sasstudiocdc/default/webeditorcdc/webeditorflows/titlepage.htm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SAS® Studio Flows provide a visual, drag-and-drop interface within SAS® Studio that allows users to build, manage, and execute complex analytics workflows without writing code. In this hands-on workshop you'll learn to build a flow using steps to access, prepare, and analyze your data.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310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SAS Studio is used to write your own programs or flows.  You can also use the pre-defined tasks or code snippets.  When you first open SAS Studio, the </a:t>
            </a:r>
            <a:r>
              <a:rPr 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Start Page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is available, allowing you to quickly get started writing a new SAS program, building a flow, importing data, or creating a query. Use the icons on the left-hand side to access the different sections of the navigation pane.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The first icon on the navigation pane is used to Open saved files.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Next is the Explorer icon for navigating to saved files.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Then there is the SAS Studio Flow Steps.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Then libraries for viewing saved libraries and their contents.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The last one is for working with Git repository connections.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Finally, you can click the </a:t>
            </a:r>
            <a:r>
              <a:rPr 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 on an open tab to close it.</a:t>
            </a:r>
          </a:p>
        </p:txBody>
      </p:sp>
    </p:spTree>
    <p:extLst>
      <p:ext uri="{BB962C8B-B14F-4D97-AF65-F5344CB8AC3E}">
        <p14:creationId xmlns:p14="http://schemas.microsoft.com/office/powerpoint/2010/main" val="369957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cs typeface="Arial" panose="020B0604020202020204" pitchFamily="34" charset="0"/>
              </a:rPr>
              <a:t>At the top of the tab is the name of the SAS Studio Flow file.</a:t>
            </a:r>
          </a:p>
          <a:p>
            <a:pPr marL="0" indent="0">
              <a:buNone/>
            </a:pPr>
            <a:r>
              <a:rPr lang="en-US" sz="1400" dirty="0">
                <a:cs typeface="Arial" panose="020B0604020202020204" pitchFamily="34" charset="0"/>
              </a:rPr>
              <a:t>On the left-hand side, the Steps pane is displayed.  You can add these steps to your flow canvas.</a:t>
            </a:r>
          </a:p>
          <a:p>
            <a:pPr marL="0" indent="0">
              <a:buNone/>
            </a:pPr>
            <a:r>
              <a:rPr lang="en-US" sz="1400" dirty="0">
                <a:cs typeface="Arial" panose="020B0604020202020204" pitchFamily="34" charset="0"/>
              </a:rPr>
              <a:t>The upper part of the main section is the Flow tab section.</a:t>
            </a:r>
          </a:p>
          <a:p>
            <a:pPr marL="0" indent="0">
              <a:buNone/>
            </a:pPr>
            <a:r>
              <a:rPr lang="en-US" sz="1400" dirty="0">
                <a:cs typeface="Arial" panose="020B0604020202020204" pitchFamily="34" charset="0"/>
              </a:rPr>
              <a:t>On the right-hand side of the flow tab section is the Flow properties and submission order buttons.</a:t>
            </a:r>
          </a:p>
          <a:p>
            <a:pPr marL="0" indent="0">
              <a:buNone/>
            </a:pPr>
            <a:r>
              <a:rPr lang="en-US" sz="1400" dirty="0">
                <a:cs typeface="Arial" panose="020B0604020202020204" pitchFamily="34" charset="0"/>
              </a:rPr>
              <a:t>On the bottom-half of the screen is the Preview tab section also known as the node properties section.</a:t>
            </a:r>
          </a:p>
        </p:txBody>
      </p:sp>
    </p:spTree>
    <p:extLst>
      <p:ext uri="{BB962C8B-B14F-4D97-AF65-F5344CB8AC3E}">
        <p14:creationId xmlns:p14="http://schemas.microsoft.com/office/powerpoint/2010/main" val="3189838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818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Steps in </a:t>
            </a:r>
            <a:r>
              <a:rPr lang="en-US" sz="1400" b="1" dirty="0"/>
              <a:t>Build_SAS_Studio_Flow.pdf </a:t>
            </a:r>
            <a:r>
              <a:rPr lang="en-US" sz="1400" dirty="0"/>
              <a:t>located here: https://github.com/SAS-Innovate-2025/Build-SAS-Studio-Flows/tree/main</a:t>
            </a:r>
          </a:p>
        </p:txBody>
      </p:sp>
    </p:spTree>
    <p:extLst>
      <p:ext uri="{BB962C8B-B14F-4D97-AF65-F5344CB8AC3E}">
        <p14:creationId xmlns:p14="http://schemas.microsoft.com/office/powerpoint/2010/main" val="3282076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>
                <a:cs typeface="Arial" panose="020B0604020202020204" pitchFamily="34" charset="0"/>
              </a:rPr>
              <a:t>Training Courses: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Building SAS® Studio Flows in SAS® Viya®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https://learn.sas.com/course/view.php?id=217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Using SAS Studio Flows and Custom Steps in SAS® Viya® Fast Track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https://learn.sas.com/course/view.php?id=6593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Transitioning SAS® Enterprise Guide® Projects to SAS® Studio Flows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https://learn.sas.com/course/view.php?id=475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Managing and Querying Data Using Flows in SAS Studio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https://learn.sas.com/course/view.php?id=7084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Using SAS® Studio Engineer Steps in SAS® Studio Flows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https://learn.sas.com/course/view.php?id=6437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Scheduling and Orchestrating SAS® Programs and Flows with Apache Airflow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https://learn.sas.com/course/view.php?id=7298</a:t>
            </a:r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Documentation: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SAS Help Center: SAS Studio: Working with Flows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https://go.documentation.sas.com/doc/en/sasstudiocdc/default/webeditorcdc/webeditorflows/titlepage.htm</a:t>
            </a:r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SAS Community Articles: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Search - SAS Support Communities for SAS Studio Flows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https://communities.sas.com/t5/forums/searchpage/tab/message?advanced=false&amp;allow_punctuation=false&amp;q=SAS%20Studio%20Flows</a:t>
            </a:r>
          </a:p>
        </p:txBody>
      </p:sp>
    </p:spTree>
    <p:extLst>
      <p:ext uri="{BB962C8B-B14F-4D97-AF65-F5344CB8AC3E}">
        <p14:creationId xmlns:p14="http://schemas.microsoft.com/office/powerpoint/2010/main" val="3981966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52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novate Logo">
            <a:extLst>
              <a:ext uri="{FF2B5EF4-FFF2-40B4-BE49-F238E27FC236}">
                <a16:creationId xmlns:a16="http://schemas.microsoft.com/office/drawing/2014/main" id="{1F1FD6A3-53F9-5AA7-7099-CFD8CF29E43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34927" y="8344073"/>
            <a:ext cx="3860806" cy="923329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B679E91-B2F1-7013-ED34-D7763B6530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2431" y="2927508"/>
            <a:ext cx="15778269" cy="1292662"/>
          </a:xfrm>
          <a:prstGeom prst="rect">
            <a:avLst/>
          </a:prstGeom>
        </p:spPr>
        <p:txBody>
          <a:bodyPr vert="horz" wrap="square" lIns="0" tIns="0" rIns="0" bIns="182880" rtlCol="0" anchor="b" anchorCtr="0">
            <a:sp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Slideshow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A390F57-72E5-BAC5-624C-175BE96B85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431" y="4220170"/>
            <a:ext cx="15778269" cy="92333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4800">
                <a:solidFill>
                  <a:schemeClr val="accent3"/>
                </a:solidFill>
              </a:defRPr>
            </a:lvl1pPr>
            <a:lvl2pPr marL="365760" indent="0">
              <a:buNone/>
              <a:defRPr>
                <a:solidFill>
                  <a:schemeClr val="accent3"/>
                </a:solidFill>
              </a:defRPr>
            </a:lvl2pPr>
            <a:lvl3pPr marL="731520" indent="0">
              <a:buNone/>
              <a:defRPr>
                <a:solidFill>
                  <a:schemeClr val="accent3"/>
                </a:solidFill>
              </a:defRPr>
            </a:lvl3pPr>
            <a:lvl4pPr marL="2057400" indent="0">
              <a:buNone/>
              <a:defRPr>
                <a:solidFill>
                  <a:schemeClr val="accent3"/>
                </a:solidFill>
              </a:defRPr>
            </a:lvl4pPr>
            <a:lvl5pPr marL="27432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Slideshow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0273A50-3E84-0E24-0D4A-64F939D590F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432" y="8276977"/>
            <a:ext cx="12123722" cy="1057522"/>
          </a:xfrm>
        </p:spPr>
        <p:txBody>
          <a:bodyPr wrap="square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800">
                <a:solidFill>
                  <a:schemeClr val="accent3"/>
                </a:solidFill>
              </a:defRPr>
            </a:lvl1pPr>
            <a:lvl2pPr marL="365760" indent="0">
              <a:buNone/>
              <a:defRPr sz="2200">
                <a:solidFill>
                  <a:schemeClr val="accent3"/>
                </a:solidFill>
              </a:defRPr>
            </a:lvl2pPr>
            <a:lvl3pPr marL="731520" indent="0">
              <a:buNone/>
              <a:defRPr sz="2100">
                <a:solidFill>
                  <a:schemeClr val="accent3"/>
                </a:solidFill>
              </a:defRPr>
            </a:lvl3pPr>
            <a:lvl4pPr marL="2057400" indent="0">
              <a:buNone/>
              <a:defRPr sz="2000">
                <a:solidFill>
                  <a:schemeClr val="accent3"/>
                </a:solidFill>
              </a:defRPr>
            </a:lvl4pPr>
            <a:lvl5pPr marL="2743200" indent="0">
              <a:buNone/>
              <a:defRPr sz="20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Presenter Info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02810261-653A-EE01-B432-69C750290EFB}"/>
              </a:ext>
            </a:extLst>
          </p:cNvPr>
          <p:cNvSpPr txBox="1"/>
          <p:nvPr userDrawn="1"/>
        </p:nvSpPr>
        <p:spPr>
          <a:xfrm>
            <a:off x="1252432" y="9855354"/>
            <a:ext cx="5029200" cy="246221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548626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300" cap="none" spc="10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anose="020B0604020202020204" pitchFamily="34" charset="0"/>
                <a:ea typeface="Anova Bold" panose="020B0703020203020204" pitchFamily="34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418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48427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Video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novate Logo">
            <a:extLst>
              <a:ext uri="{FF2B5EF4-FFF2-40B4-BE49-F238E27FC236}">
                <a16:creationId xmlns:a16="http://schemas.microsoft.com/office/drawing/2014/main" id="{BE14233B-9F58-3CD1-93AC-01C8EE3D860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89000" y="9512121"/>
            <a:ext cx="1949970" cy="466344"/>
          </a:xfrm>
          <a:prstGeom prst="rect">
            <a:avLst/>
          </a:prstGeom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8933B39C-4FA8-51E1-FFBA-E10C64563EDB}"/>
              </a:ext>
            </a:extLst>
          </p:cNvPr>
          <p:cNvSpPr txBox="1"/>
          <p:nvPr userDrawn="1"/>
        </p:nvSpPr>
        <p:spPr>
          <a:xfrm>
            <a:off x="1252432" y="9855354"/>
            <a:ext cx="5029200" cy="246221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548626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300" cap="none" spc="10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anose="020B0604020202020204" pitchFamily="34" charset="0"/>
                <a:ea typeface="Anova Bold" panose="020B0703020203020204" pitchFamily="34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662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:asvg="http://schemas.microsoft.com/office/drawing/2016/SVG/main"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AS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E602-8CF0-8D58-B739-A4801ED58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Add Slide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BBFDD-4B42-A371-0639-CB75499DE7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7298" y="1645920"/>
            <a:ext cx="15782544" cy="7680960"/>
          </a:xfrm>
        </p:spPr>
        <p:txBody>
          <a:bodyPr/>
          <a:lstStyle>
            <a:lvl1pPr>
              <a:defRPr/>
            </a:lvl1pPr>
            <a:lvl2pPr>
              <a:defRPr sz="3200"/>
            </a:lvl2pPr>
            <a:lvl3pPr>
              <a:defRPr sz="3200"/>
            </a:lvl3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6868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AS - Subtiti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b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Slide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4E85CBA-188F-58DF-65B2-BD90C57AB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2400298"/>
            <a:ext cx="15773400" cy="69494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3200">
                <a:latin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A71ABFD-7D9E-8B81-8F10-AD3B259CD5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7300" y="1562101"/>
            <a:ext cx="15773400" cy="54938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365760" indent="0">
              <a:buNone/>
              <a:defRPr/>
            </a:lvl2pPr>
            <a:lvl3pPr marL="731520" indent="0">
              <a:buNone/>
              <a:defRPr/>
            </a:lvl3pPr>
            <a:lvl4pPr marL="2057400" indent="0">
              <a:buNone/>
              <a:defRPr/>
            </a:lvl4pPr>
            <a:lvl5pPr marL="2743200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161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B679E91-B2F1-7013-ED34-D7763B6530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2432" y="2927508"/>
            <a:ext cx="15782544" cy="1292662"/>
          </a:xfrm>
          <a:prstGeom prst="rect">
            <a:avLst/>
          </a:prstGeom>
        </p:spPr>
        <p:txBody>
          <a:bodyPr vert="horz" wrap="square" lIns="0" tIns="0" rIns="0" bIns="182880" rtlCol="0" anchor="b" anchorCtr="0">
            <a:sp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Slideshow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A390F57-72E5-BAC5-624C-175BE96B85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432" y="4220170"/>
            <a:ext cx="15782544" cy="92333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4800">
                <a:solidFill>
                  <a:schemeClr val="accent3"/>
                </a:solidFill>
              </a:defRPr>
            </a:lvl1pPr>
            <a:lvl2pPr marL="365760" indent="0">
              <a:buNone/>
              <a:defRPr>
                <a:solidFill>
                  <a:schemeClr val="accent3"/>
                </a:solidFill>
              </a:defRPr>
            </a:lvl2pPr>
            <a:lvl3pPr marL="731520" indent="0">
              <a:buNone/>
              <a:defRPr>
                <a:solidFill>
                  <a:schemeClr val="accent3"/>
                </a:solidFill>
              </a:defRPr>
            </a:lvl3pPr>
            <a:lvl4pPr marL="2057400" indent="0">
              <a:buNone/>
              <a:defRPr>
                <a:solidFill>
                  <a:schemeClr val="accent3"/>
                </a:solidFill>
              </a:defRPr>
            </a:lvl4pPr>
            <a:lvl5pPr marL="27432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Slideshow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0273A50-3E84-0E24-0D4A-64F939D590F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432" y="8276977"/>
            <a:ext cx="12123722" cy="1057522"/>
          </a:xfrm>
        </p:spPr>
        <p:txBody>
          <a:bodyPr wrap="square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800">
                <a:solidFill>
                  <a:schemeClr val="accent3"/>
                </a:solidFill>
              </a:defRPr>
            </a:lvl1pPr>
            <a:lvl2pPr marL="365760" indent="0">
              <a:buNone/>
              <a:defRPr sz="2200">
                <a:solidFill>
                  <a:schemeClr val="accent3"/>
                </a:solidFill>
              </a:defRPr>
            </a:lvl2pPr>
            <a:lvl3pPr marL="731520" indent="0">
              <a:buNone/>
              <a:defRPr sz="2100">
                <a:solidFill>
                  <a:schemeClr val="accent3"/>
                </a:solidFill>
              </a:defRPr>
            </a:lvl3pPr>
            <a:lvl4pPr marL="2057400" indent="0">
              <a:buNone/>
              <a:defRPr sz="2000">
                <a:solidFill>
                  <a:schemeClr val="accent3"/>
                </a:solidFill>
              </a:defRPr>
            </a:lvl4pPr>
            <a:lvl5pPr marL="2743200" indent="0">
              <a:buNone/>
              <a:defRPr sz="20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Presenter Info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752BF1-20FB-383C-E2AC-2E28225055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34927" y="8344073"/>
            <a:ext cx="3860806" cy="923329"/>
          </a:xfrm>
          <a:prstGeom prst="rect">
            <a:avLst/>
          </a:prstGeom>
        </p:spPr>
      </p:pic>
      <p:sp>
        <p:nvSpPr>
          <p:cNvPr id="2" name="TextBox 4">
            <a:extLst>
              <a:ext uri="{FF2B5EF4-FFF2-40B4-BE49-F238E27FC236}">
                <a16:creationId xmlns:a16="http://schemas.microsoft.com/office/drawing/2014/main" id="{41D22561-C46D-2B24-B133-FAF8756246E1}"/>
              </a:ext>
            </a:extLst>
          </p:cNvPr>
          <p:cNvSpPr txBox="1"/>
          <p:nvPr userDrawn="1"/>
        </p:nvSpPr>
        <p:spPr>
          <a:xfrm>
            <a:off x="1252432" y="9855354"/>
            <a:ext cx="5029200" cy="246221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548626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300" cap="none" spc="10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anose="020B0604020202020204" pitchFamily="34" charset="0"/>
                <a:ea typeface="Anova Bold" panose="020B0703020203020204" pitchFamily="34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342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Secti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B679E91-B2F1-7013-ED34-D7763B6530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2432" y="3850838"/>
            <a:ext cx="12123722" cy="1292662"/>
          </a:xfrm>
          <a:prstGeom prst="rect">
            <a:avLst/>
          </a:prstGeom>
        </p:spPr>
        <p:txBody>
          <a:bodyPr vert="horz" wrap="square" lIns="0" tIns="0" rIns="0" bIns="182880" rtlCol="0" anchor="b" anchorCtr="0">
            <a:sp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A390F57-72E5-BAC5-624C-175BE96B85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432" y="5342753"/>
            <a:ext cx="12123722" cy="923330"/>
          </a:xfrm>
        </p:spPr>
        <p:txBody>
          <a:bodyPr wrap="square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4800">
                <a:solidFill>
                  <a:schemeClr val="bg1"/>
                </a:solidFill>
              </a:defRPr>
            </a:lvl1pPr>
            <a:lvl2pPr marL="365760" indent="0">
              <a:buNone/>
              <a:defRPr>
                <a:solidFill>
                  <a:schemeClr val="accent3"/>
                </a:solidFill>
              </a:defRPr>
            </a:lvl2pPr>
            <a:lvl3pPr marL="731520" indent="0">
              <a:buNone/>
              <a:defRPr>
                <a:solidFill>
                  <a:schemeClr val="accent3"/>
                </a:solidFill>
              </a:defRPr>
            </a:lvl3pPr>
            <a:lvl4pPr marL="2057400" indent="0">
              <a:buNone/>
              <a:defRPr>
                <a:solidFill>
                  <a:schemeClr val="accent3"/>
                </a:solidFill>
              </a:defRPr>
            </a:lvl4pPr>
            <a:lvl5pPr marL="27432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Section Subtitle</a:t>
            </a:r>
          </a:p>
        </p:txBody>
      </p:sp>
      <p:pic>
        <p:nvPicPr>
          <p:cNvPr id="4" name="Innovate Logo">
            <a:extLst>
              <a:ext uri="{FF2B5EF4-FFF2-40B4-BE49-F238E27FC236}">
                <a16:creationId xmlns:a16="http://schemas.microsoft.com/office/drawing/2014/main" id="{57D93988-FF69-DDFD-04D2-05377D781A1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89000" y="9512121"/>
            <a:ext cx="1949970" cy="466344"/>
          </a:xfrm>
          <a:prstGeom prst="rect">
            <a:avLst/>
          </a:prstGeom>
        </p:spPr>
      </p:pic>
      <p:sp>
        <p:nvSpPr>
          <p:cNvPr id="2" name="TextBox 4">
            <a:extLst>
              <a:ext uri="{FF2B5EF4-FFF2-40B4-BE49-F238E27FC236}">
                <a16:creationId xmlns:a16="http://schemas.microsoft.com/office/drawing/2014/main" id="{F2D46F65-00A7-EB45-76FB-F379E35ECB14}"/>
              </a:ext>
            </a:extLst>
          </p:cNvPr>
          <p:cNvSpPr txBox="1"/>
          <p:nvPr userDrawn="1"/>
        </p:nvSpPr>
        <p:spPr>
          <a:xfrm>
            <a:off x="1252432" y="9855354"/>
            <a:ext cx="5029200" cy="246221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548626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300" cap="none" spc="100" normalizeH="0" baseline="0" noProof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nova Bold" panose="020B0703020203020204" pitchFamily="34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7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:asvg="http://schemas.microsoft.com/office/drawing/2016/SVG/main"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6F060396-EEE3-A20F-EF3B-666AF65526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300" y="710304"/>
            <a:ext cx="15773400" cy="77559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/>
          <a:p>
            <a:r>
              <a:rPr lang="en-US" dirty="0"/>
              <a:t>Click to Add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088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7300" y="1562100"/>
            <a:ext cx="15773400" cy="54938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365760" indent="0">
              <a:buNone/>
              <a:defRPr/>
            </a:lvl2pPr>
            <a:lvl3pPr marL="731520" indent="0">
              <a:buNone/>
              <a:defRPr/>
            </a:lvl3pPr>
            <a:lvl4pPr marL="2057400" indent="0">
              <a:buNone/>
              <a:defRPr/>
            </a:lvl4pPr>
            <a:lvl5pPr marL="27432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512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4E85CBA-188F-58DF-65B2-BD90C57AB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2400300"/>
            <a:ext cx="15773400" cy="644427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3600"/>
            </a:lvl1pPr>
            <a:lvl2pPr>
              <a:defRPr sz="2800"/>
            </a:lvl2pPr>
            <a:lvl3pPr>
              <a:defRPr sz="2400">
                <a:latin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A71ABFD-7D9E-8B81-8F10-AD3B259CD5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7300" y="1562100"/>
            <a:ext cx="15773400" cy="54938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>
                <a:solidFill>
                  <a:schemeClr val="accent1"/>
                </a:solidFill>
              </a:defRPr>
            </a:lvl1pPr>
            <a:lvl2pPr marL="365760" indent="0">
              <a:buNone/>
              <a:defRPr/>
            </a:lvl2pPr>
            <a:lvl3pPr marL="731520" indent="0">
              <a:buNone/>
              <a:defRPr/>
            </a:lvl3pPr>
            <a:lvl4pPr marL="2057400" indent="0">
              <a:buNone/>
              <a:defRPr/>
            </a:lvl4pPr>
            <a:lvl5pPr marL="27432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581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37A3D09-8DDB-0D78-49A3-63D553286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299" y="2400300"/>
            <a:ext cx="7741846" cy="644427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3600"/>
            </a:lvl1pPr>
            <a:lvl2pPr>
              <a:defRPr sz="2800">
                <a:latin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EB0C531-8D77-DB91-D733-89B75593C43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9288856" y="2400300"/>
            <a:ext cx="7741848" cy="644427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3600"/>
            </a:lvl1pPr>
            <a:lvl2pPr>
              <a:defRPr sz="2800">
                <a:latin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28E5A1D-0F7C-C89E-926C-359A1E6C4B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7300" y="1562100"/>
            <a:ext cx="15773400" cy="54938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365760" indent="0">
              <a:buNone/>
              <a:defRPr/>
            </a:lvl2pPr>
            <a:lvl3pPr marL="731520" indent="0">
              <a:buNone/>
              <a:defRPr/>
            </a:lvl3pPr>
            <a:lvl4pPr marL="2057400" indent="0">
              <a:buNone/>
              <a:defRPr/>
            </a:lvl4pPr>
            <a:lvl5pPr marL="27432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25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Secti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novate Logo">
            <a:extLst>
              <a:ext uri="{FF2B5EF4-FFF2-40B4-BE49-F238E27FC236}">
                <a16:creationId xmlns:a16="http://schemas.microsoft.com/office/drawing/2014/main" id="{37AFF370-EC9A-5E9C-03B1-81DCD4DC7F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89000" y="9512121"/>
            <a:ext cx="1949970" cy="466344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B679E91-B2F1-7013-ED34-D7763B6530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2432" y="3850838"/>
            <a:ext cx="12123722" cy="1292662"/>
          </a:xfrm>
          <a:prstGeom prst="rect">
            <a:avLst/>
          </a:prstGeom>
        </p:spPr>
        <p:txBody>
          <a:bodyPr vert="horz" wrap="square" lIns="0" tIns="0" rIns="0" bIns="182880" rtlCol="0" anchor="b" anchorCtr="0">
            <a:sp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A390F57-72E5-BAC5-624C-175BE96B85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432" y="5342753"/>
            <a:ext cx="12123722" cy="923330"/>
          </a:xfrm>
        </p:spPr>
        <p:txBody>
          <a:bodyPr wrap="square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4800">
                <a:solidFill>
                  <a:schemeClr val="bg1"/>
                </a:solidFill>
              </a:defRPr>
            </a:lvl1pPr>
            <a:lvl2pPr marL="365760" indent="0">
              <a:buNone/>
              <a:defRPr>
                <a:solidFill>
                  <a:schemeClr val="accent3"/>
                </a:solidFill>
              </a:defRPr>
            </a:lvl2pPr>
            <a:lvl3pPr marL="731520" indent="0">
              <a:buNone/>
              <a:defRPr>
                <a:solidFill>
                  <a:schemeClr val="accent3"/>
                </a:solidFill>
              </a:defRPr>
            </a:lvl3pPr>
            <a:lvl4pPr marL="2057400" indent="0">
              <a:buNone/>
              <a:defRPr>
                <a:solidFill>
                  <a:schemeClr val="accent3"/>
                </a:solidFill>
              </a:defRPr>
            </a:lvl4pPr>
            <a:lvl5pPr marL="27432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Section Subtitle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1B899AFF-417D-CB6A-E972-C7C16C9864FF}"/>
              </a:ext>
            </a:extLst>
          </p:cNvPr>
          <p:cNvSpPr txBox="1"/>
          <p:nvPr userDrawn="1"/>
        </p:nvSpPr>
        <p:spPr>
          <a:xfrm>
            <a:off x="1252432" y="9855354"/>
            <a:ext cx="5029200" cy="246221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548626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300" cap="none" spc="100" normalizeH="0" baseline="0" noProof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nova Bold" panose="020B0703020203020204" pitchFamily="34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521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:asvg="http://schemas.microsoft.com/office/drawing/2016/SVG/main"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Title Only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932B69-D114-4F04-8825-FD80DE780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300" y="4367905"/>
            <a:ext cx="4428276" cy="155119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Add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918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Title &amp; Subtitl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CB0DC36-25B4-46CA-542D-A6308DDA0A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7299" y="5920995"/>
            <a:ext cx="5004350" cy="54938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365760" indent="0">
              <a:buNone/>
              <a:defRPr/>
            </a:lvl2pPr>
            <a:lvl3pPr marL="731520" indent="0">
              <a:buNone/>
              <a:defRPr/>
            </a:lvl3pPr>
            <a:lvl4pPr marL="2057400" indent="0">
              <a:buNone/>
              <a:defRPr/>
            </a:lvl4pPr>
            <a:lvl5pPr marL="27432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26AFD3-845A-9D0A-335D-AE00D0ADA6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2432" y="4150330"/>
            <a:ext cx="5001768" cy="1554480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/>
            </a:lvl1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Add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482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B679E91-B2F1-7013-ED34-D7763B6530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2432" y="4497169"/>
            <a:ext cx="13063133" cy="1292662"/>
          </a:xfrm>
          <a:prstGeom prst="rect">
            <a:avLst/>
          </a:prstGeom>
        </p:spPr>
        <p:txBody>
          <a:bodyPr vert="horz" wrap="square" lIns="0" tIns="0" rIns="0" bIns="182880" rtlCol="0" anchor="ctr" anchorCtr="0">
            <a:sp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Slideshow Closing</a:t>
            </a:r>
          </a:p>
        </p:txBody>
      </p:sp>
      <p:sp>
        <p:nvSpPr>
          <p:cNvPr id="2" name="Text Placeholder 15">
            <a:extLst>
              <a:ext uri="{FF2B5EF4-FFF2-40B4-BE49-F238E27FC236}">
                <a16:creationId xmlns:a16="http://schemas.microsoft.com/office/drawing/2014/main" id="{2F6DB731-09D4-08B5-8614-68F3501B51F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432" y="8276977"/>
            <a:ext cx="12123722" cy="1057522"/>
          </a:xfrm>
        </p:spPr>
        <p:txBody>
          <a:bodyPr wrap="square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800">
                <a:solidFill>
                  <a:schemeClr val="accent3"/>
                </a:solidFill>
              </a:defRPr>
            </a:lvl1pPr>
            <a:lvl2pPr marL="365760" indent="0">
              <a:buNone/>
              <a:defRPr sz="2200">
                <a:solidFill>
                  <a:schemeClr val="accent3"/>
                </a:solidFill>
              </a:defRPr>
            </a:lvl2pPr>
            <a:lvl3pPr marL="731520" indent="0">
              <a:buNone/>
              <a:defRPr sz="2100">
                <a:solidFill>
                  <a:schemeClr val="accent3"/>
                </a:solidFill>
              </a:defRPr>
            </a:lvl3pPr>
            <a:lvl4pPr marL="2057400" indent="0">
              <a:buNone/>
              <a:defRPr sz="2000">
                <a:solidFill>
                  <a:schemeClr val="accent3"/>
                </a:solidFill>
              </a:defRPr>
            </a:lvl4pPr>
            <a:lvl5pPr marL="2743200" indent="0">
              <a:buNone/>
              <a:defRPr sz="20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a website or email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12257-39F2-9883-BBCB-66F5A5C65A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34927" y="8344073"/>
            <a:ext cx="3860806" cy="923329"/>
          </a:xfrm>
          <a:prstGeom prst="rect">
            <a:avLst/>
          </a:prstGeom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E56DE2A5-4EB5-9154-B639-E450C4BC2F60}"/>
              </a:ext>
            </a:extLst>
          </p:cNvPr>
          <p:cNvSpPr txBox="1"/>
          <p:nvPr userDrawn="1"/>
        </p:nvSpPr>
        <p:spPr>
          <a:xfrm>
            <a:off x="1252432" y="9855354"/>
            <a:ext cx="5029200" cy="246221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548626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300" cap="none" spc="10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anose="020B0604020202020204" pitchFamily="34" charset="0"/>
                <a:ea typeface="Anova Bold" panose="020B0703020203020204" pitchFamily="34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13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80909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Video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86287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6F060396-EEE3-A20F-EF3B-666AF65526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300" y="710304"/>
            <a:ext cx="15773400" cy="77559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/>
          <a:p>
            <a:r>
              <a:rPr lang="en-US" dirty="0"/>
              <a:t>Click to Add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612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7300" y="1562100"/>
            <a:ext cx="15773400" cy="54938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365760" indent="0">
              <a:buNone/>
              <a:defRPr/>
            </a:lvl2pPr>
            <a:lvl3pPr marL="731520" indent="0">
              <a:buNone/>
              <a:defRPr/>
            </a:lvl3pPr>
            <a:lvl4pPr marL="2057400" indent="0">
              <a:buNone/>
              <a:defRPr/>
            </a:lvl4pPr>
            <a:lvl5pPr marL="27432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890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4E85CBA-188F-58DF-65B2-BD90C57AB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2400300"/>
            <a:ext cx="15773400" cy="686514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3600"/>
            </a:lvl1pPr>
            <a:lvl2pPr>
              <a:defRPr sz="2800"/>
            </a:lvl2pPr>
            <a:lvl3pPr>
              <a:defRPr sz="2400">
                <a:latin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A71ABFD-7D9E-8B81-8F10-AD3B259CD5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7300" y="1562100"/>
            <a:ext cx="15773400" cy="54938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365760" indent="0">
              <a:buNone/>
              <a:defRPr/>
            </a:lvl2pPr>
            <a:lvl3pPr marL="731520" indent="0">
              <a:buNone/>
              <a:defRPr/>
            </a:lvl3pPr>
            <a:lvl4pPr marL="2057400" indent="0">
              <a:buNone/>
              <a:defRPr/>
            </a:lvl4pPr>
            <a:lvl5pPr marL="27432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233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37A3D09-8DDB-0D78-49A3-63D553286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299" y="2400300"/>
            <a:ext cx="7741846" cy="68651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3600"/>
            </a:lvl1pPr>
            <a:lvl2pPr>
              <a:defRPr sz="2800">
                <a:latin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EB0C531-8D77-DB91-D733-89B75593C43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9288856" y="2400300"/>
            <a:ext cx="7741848" cy="68651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3600"/>
            </a:lvl1pPr>
            <a:lvl2pPr>
              <a:defRPr sz="2800">
                <a:latin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28E5A1D-0F7C-C89E-926C-359A1E6C4B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7300" y="1562100"/>
            <a:ext cx="15773400" cy="54938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365760" indent="0">
              <a:buNone/>
              <a:defRPr/>
            </a:lvl2pPr>
            <a:lvl3pPr marL="731520" indent="0">
              <a:buNone/>
              <a:defRPr/>
            </a:lvl3pPr>
            <a:lvl4pPr marL="2057400" indent="0">
              <a:buNone/>
              <a:defRPr/>
            </a:lvl4pPr>
            <a:lvl5pPr marL="27432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105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Title Only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932B69-D114-4F04-8825-FD80DE780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300" y="4367905"/>
            <a:ext cx="4428276" cy="155119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Add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170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Title &amp; Subtitl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CB0DC36-25B4-46CA-542D-A6308DDA0A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7299" y="5920995"/>
            <a:ext cx="5004350" cy="54938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365760" indent="0">
              <a:buNone/>
              <a:defRPr/>
            </a:lvl2pPr>
            <a:lvl3pPr marL="731520" indent="0">
              <a:buNone/>
              <a:defRPr/>
            </a:lvl3pPr>
            <a:lvl4pPr marL="2057400" indent="0">
              <a:buNone/>
              <a:defRPr/>
            </a:lvl4pPr>
            <a:lvl5pPr marL="27432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4AF2B1-1A71-31A3-C679-D3E1148BD9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2432" y="4150330"/>
            <a:ext cx="5001768" cy="1554480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/>
            </a:lvl1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Add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217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B679E91-B2F1-7013-ED34-D7763B6530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2432" y="4497169"/>
            <a:ext cx="13063133" cy="1292662"/>
          </a:xfrm>
          <a:prstGeom prst="rect">
            <a:avLst/>
          </a:prstGeom>
        </p:spPr>
        <p:txBody>
          <a:bodyPr vert="horz" wrap="square" lIns="0" tIns="0" rIns="0" bIns="182880" rtlCol="0" anchor="ctr" anchorCtr="0">
            <a:sp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Slideshow Closing</a:t>
            </a:r>
          </a:p>
        </p:txBody>
      </p:sp>
      <p:sp>
        <p:nvSpPr>
          <p:cNvPr id="2" name="Text Placeholder 15">
            <a:extLst>
              <a:ext uri="{FF2B5EF4-FFF2-40B4-BE49-F238E27FC236}">
                <a16:creationId xmlns:a16="http://schemas.microsoft.com/office/drawing/2014/main" id="{514B8423-CFFD-1921-7480-8BEC78F05F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432" y="8276977"/>
            <a:ext cx="12123722" cy="1057522"/>
          </a:xfrm>
        </p:spPr>
        <p:txBody>
          <a:bodyPr wrap="square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800">
                <a:solidFill>
                  <a:schemeClr val="accent3"/>
                </a:solidFill>
              </a:defRPr>
            </a:lvl1pPr>
            <a:lvl2pPr marL="365760" indent="0">
              <a:buNone/>
              <a:defRPr sz="2200">
                <a:solidFill>
                  <a:schemeClr val="accent3"/>
                </a:solidFill>
              </a:defRPr>
            </a:lvl2pPr>
            <a:lvl3pPr marL="731520" indent="0">
              <a:buNone/>
              <a:defRPr sz="2100">
                <a:solidFill>
                  <a:schemeClr val="accent3"/>
                </a:solidFill>
              </a:defRPr>
            </a:lvl3pPr>
            <a:lvl4pPr marL="2057400" indent="0">
              <a:buNone/>
              <a:defRPr sz="2000">
                <a:solidFill>
                  <a:schemeClr val="accent3"/>
                </a:solidFill>
              </a:defRPr>
            </a:lvl4pPr>
            <a:lvl5pPr marL="2743200" indent="0">
              <a:buNone/>
              <a:defRPr sz="20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a website or email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32ACEC-8403-92F5-2666-332E6B71F8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34927" y="8344073"/>
            <a:ext cx="3860806" cy="923329"/>
          </a:xfrm>
          <a:prstGeom prst="rect">
            <a:avLst/>
          </a:prstGeom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A17CA6F3-CED0-0E75-860D-A80C71FD6EF6}"/>
              </a:ext>
            </a:extLst>
          </p:cNvPr>
          <p:cNvSpPr txBox="1"/>
          <p:nvPr userDrawn="1"/>
        </p:nvSpPr>
        <p:spPr>
          <a:xfrm>
            <a:off x="1252432" y="9855354"/>
            <a:ext cx="5029200" cy="246221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548626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300" cap="none" spc="10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anose="020B0604020202020204" pitchFamily="34" charset="0"/>
                <a:ea typeface="Anova Bold" panose="020B0703020203020204" pitchFamily="34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268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ags" Target="../tags/tag15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2432" y="2400300"/>
            <a:ext cx="15773400" cy="686514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2432" y="710304"/>
            <a:ext cx="15773400" cy="77559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Add Slide Title</a:t>
            </a:r>
          </a:p>
        </p:txBody>
      </p:sp>
      <p:pic>
        <p:nvPicPr>
          <p:cNvPr id="4" name="Innovate Logo">
            <a:extLst>
              <a:ext uri="{FF2B5EF4-FFF2-40B4-BE49-F238E27FC236}">
                <a16:creationId xmlns:a16="http://schemas.microsoft.com/office/drawing/2014/main" id="{A8C1A40E-A3E6-DA36-C2D9-C65D050DD5A1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89001" y="9512121"/>
            <a:ext cx="1949968" cy="466344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C77F3A7A-4E37-404B-C6BC-9A4F503B73B6}"/>
              </a:ext>
            </a:extLst>
          </p:cNvPr>
          <p:cNvSpPr txBox="1"/>
          <p:nvPr userDrawn="1"/>
        </p:nvSpPr>
        <p:spPr>
          <a:xfrm>
            <a:off x="1252432" y="9855354"/>
            <a:ext cx="5029200" cy="246221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548626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300" cap="none" spc="10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anose="020B0604020202020204" pitchFamily="34" charset="0"/>
                <a:ea typeface="Anova Bold" panose="020B0703020203020204" pitchFamily="34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5"/>
    </p:custDataLst>
    <p:extLst>
      <p:ext uri="{BB962C8B-B14F-4D97-AF65-F5344CB8AC3E}">
        <p14:creationId xmlns:p14="http://schemas.microsoft.com/office/powerpoint/2010/main" val="51996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8" r:id="rId2"/>
    <p:sldLayoutId id="2147483821" r:id="rId3"/>
    <p:sldLayoutId id="2147483820" r:id="rId4"/>
    <p:sldLayoutId id="2147483819" r:id="rId5"/>
    <p:sldLayoutId id="2147483822" r:id="rId6"/>
    <p:sldLayoutId id="2147483824" r:id="rId7"/>
    <p:sldLayoutId id="2147483832" r:id="rId8"/>
    <p:sldLayoutId id="2147483837" r:id="rId9"/>
    <p:sldLayoutId id="2147483828" r:id="rId10"/>
    <p:sldLayoutId id="2147483829" r:id="rId11"/>
    <p:sldLayoutId id="2147483851" r:id="rId12"/>
    <p:sldLayoutId id="2147483852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:asvg="http://schemas.microsoft.com/office/drawing/2016/SVG/main" xmlns="">
      <p:transition spd="med">
        <p:fade/>
      </p:transition>
    </mc:Fallback>
  </mc:AlternateConten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5600" b="1" i="0" kern="1200">
          <a:solidFill>
            <a:schemeClr val="accent5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365760" indent="-365760" algn="l" defTabSz="1371600" rtl="0" eaLnBrk="1" latinLnBrk="0" hangingPunct="1">
        <a:lnSpc>
          <a:spcPct val="85000"/>
        </a:lnSpc>
        <a:spcBef>
          <a:spcPts val="1600"/>
        </a:spcBef>
        <a:buClr>
          <a:schemeClr val="accent5"/>
        </a:buClr>
        <a:buFont typeface="Anova Light" panose="020B0403020203020204" pitchFamily="34" charset="0"/>
        <a:buChar char="•"/>
        <a:defRPr sz="36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31520" indent="-365760" algn="l" defTabSz="1371600" rtl="0" eaLnBrk="1" latinLnBrk="0" hangingPunct="1">
        <a:lnSpc>
          <a:spcPct val="85000"/>
        </a:lnSpc>
        <a:spcBef>
          <a:spcPts val="1600"/>
        </a:spcBef>
        <a:buClr>
          <a:schemeClr val="accent5"/>
        </a:buClr>
        <a:buFont typeface="Anova Light" panose="020B0403020203020204" pitchFamily="34" charset="0"/>
        <a:buChar char="–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097280" indent="-365760" algn="l" defTabSz="1371600" rtl="0" eaLnBrk="1" latinLnBrk="0" hangingPunct="1">
        <a:lnSpc>
          <a:spcPct val="85000"/>
        </a:lnSpc>
        <a:spcBef>
          <a:spcPts val="1600"/>
        </a:spcBef>
        <a:buClr>
          <a:schemeClr val="accent5"/>
        </a:buClr>
        <a:buFont typeface="Anova Light" panose="020B0403020203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nova Light" panose="020B0403020203020204" pitchFamily="34" charset="0"/>
        <a:buChar char="•"/>
        <a:defRPr sz="2700" kern="1200">
          <a:solidFill>
            <a:schemeClr val="bg2"/>
          </a:solidFill>
          <a:latin typeface="+mj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nova Light" panose="020B0403020203020204" pitchFamily="34" charset="0"/>
        <a:buChar char="•"/>
        <a:defRPr sz="2700" kern="1200">
          <a:solidFill>
            <a:schemeClr val="bg2"/>
          </a:solidFill>
          <a:latin typeface="+mj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nova Light" panose="020B0403020203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nova Light" panose="020B0403020203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nova Light" panose="020B0403020203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nova Light" panose="020B0403020203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8DBA1A5-F11E-586C-AE20-3947111EA4AC}"/>
              </a:ext>
            </a:extLst>
          </p:cNvPr>
          <p:cNvSpPr/>
          <p:nvPr userDrawn="1"/>
        </p:nvSpPr>
        <p:spPr>
          <a:xfrm>
            <a:off x="15773400" y="9143999"/>
            <a:ext cx="2514600" cy="1143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C7363F-AF69-28E6-1F57-D691A99669F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9143999"/>
            <a:ext cx="15773400" cy="114300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2432" y="2400300"/>
            <a:ext cx="15773400" cy="644427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2432" y="710304"/>
            <a:ext cx="15773400" cy="77559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Add Slide Title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C16FACEF-10C6-6BB8-EE57-ACF39B01B1D3}"/>
              </a:ext>
            </a:extLst>
          </p:cNvPr>
          <p:cNvSpPr txBox="1"/>
          <p:nvPr userDrawn="1"/>
        </p:nvSpPr>
        <p:spPr>
          <a:xfrm>
            <a:off x="1252432" y="9316082"/>
            <a:ext cx="8588993" cy="584775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548626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3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nova Bold" panose="020B0703020203020204" pitchFamily="34" charset="0"/>
                <a:cs typeface="Arial" panose="020B0604020202020204" pitchFamily="34" charset="0"/>
              </a:rPr>
              <a:t>CONFIDENTIAL — DO NOT DISCLOSE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73378641-98C0-74B8-EDAB-E5E4E2EEB661}"/>
              </a:ext>
            </a:extLst>
          </p:cNvPr>
          <p:cNvSpPr txBox="1"/>
          <p:nvPr userDrawn="1"/>
        </p:nvSpPr>
        <p:spPr>
          <a:xfrm>
            <a:off x="1252432" y="9855354"/>
            <a:ext cx="5029200" cy="246221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548626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3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nova Bold" panose="020B0703020203020204" pitchFamily="34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Innovate Logo">
            <a:extLst>
              <a:ext uri="{FF2B5EF4-FFF2-40B4-BE49-F238E27FC236}">
                <a16:creationId xmlns:a16="http://schemas.microsoft.com/office/drawing/2014/main" id="{AD5D5BEE-74D4-9AB9-6CB0-DEFFC58EB197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89001" y="9512121"/>
            <a:ext cx="1949968" cy="466344"/>
          </a:xfrm>
          <a:prstGeom prst="rect">
            <a:avLst/>
          </a:prstGeom>
        </p:spPr>
      </p:pic>
    </p:spTree>
    <p:custDataLst>
      <p:tags r:id="rId13"/>
    </p:custDataLst>
    <p:extLst>
      <p:ext uri="{BB962C8B-B14F-4D97-AF65-F5344CB8AC3E}">
        <p14:creationId xmlns:p14="http://schemas.microsoft.com/office/powerpoint/2010/main" val="202342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:asvg="http://schemas.microsoft.com/office/drawing/2016/SVG/main" xmlns="">
      <p:transition spd="med">
        <p:fade/>
      </p:transition>
    </mc:Fallback>
  </mc:AlternateConten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5600" b="1" i="0" kern="1200">
          <a:solidFill>
            <a:schemeClr val="accent5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365760" indent="-365760" algn="l" defTabSz="1371600" rtl="0" eaLnBrk="1" latinLnBrk="0" hangingPunct="1">
        <a:lnSpc>
          <a:spcPct val="85000"/>
        </a:lnSpc>
        <a:spcBef>
          <a:spcPts val="1600"/>
        </a:spcBef>
        <a:buClr>
          <a:schemeClr val="accent5"/>
        </a:buClr>
        <a:buFont typeface="Anova Light" panose="020B0403020203020204" pitchFamily="34" charset="0"/>
        <a:buChar char="•"/>
        <a:defRPr sz="36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31520" indent="-365760" algn="l" defTabSz="1371600" rtl="0" eaLnBrk="1" latinLnBrk="0" hangingPunct="1">
        <a:lnSpc>
          <a:spcPct val="85000"/>
        </a:lnSpc>
        <a:spcBef>
          <a:spcPts val="1600"/>
        </a:spcBef>
        <a:buClr>
          <a:schemeClr val="accent5"/>
        </a:buClr>
        <a:buFont typeface="Anova Light" panose="020B0403020203020204" pitchFamily="34" charset="0"/>
        <a:buChar char="–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097280" indent="-365760" algn="l" defTabSz="1371600" rtl="0" eaLnBrk="1" latinLnBrk="0" hangingPunct="1">
        <a:lnSpc>
          <a:spcPct val="85000"/>
        </a:lnSpc>
        <a:spcBef>
          <a:spcPts val="1600"/>
        </a:spcBef>
        <a:buClr>
          <a:schemeClr val="accent5"/>
        </a:buClr>
        <a:buFont typeface="Anova Light" panose="020B0403020203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nova Light" panose="020B0403020203020204" pitchFamily="34" charset="0"/>
        <a:buChar char="•"/>
        <a:defRPr sz="2700" kern="1200">
          <a:solidFill>
            <a:schemeClr val="bg2"/>
          </a:solidFill>
          <a:latin typeface="+mj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nova Light" panose="020B0403020203020204" pitchFamily="34" charset="0"/>
        <a:buChar char="•"/>
        <a:defRPr sz="2700" kern="1200">
          <a:solidFill>
            <a:schemeClr val="bg2"/>
          </a:solidFill>
          <a:latin typeface="+mj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nova Light" panose="020B0403020203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nova Light" panose="020B0403020203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nova Light" panose="020B0403020203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nova Light" panose="020B0403020203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sas.com/course/view.php?id=7298" TargetMode="External"/><Relationship Id="rId3" Type="http://schemas.openxmlformats.org/officeDocument/2006/relationships/hyperlink" Target="https://learn.sas.com/course/view.php?id=217" TargetMode="External"/><Relationship Id="rId7" Type="http://schemas.openxmlformats.org/officeDocument/2006/relationships/hyperlink" Target="https://learn.sas.com/course/view.php?id=6437" TargetMode="External"/><Relationship Id="rId12" Type="http://schemas.openxmlformats.org/officeDocument/2006/relationships/image" Target="../media/image8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rn.sas.com/course/view.php?id=7084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learn.sas.com/course/view.php?id=475" TargetMode="External"/><Relationship Id="rId10" Type="http://schemas.openxmlformats.org/officeDocument/2006/relationships/hyperlink" Target="https://communities.sas.com/t5/forums/searchpage/tab/message?advanced=false&amp;allow_punctuation=false&amp;q=SAS%20Studio%20Flows" TargetMode="External"/><Relationship Id="rId4" Type="http://schemas.openxmlformats.org/officeDocument/2006/relationships/hyperlink" Target="https://learn.sas.com/course/view.php?id=6593" TargetMode="External"/><Relationship Id="rId9" Type="http://schemas.openxmlformats.org/officeDocument/2006/relationships/hyperlink" Target="https://go.documentation.sas.com/doc/en/sasstudiocdc/default/webeditorcdc/webeditorflows/titlepage.ht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F4ED06-AD2C-D93C-110D-539CAC0B0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SAS® Studio Flows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7E997-8B05-0C7D-0CCB-995182C76E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Hands-on Workshop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2BF1EE-1390-2937-A6D4-B8627C092D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Mary Kathryn Queen, SAS EDU Content Development Group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08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5AC495-F81F-D73C-7321-6E6822F0C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230" y="1089100"/>
            <a:ext cx="13629399" cy="838165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BD6DAD2-3B10-42F6-9F91-DB794C16C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018" y="350079"/>
            <a:ext cx="15598813" cy="77559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SAS Studio Interface </a:t>
            </a:r>
          </a:p>
        </p:txBody>
      </p:sp>
      <p:sp>
        <p:nvSpPr>
          <p:cNvPr id="10" name="Line Callout 1 4">
            <a:extLst>
              <a:ext uri="{FF2B5EF4-FFF2-40B4-BE49-F238E27FC236}">
                <a16:creationId xmlns:a16="http://schemas.microsoft.com/office/drawing/2014/main" id="{4689F3FF-DCB3-45FD-95ED-5984A5062C86}"/>
              </a:ext>
            </a:extLst>
          </p:cNvPr>
          <p:cNvSpPr/>
          <p:nvPr/>
        </p:nvSpPr>
        <p:spPr>
          <a:xfrm>
            <a:off x="170701" y="435881"/>
            <a:ext cx="2709294" cy="772294"/>
          </a:xfrm>
          <a:prstGeom prst="borderCallout1">
            <a:avLst>
              <a:gd name="adj1" fmla="val 94018"/>
              <a:gd name="adj2" fmla="val 98138"/>
              <a:gd name="adj3" fmla="val 215820"/>
              <a:gd name="adj4" fmla="val 120274"/>
            </a:avLst>
          </a:prstGeom>
          <a:solidFill>
            <a:schemeClr val="accent3"/>
          </a:solidFill>
          <a:ln>
            <a:solidFill>
              <a:schemeClr val="accent4"/>
            </a:solidFill>
            <a:headEnd type="none" w="med" len="lg"/>
            <a:tailEnd type="triangl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7800" tIns="177800" rIns="177800" bIns="177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Open Files</a:t>
            </a:r>
          </a:p>
        </p:txBody>
      </p:sp>
      <p:sp>
        <p:nvSpPr>
          <p:cNvPr id="12" name="Line Callout 1 4">
            <a:extLst>
              <a:ext uri="{FF2B5EF4-FFF2-40B4-BE49-F238E27FC236}">
                <a16:creationId xmlns:a16="http://schemas.microsoft.com/office/drawing/2014/main" id="{DC98B9BE-A794-4FD8-8C89-E1E05E1928A5}"/>
              </a:ext>
            </a:extLst>
          </p:cNvPr>
          <p:cNvSpPr/>
          <p:nvPr/>
        </p:nvSpPr>
        <p:spPr>
          <a:xfrm>
            <a:off x="170700" y="1623778"/>
            <a:ext cx="2709295" cy="2648786"/>
          </a:xfrm>
          <a:prstGeom prst="borderCallout1">
            <a:avLst>
              <a:gd name="adj1" fmla="val 51656"/>
              <a:gd name="adj2" fmla="val 100618"/>
              <a:gd name="adj3" fmla="val 38422"/>
              <a:gd name="adj4" fmla="val 119486"/>
            </a:avLst>
          </a:prstGeom>
          <a:solidFill>
            <a:schemeClr val="accent3"/>
          </a:solidFill>
          <a:ln>
            <a:solidFill>
              <a:schemeClr val="accent4"/>
            </a:solidFill>
            <a:headEnd type="none" w="med" len="lg"/>
            <a:tailEnd type="triangl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7800" tIns="177800" rIns="177800" bIns="177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Explorer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for navigating to saved files</a:t>
            </a:r>
          </a:p>
        </p:txBody>
      </p:sp>
      <p:sp>
        <p:nvSpPr>
          <p:cNvPr id="13" name="Line Callout 1 4">
            <a:extLst>
              <a:ext uri="{FF2B5EF4-FFF2-40B4-BE49-F238E27FC236}">
                <a16:creationId xmlns:a16="http://schemas.microsoft.com/office/drawing/2014/main" id="{BA2FDE67-A13B-49B1-8427-090DFE69E248}"/>
              </a:ext>
            </a:extLst>
          </p:cNvPr>
          <p:cNvSpPr/>
          <p:nvPr/>
        </p:nvSpPr>
        <p:spPr>
          <a:xfrm>
            <a:off x="0" y="4625111"/>
            <a:ext cx="2709294" cy="1036778"/>
          </a:xfrm>
          <a:prstGeom prst="borderCallout1">
            <a:avLst>
              <a:gd name="adj1" fmla="val 45431"/>
              <a:gd name="adj2" fmla="val 99188"/>
              <a:gd name="adj3" fmla="val -136908"/>
              <a:gd name="adj4" fmla="val 125467"/>
            </a:avLst>
          </a:prstGeom>
          <a:solidFill>
            <a:schemeClr val="accent3"/>
          </a:solidFill>
          <a:ln>
            <a:solidFill>
              <a:schemeClr val="accent4"/>
            </a:solidFill>
            <a:headEnd type="none" w="med" len="lg"/>
            <a:tailEnd type="triangl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7800" tIns="177800" rIns="177800" bIns="177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SAS Studio Flow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Steps</a:t>
            </a:r>
          </a:p>
        </p:txBody>
      </p:sp>
      <p:sp>
        <p:nvSpPr>
          <p:cNvPr id="14" name="Line Callout 1 4">
            <a:extLst>
              <a:ext uri="{FF2B5EF4-FFF2-40B4-BE49-F238E27FC236}">
                <a16:creationId xmlns:a16="http://schemas.microsoft.com/office/drawing/2014/main" id="{211F9CD0-8B03-4C0E-9ABB-29CD960395F6}"/>
              </a:ext>
            </a:extLst>
          </p:cNvPr>
          <p:cNvSpPr/>
          <p:nvPr/>
        </p:nvSpPr>
        <p:spPr>
          <a:xfrm>
            <a:off x="9226424" y="1623778"/>
            <a:ext cx="4249878" cy="772294"/>
          </a:xfrm>
          <a:prstGeom prst="borderCallout1">
            <a:avLst>
              <a:gd name="adj1" fmla="val 47004"/>
              <a:gd name="adj2" fmla="val -456"/>
              <a:gd name="adj3" fmla="val 60763"/>
              <a:gd name="adj4" fmla="val -38503"/>
            </a:avLst>
          </a:prstGeom>
          <a:solidFill>
            <a:schemeClr val="accent3"/>
          </a:solidFill>
          <a:ln>
            <a:solidFill>
              <a:schemeClr val="accent4"/>
            </a:solidFill>
            <a:headEnd type="none" w="med" len="lg"/>
            <a:tailEnd type="triangl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7800" tIns="177800" rIns="177800" bIns="177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Close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an open file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Line Callout 1 4">
            <a:extLst>
              <a:ext uri="{FF2B5EF4-FFF2-40B4-BE49-F238E27FC236}">
                <a16:creationId xmlns:a16="http://schemas.microsoft.com/office/drawing/2014/main" id="{4CB0946B-4453-4D68-AB3A-2259ADC9CF0B}"/>
              </a:ext>
            </a:extLst>
          </p:cNvPr>
          <p:cNvSpPr/>
          <p:nvPr/>
        </p:nvSpPr>
        <p:spPr>
          <a:xfrm>
            <a:off x="4892210" y="3295066"/>
            <a:ext cx="2311252" cy="731156"/>
          </a:xfrm>
          <a:prstGeom prst="borderCallout1">
            <a:avLst>
              <a:gd name="adj1" fmla="val 52431"/>
              <a:gd name="adj2" fmla="val 1151"/>
              <a:gd name="adj3" fmla="val 112171"/>
              <a:gd name="adj4" fmla="val -55443"/>
            </a:avLst>
          </a:prstGeom>
          <a:solidFill>
            <a:schemeClr val="accent3"/>
          </a:solidFill>
          <a:ln>
            <a:solidFill>
              <a:schemeClr val="accent4"/>
            </a:solidFill>
            <a:headEnd type="none" w="med" len="lg"/>
            <a:tailEnd type="triangl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7800" tIns="177800" rIns="177800" bIns="177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Libraries</a:t>
            </a:r>
          </a:p>
        </p:txBody>
      </p:sp>
      <p:sp>
        <p:nvSpPr>
          <p:cNvPr id="18" name="Line Callout 1 4">
            <a:extLst>
              <a:ext uri="{FF2B5EF4-FFF2-40B4-BE49-F238E27FC236}">
                <a16:creationId xmlns:a16="http://schemas.microsoft.com/office/drawing/2014/main" id="{536A96E2-4671-42C2-B73E-68EADF01CAEE}"/>
              </a:ext>
            </a:extLst>
          </p:cNvPr>
          <p:cNvSpPr/>
          <p:nvPr/>
        </p:nvSpPr>
        <p:spPr>
          <a:xfrm>
            <a:off x="3906352" y="6469205"/>
            <a:ext cx="3297110" cy="1036778"/>
          </a:xfrm>
          <a:prstGeom prst="borderCallout1">
            <a:avLst>
              <a:gd name="adj1" fmla="val -767"/>
              <a:gd name="adj2" fmla="val 46687"/>
              <a:gd name="adj3" fmla="val -170207"/>
              <a:gd name="adj4" fmla="val -11086"/>
            </a:avLst>
          </a:prstGeom>
          <a:solidFill>
            <a:schemeClr val="accent3"/>
          </a:solidFill>
          <a:ln>
            <a:solidFill>
              <a:schemeClr val="accent4"/>
            </a:solidFill>
            <a:headEnd type="none" w="med" len="lg"/>
            <a:tailEnd type="triangl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7800" tIns="177800" rIns="177800" bIns="177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Git Repositories</a:t>
            </a:r>
          </a:p>
        </p:txBody>
      </p:sp>
    </p:spTree>
    <p:extLst>
      <p:ext uri="{BB962C8B-B14F-4D97-AF65-F5344CB8AC3E}">
        <p14:creationId xmlns:p14="http://schemas.microsoft.com/office/powerpoint/2010/main" val="319080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D7C9287-8F49-B79F-48F4-ED6A65F7B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71" y="919705"/>
            <a:ext cx="16171210" cy="90845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DE9DB0-96B4-436D-ABFC-097DCD55A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432" y="114555"/>
            <a:ext cx="15773400" cy="77559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SAS Studio Flows </a:t>
            </a:r>
          </a:p>
        </p:txBody>
      </p:sp>
      <p:sp>
        <p:nvSpPr>
          <p:cNvPr id="6" name="Line Callout 1 4">
            <a:extLst>
              <a:ext uri="{FF2B5EF4-FFF2-40B4-BE49-F238E27FC236}">
                <a16:creationId xmlns:a16="http://schemas.microsoft.com/office/drawing/2014/main" id="{5D441DE0-2067-4758-89ED-79419143C52C}"/>
              </a:ext>
            </a:extLst>
          </p:cNvPr>
          <p:cNvSpPr/>
          <p:nvPr/>
        </p:nvSpPr>
        <p:spPr>
          <a:xfrm>
            <a:off x="8955553" y="1225389"/>
            <a:ext cx="3191806" cy="1033722"/>
          </a:xfrm>
          <a:prstGeom prst="borderCallout1">
            <a:avLst>
              <a:gd name="adj1" fmla="val 39246"/>
              <a:gd name="adj2" fmla="val -115"/>
              <a:gd name="adj3" fmla="val 54702"/>
              <a:gd name="adj4" fmla="val -115398"/>
            </a:avLst>
          </a:prstGeom>
          <a:solidFill>
            <a:schemeClr val="accent3"/>
          </a:solidFill>
          <a:ln>
            <a:solidFill>
              <a:schemeClr val="accent5"/>
            </a:solidFill>
            <a:headEnd type="none" w="med" len="lg"/>
            <a:tailEnd type="triangl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7800" tIns="177800" rIns="177800" bIns="177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Flow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file name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034918-9AF7-46A5-9A3D-98E35EF6BADC}"/>
              </a:ext>
            </a:extLst>
          </p:cNvPr>
          <p:cNvSpPr/>
          <p:nvPr/>
        </p:nvSpPr>
        <p:spPr>
          <a:xfrm>
            <a:off x="702900" y="2514262"/>
            <a:ext cx="270812" cy="34888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7800" tIns="177800" rIns="177800" bIns="177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 dirty="0">
              <a:latin typeface="Arial" panose="020B0604020202020204" pitchFamily="34" charset="0"/>
            </a:endParaRPr>
          </a:p>
        </p:txBody>
      </p:sp>
      <p:sp>
        <p:nvSpPr>
          <p:cNvPr id="8" name="Line Callout 1 4">
            <a:extLst>
              <a:ext uri="{FF2B5EF4-FFF2-40B4-BE49-F238E27FC236}">
                <a16:creationId xmlns:a16="http://schemas.microsoft.com/office/drawing/2014/main" id="{8A5323F5-E86E-45BA-8F28-EB54F86B4FB2}"/>
              </a:ext>
            </a:extLst>
          </p:cNvPr>
          <p:cNvSpPr/>
          <p:nvPr/>
        </p:nvSpPr>
        <p:spPr>
          <a:xfrm>
            <a:off x="134161" y="130697"/>
            <a:ext cx="2709294" cy="772294"/>
          </a:xfrm>
          <a:prstGeom prst="borderCallout1">
            <a:avLst>
              <a:gd name="adj1" fmla="val 101506"/>
              <a:gd name="adj2" fmla="val 8651"/>
              <a:gd name="adj3" fmla="val 301046"/>
              <a:gd name="adj4" fmla="val 24165"/>
            </a:avLst>
          </a:prstGeom>
          <a:solidFill>
            <a:schemeClr val="accent3"/>
          </a:solidFill>
          <a:ln>
            <a:solidFill>
              <a:schemeClr val="tx2"/>
            </a:solidFill>
            <a:headEnd type="none" w="med" len="lg"/>
            <a:tailEnd type="triangl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7800" tIns="177800" rIns="177800" bIns="177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Flow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steps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0A40F9-20BC-4482-95F8-DAF298C61F3A}"/>
              </a:ext>
            </a:extLst>
          </p:cNvPr>
          <p:cNvSpPr/>
          <p:nvPr/>
        </p:nvSpPr>
        <p:spPr>
          <a:xfrm>
            <a:off x="3483904" y="1581273"/>
            <a:ext cx="1820364" cy="3312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7800" tIns="177800" rIns="177800" bIns="177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 dirty="0">
              <a:latin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D929EEE-6502-4D25-A690-339A3C69B9E5}"/>
              </a:ext>
            </a:extLst>
          </p:cNvPr>
          <p:cNvSpPr/>
          <p:nvPr/>
        </p:nvSpPr>
        <p:spPr>
          <a:xfrm>
            <a:off x="958139" y="1584027"/>
            <a:ext cx="2241398" cy="383270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7800" tIns="177800" rIns="177800" bIns="177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 dirty="0">
              <a:latin typeface="Arial" panose="020B0604020202020204" pitchFamily="34" charset="0"/>
            </a:endParaRPr>
          </a:p>
        </p:txBody>
      </p:sp>
      <p:sp>
        <p:nvSpPr>
          <p:cNvPr id="12" name="Line Callout 1 4">
            <a:extLst>
              <a:ext uri="{FF2B5EF4-FFF2-40B4-BE49-F238E27FC236}">
                <a16:creationId xmlns:a16="http://schemas.microsoft.com/office/drawing/2014/main" id="{0AC2EE02-61C3-47EA-B077-161EAF211F53}"/>
              </a:ext>
            </a:extLst>
          </p:cNvPr>
          <p:cNvSpPr/>
          <p:nvPr/>
        </p:nvSpPr>
        <p:spPr>
          <a:xfrm>
            <a:off x="13030088" y="257013"/>
            <a:ext cx="2434936" cy="1219202"/>
          </a:xfrm>
          <a:prstGeom prst="borderCallout1">
            <a:avLst>
              <a:gd name="adj1" fmla="val 51018"/>
              <a:gd name="adj2" fmla="val 341"/>
              <a:gd name="adj3" fmla="val 167545"/>
              <a:gd name="adj4" fmla="val -8593"/>
            </a:avLst>
          </a:prstGeom>
          <a:solidFill>
            <a:schemeClr val="accent3"/>
          </a:solidFill>
          <a:ln>
            <a:solidFill>
              <a:schemeClr val="tx2"/>
            </a:solidFill>
            <a:headEnd type="none" w="med" len="lg"/>
            <a:tailEnd type="triangl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7800" tIns="177800" rIns="177800" bIns="177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Flow tab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section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E7568F6-7094-43C8-94CD-3077335AC70B}"/>
              </a:ext>
            </a:extLst>
          </p:cNvPr>
          <p:cNvSpPr/>
          <p:nvPr/>
        </p:nvSpPr>
        <p:spPr>
          <a:xfrm>
            <a:off x="16373477" y="2749309"/>
            <a:ext cx="434670" cy="4362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>
              <a:latin typeface="Arial" panose="020B06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6D31744-1DAE-4436-95A3-D7DB8055D982}"/>
              </a:ext>
            </a:extLst>
          </p:cNvPr>
          <p:cNvSpPr/>
          <p:nvPr/>
        </p:nvSpPr>
        <p:spPr>
          <a:xfrm>
            <a:off x="16399011" y="3173923"/>
            <a:ext cx="434670" cy="4362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A1BCBF-DE56-408D-E68A-005498E17B6A}"/>
              </a:ext>
            </a:extLst>
          </p:cNvPr>
          <p:cNvSpPr/>
          <p:nvPr/>
        </p:nvSpPr>
        <p:spPr>
          <a:xfrm>
            <a:off x="3318896" y="2259111"/>
            <a:ext cx="13465404" cy="45007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>
              <a:latin typeface="Arial" panose="020B0604020202020204" pitchFamily="34" charset="0"/>
            </a:endParaRPr>
          </a:p>
        </p:txBody>
      </p:sp>
      <p:sp>
        <p:nvSpPr>
          <p:cNvPr id="17" name="Line Callout 1 4">
            <a:extLst>
              <a:ext uri="{FF2B5EF4-FFF2-40B4-BE49-F238E27FC236}">
                <a16:creationId xmlns:a16="http://schemas.microsoft.com/office/drawing/2014/main" id="{8D251019-8C1A-4383-AECA-C9E6566E38AB}"/>
              </a:ext>
            </a:extLst>
          </p:cNvPr>
          <p:cNvSpPr/>
          <p:nvPr/>
        </p:nvSpPr>
        <p:spPr>
          <a:xfrm>
            <a:off x="15549784" y="1225389"/>
            <a:ext cx="2607468" cy="1219202"/>
          </a:xfrm>
          <a:prstGeom prst="borderCallout1">
            <a:avLst>
              <a:gd name="adj1" fmla="val 101096"/>
              <a:gd name="adj2" fmla="val 51519"/>
              <a:gd name="adj3" fmla="val 125410"/>
              <a:gd name="adj4" fmla="val 41714"/>
            </a:avLst>
          </a:prstGeom>
          <a:solidFill>
            <a:schemeClr val="accent3"/>
          </a:solidFill>
          <a:ln>
            <a:solidFill>
              <a:schemeClr val="tx2"/>
            </a:solidFill>
            <a:headEnd type="none" w="med" len="lg"/>
            <a:tailEnd type="triangl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7800" tIns="177800" rIns="177800" bIns="177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Flow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properties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" name="Line Callout 1 4">
            <a:extLst>
              <a:ext uri="{FF2B5EF4-FFF2-40B4-BE49-F238E27FC236}">
                <a16:creationId xmlns:a16="http://schemas.microsoft.com/office/drawing/2014/main" id="{444430DB-6A6D-4EF5-BE6A-C54BCBE0F912}"/>
              </a:ext>
            </a:extLst>
          </p:cNvPr>
          <p:cNvSpPr/>
          <p:nvPr/>
        </p:nvSpPr>
        <p:spPr>
          <a:xfrm>
            <a:off x="15238908" y="4961251"/>
            <a:ext cx="3049092" cy="1219202"/>
          </a:xfrm>
          <a:prstGeom prst="borderCallout1">
            <a:avLst>
              <a:gd name="adj1" fmla="val -1229"/>
              <a:gd name="adj2" fmla="val 50975"/>
              <a:gd name="adj3" fmla="val -113539"/>
              <a:gd name="adj4" fmla="val 41709"/>
            </a:avLst>
          </a:prstGeom>
          <a:solidFill>
            <a:schemeClr val="accent3"/>
          </a:solidFill>
          <a:ln>
            <a:solidFill>
              <a:schemeClr val="tx2"/>
            </a:solidFill>
            <a:headEnd type="none" w="med" len="lg"/>
            <a:tailEnd type="triangl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7800" tIns="177800" rIns="177800" bIns="177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Submission order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4BA1B2-FCB3-D506-8623-B05F349DA921}"/>
              </a:ext>
            </a:extLst>
          </p:cNvPr>
          <p:cNvSpPr/>
          <p:nvPr/>
        </p:nvSpPr>
        <p:spPr>
          <a:xfrm>
            <a:off x="3318896" y="6862475"/>
            <a:ext cx="13465404" cy="27780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>
              <a:latin typeface="Arial" panose="020B0604020202020204" pitchFamily="34" charset="0"/>
            </a:endParaRPr>
          </a:p>
        </p:txBody>
      </p:sp>
      <p:sp>
        <p:nvSpPr>
          <p:cNvPr id="15" name="Line Callout 1 4">
            <a:extLst>
              <a:ext uri="{FF2B5EF4-FFF2-40B4-BE49-F238E27FC236}">
                <a16:creationId xmlns:a16="http://schemas.microsoft.com/office/drawing/2014/main" id="{D1C3BC43-1F69-42EB-B32A-C28B71A60948}"/>
              </a:ext>
            </a:extLst>
          </p:cNvPr>
          <p:cNvSpPr/>
          <p:nvPr/>
        </p:nvSpPr>
        <p:spPr>
          <a:xfrm>
            <a:off x="10946836" y="4534908"/>
            <a:ext cx="4022268" cy="1690948"/>
          </a:xfrm>
          <a:prstGeom prst="borderCallout1">
            <a:avLst>
              <a:gd name="adj1" fmla="val 101281"/>
              <a:gd name="adj2" fmla="val 50675"/>
              <a:gd name="adj3" fmla="val 136163"/>
              <a:gd name="adj4" fmla="val 37042"/>
            </a:avLst>
          </a:prstGeom>
          <a:solidFill>
            <a:schemeClr val="accent3"/>
          </a:solidFill>
          <a:ln>
            <a:solidFill>
              <a:schemeClr val="tx2"/>
            </a:solidFill>
            <a:headEnd type="none" w="med" len="lg"/>
            <a:tailEnd type="triangl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7800" tIns="177800" rIns="177800" bIns="177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Preview tab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(Node properties) section</a:t>
            </a:r>
          </a:p>
        </p:txBody>
      </p:sp>
    </p:spTree>
    <p:extLst>
      <p:ext uri="{BB962C8B-B14F-4D97-AF65-F5344CB8AC3E}">
        <p14:creationId xmlns:p14="http://schemas.microsoft.com/office/powerpoint/2010/main" val="156065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8" grpId="0" animBg="1"/>
      <p:bldP spid="24" grpId="0" animBg="1"/>
      <p:bldP spid="4" grpId="0" animBg="1"/>
      <p:bldP spid="17" grpId="0" animBg="1"/>
      <p:bldP spid="23" grpId="0" animBg="1"/>
      <p:bldP spid="5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198E20-F8D3-4589-BB2D-CD65DD089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95" y="4903203"/>
            <a:ext cx="17283658" cy="75444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CFF362F-6E99-4044-A8B6-7F065A03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SAS Studio Flows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DF5F1D-2B99-4CFE-B37A-E4BD90E3FB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Toolbar</a:t>
            </a:r>
          </a:p>
        </p:txBody>
      </p:sp>
      <p:sp>
        <p:nvSpPr>
          <p:cNvPr id="10" name="Line Callout 1 4">
            <a:extLst>
              <a:ext uri="{FF2B5EF4-FFF2-40B4-BE49-F238E27FC236}">
                <a16:creationId xmlns:a16="http://schemas.microsoft.com/office/drawing/2014/main" id="{B75A0582-E347-4E72-9B36-D43C8043D493}"/>
              </a:ext>
            </a:extLst>
          </p:cNvPr>
          <p:cNvSpPr/>
          <p:nvPr/>
        </p:nvSpPr>
        <p:spPr>
          <a:xfrm>
            <a:off x="426694" y="6950989"/>
            <a:ext cx="3605220" cy="772294"/>
          </a:xfrm>
          <a:prstGeom prst="borderCallout1">
            <a:avLst>
              <a:gd name="adj1" fmla="val -2805"/>
              <a:gd name="adj2" fmla="val 41365"/>
              <a:gd name="adj3" fmla="val -195148"/>
              <a:gd name="adj4" fmla="val 29581"/>
            </a:avLst>
          </a:prstGeom>
          <a:solidFill>
            <a:schemeClr val="accent3"/>
          </a:solidFill>
          <a:ln>
            <a:solidFill>
              <a:schemeClr val="tx2"/>
            </a:solidFill>
            <a:headEnd type="none" w="med" len="lg"/>
            <a:tailEnd type="triangl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7800" tIns="177800" rIns="177800" bIns="177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entire flow</a:t>
            </a:r>
          </a:p>
        </p:txBody>
      </p:sp>
      <p:sp>
        <p:nvSpPr>
          <p:cNvPr id="22" name="Line Callout 1 4">
            <a:extLst>
              <a:ext uri="{FF2B5EF4-FFF2-40B4-BE49-F238E27FC236}">
                <a16:creationId xmlns:a16="http://schemas.microsoft.com/office/drawing/2014/main" id="{5EE293F4-2B11-49EA-A227-0A0EA31D3DD2}"/>
              </a:ext>
            </a:extLst>
          </p:cNvPr>
          <p:cNvSpPr/>
          <p:nvPr/>
        </p:nvSpPr>
        <p:spPr>
          <a:xfrm>
            <a:off x="11468457" y="2499889"/>
            <a:ext cx="1766190" cy="1858466"/>
          </a:xfrm>
          <a:prstGeom prst="borderCallout1">
            <a:avLst>
              <a:gd name="adj1" fmla="val 99931"/>
              <a:gd name="adj2" fmla="val 47045"/>
              <a:gd name="adj3" fmla="val 146727"/>
              <a:gd name="adj4" fmla="val 82691"/>
            </a:avLst>
          </a:prstGeom>
          <a:solidFill>
            <a:schemeClr val="accent3"/>
          </a:solidFill>
          <a:ln>
            <a:solidFill>
              <a:schemeClr val="tx2"/>
            </a:solidFill>
            <a:headEnd type="none" w="med" len="lg"/>
            <a:tailEnd type="triangl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7800" tIns="177800" rIns="177800" bIns="177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Add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</a:rPr>
              <a:t>step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or </a:t>
            </a: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</a:rPr>
              <a:t>note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Line Callout 1 4">
            <a:extLst>
              <a:ext uri="{FF2B5EF4-FFF2-40B4-BE49-F238E27FC236}">
                <a16:creationId xmlns:a16="http://schemas.microsoft.com/office/drawing/2014/main" id="{7BD922C5-1F97-4E6C-9F48-634E22A6A204}"/>
              </a:ext>
            </a:extLst>
          </p:cNvPr>
          <p:cNvSpPr/>
          <p:nvPr/>
        </p:nvSpPr>
        <p:spPr>
          <a:xfrm>
            <a:off x="12351552" y="6473139"/>
            <a:ext cx="2252754" cy="1313972"/>
          </a:xfrm>
          <a:prstGeom prst="borderCallout1">
            <a:avLst>
              <a:gd name="adj1" fmla="val 805"/>
              <a:gd name="adj2" fmla="val 71120"/>
              <a:gd name="adj3" fmla="val -76298"/>
              <a:gd name="adj4" fmla="val 158970"/>
            </a:avLst>
          </a:prstGeom>
          <a:solidFill>
            <a:schemeClr val="accent3"/>
          </a:solidFill>
          <a:ln>
            <a:solidFill>
              <a:schemeClr val="tx2"/>
            </a:solidFill>
            <a:headEnd type="none" w="med" len="lg"/>
            <a:tailEnd type="triangl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7800" tIns="177800" rIns="177800" bIns="177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Arrange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nodes</a:t>
            </a:r>
          </a:p>
        </p:txBody>
      </p:sp>
      <p:sp>
        <p:nvSpPr>
          <p:cNvPr id="2" name="Line Callout 1 4">
            <a:extLst>
              <a:ext uri="{FF2B5EF4-FFF2-40B4-BE49-F238E27FC236}">
                <a16:creationId xmlns:a16="http://schemas.microsoft.com/office/drawing/2014/main" id="{45629651-2722-5551-72F3-6BF2D8A9F1AB}"/>
              </a:ext>
            </a:extLst>
          </p:cNvPr>
          <p:cNvSpPr/>
          <p:nvPr/>
        </p:nvSpPr>
        <p:spPr>
          <a:xfrm>
            <a:off x="5943643" y="3409050"/>
            <a:ext cx="3605220" cy="772294"/>
          </a:xfrm>
          <a:prstGeom prst="borderCallout1">
            <a:avLst>
              <a:gd name="adj1" fmla="val 95862"/>
              <a:gd name="adj2" fmla="val 44055"/>
              <a:gd name="adj3" fmla="val 213082"/>
              <a:gd name="adj4" fmla="val 35345"/>
            </a:avLst>
          </a:prstGeom>
          <a:solidFill>
            <a:schemeClr val="accent3"/>
          </a:solidFill>
          <a:ln>
            <a:solidFill>
              <a:schemeClr val="tx2"/>
            </a:solidFill>
            <a:headEnd type="none" w="med" len="lg"/>
            <a:tailEnd type="triangl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7800" tIns="177800" rIns="177800" bIns="177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Save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flow</a:t>
            </a:r>
          </a:p>
        </p:txBody>
      </p:sp>
    </p:spTree>
    <p:extLst>
      <p:ext uri="{BB962C8B-B14F-4D97-AF65-F5344CB8AC3E}">
        <p14:creationId xmlns:p14="http://schemas.microsoft.com/office/powerpoint/2010/main" val="144345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22" grpId="0" animBg="1"/>
      <p:bldP spid="22" grpId="1" animBg="1"/>
      <p:bldP spid="24" grpId="0" animBg="1"/>
      <p:bldP spid="2" grpId="0" animBg="1"/>
      <p:bldP spid="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3CEBF6-F5D3-BC53-F5FD-4A16ECA9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 Exercise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D02FC-AB0A-E09A-CFCB-79E270DFC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a SAS Studio Flow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008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5561-2987-C313-523A-7DDA94A4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Studio Flows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300C5-6D88-4D0D-5627-BBCC1E3A94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43E48B-AF71-F794-B406-11CBFCA80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Training Courses:</a:t>
            </a:r>
          </a:p>
          <a:p>
            <a:pPr lvl="1"/>
            <a:r>
              <a:rPr lang="en-US" dirty="0">
                <a:hlinkClick r:id="rId3"/>
              </a:rPr>
              <a:t>Building SAS® Studio Flows in SAS® Viya®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Using SAS Studio Flows and Custom Steps in SAS® Viya® Fast Track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Transitioning SAS® Enterprise Guide® Projects to SAS® Studio Flows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Managing and Querying Data Using Flows in SAS Studio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Using SAS® Studio Engineer Steps in SAS® Studio Flows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Scheduling and Orchestrating SAS® Programs and Flows with Apache Airflow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Documentation:</a:t>
            </a:r>
          </a:p>
          <a:p>
            <a:pPr lvl="1"/>
            <a:r>
              <a:rPr lang="en-US" dirty="0">
                <a:hlinkClick r:id="rId9"/>
              </a:rPr>
              <a:t>SAS Help Center: SAS Studio: Working with Flows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SAS Community Articles:</a:t>
            </a:r>
          </a:p>
          <a:p>
            <a:pPr lvl="1"/>
            <a:r>
              <a:rPr lang="en-US" dirty="0">
                <a:hlinkClick r:id="rId10"/>
              </a:rPr>
              <a:t>Search - SAS Support Communities for SAS Studio Flows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Content Placeholder 5" descr="An open book">
            <a:extLst>
              <a:ext uri="{FF2B5EF4-FFF2-40B4-BE49-F238E27FC236}">
                <a16:creationId xmlns:a16="http://schemas.microsoft.com/office/drawing/2014/main" id="{A5F319A5-6728-CDA8-5829-63EA537B73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087600" y="-321564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5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A7E7DD-46E4-40F8-9DC6-8C0CF96FE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432" y="3943172"/>
            <a:ext cx="13063133" cy="2400657"/>
          </a:xfrm>
        </p:spPr>
        <p:txBody>
          <a:bodyPr/>
          <a:lstStyle/>
          <a:p>
            <a:r>
              <a:rPr lang="en-US" dirty="0"/>
              <a:t>Thanks for attending this hands-on session!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2B04D2-C02F-2DCF-8CD1-6476889CD6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Mary Kathryn Queen, SAS EDU Content Development Group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786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1_2020-TEMPLATE-EXTERNAL" val="pdtUH84H"/>
  <p:tag name="ARTICULATE_DESIGN_ID_SAS-EXTERNAL-16X9-2023" val="CJxW6PTk"/>
  <p:tag name="ARTICULATE_DESIGN_ID_1_NDA" val="5KPCLKMf"/>
  <p:tag name="ARTICULATE_DESIGN_ID_1_SAS-EXTERNAL-16X9-2023" val="OvZPFYIY"/>
  <p:tag name="ARTICULATE_DESIGN_ID_SAS - EXTERNAL - 16X9 - 2023" val="iju6vBOG"/>
  <p:tag name="ARTICULATE_DESIGN_ID_SAS - EXTERNAL" val="IZ9bNYet"/>
  <p:tag name="ARTICULATE_DESIGN_ID_SAS - EXTERNAL - NDA" val="RR4fBfJW"/>
  <p:tag name="ARTICULATE_SLIDE_THUMBNAIL_REFRESH" val="1"/>
  <p:tag name="ARTICULATE_DESIGN_ID_CUSTOM DESIGN" val="WASRYxhz"/>
  <p:tag name="ARTICULATE_SLIDE_COUNT" val="1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AS - EXTERNAL">
  <a:themeElements>
    <a:clrScheme name="SAS-2023">
      <a:dk1>
        <a:srgbClr val="000000"/>
      </a:dk1>
      <a:lt1>
        <a:srgbClr val="FFFFFF"/>
      </a:lt1>
      <a:dk2>
        <a:srgbClr val="032954"/>
      </a:dk2>
      <a:lt2>
        <a:srgbClr val="0766D1"/>
      </a:lt2>
      <a:accent1>
        <a:srgbClr val="0766D1"/>
      </a:accent1>
      <a:accent2>
        <a:srgbClr val="4398F9"/>
      </a:accent2>
      <a:accent3>
        <a:srgbClr val="C4DEFD"/>
      </a:accent3>
      <a:accent4>
        <a:srgbClr val="032954"/>
      </a:accent4>
      <a:accent5>
        <a:srgbClr val="7E889A"/>
      </a:accent5>
      <a:accent6>
        <a:srgbClr val="BAC0C9"/>
      </a:accent6>
      <a:hlink>
        <a:srgbClr val="4398F9"/>
      </a:hlink>
      <a:folHlink>
        <a:srgbClr val="C4DEFD"/>
      </a:folHlink>
    </a:clrScheme>
    <a:fontScheme name="Anova">
      <a:majorFont>
        <a:latin typeface="Anova Bold"/>
        <a:ea typeface=""/>
        <a:cs typeface=""/>
      </a:majorFont>
      <a:minorFont>
        <a:latin typeface="Anova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25_Innovate_InternalUse_PowerPoint.potx" id="{AF727020-87E7-45EE-A9C0-AD477879FC29}" vid="{2590824A-116D-45CE-8890-A009455C2B95}"/>
    </a:ext>
  </a:extLst>
</a:theme>
</file>

<file path=ppt/theme/theme2.xml><?xml version="1.0" encoding="utf-8"?>
<a:theme xmlns:a="http://schemas.openxmlformats.org/drawingml/2006/main" name="SAS - EXTERNAL - NDA">
  <a:themeElements>
    <a:clrScheme name="SAS-2023">
      <a:dk1>
        <a:srgbClr val="000000"/>
      </a:dk1>
      <a:lt1>
        <a:srgbClr val="FFFFFF"/>
      </a:lt1>
      <a:dk2>
        <a:srgbClr val="032954"/>
      </a:dk2>
      <a:lt2>
        <a:srgbClr val="0766D1"/>
      </a:lt2>
      <a:accent1>
        <a:srgbClr val="0766D1"/>
      </a:accent1>
      <a:accent2>
        <a:srgbClr val="4398F9"/>
      </a:accent2>
      <a:accent3>
        <a:srgbClr val="C4DEFD"/>
      </a:accent3>
      <a:accent4>
        <a:srgbClr val="032954"/>
      </a:accent4>
      <a:accent5>
        <a:srgbClr val="7E889A"/>
      </a:accent5>
      <a:accent6>
        <a:srgbClr val="BAC0C9"/>
      </a:accent6>
      <a:hlink>
        <a:srgbClr val="4398F9"/>
      </a:hlink>
      <a:folHlink>
        <a:srgbClr val="C4DEFD"/>
      </a:folHlink>
    </a:clrScheme>
    <a:fontScheme name="Anova">
      <a:majorFont>
        <a:latin typeface="Anova Bold"/>
        <a:ea typeface=""/>
        <a:cs typeface=""/>
      </a:majorFont>
      <a:minorFont>
        <a:latin typeface="Anova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25_Innovate_InternalUse_PowerPoint.potx" id="{AF727020-87E7-45EE-A9C0-AD477879FC29}" vid="{8AA0CBBE-6831-46BB-BF6F-E5A87DE6C231}"/>
    </a:ext>
  </a:extLst>
</a:theme>
</file>

<file path=ppt/theme/theme3.xml><?xml version="1.0" encoding="utf-8"?>
<a:theme xmlns:a="http://schemas.openxmlformats.org/drawingml/2006/main" name="Office Theme">
  <a:themeElements>
    <a:clrScheme name="SAS-2023">
      <a:dk1>
        <a:srgbClr val="000000"/>
      </a:dk1>
      <a:lt1>
        <a:srgbClr val="FFFFFF"/>
      </a:lt1>
      <a:dk2>
        <a:srgbClr val="032954"/>
      </a:dk2>
      <a:lt2>
        <a:srgbClr val="0766D1"/>
      </a:lt2>
      <a:accent1>
        <a:srgbClr val="0766D1"/>
      </a:accent1>
      <a:accent2>
        <a:srgbClr val="4398F9"/>
      </a:accent2>
      <a:accent3>
        <a:srgbClr val="C4DEFD"/>
      </a:accent3>
      <a:accent4>
        <a:srgbClr val="032954"/>
      </a:accent4>
      <a:accent5>
        <a:srgbClr val="7E889A"/>
      </a:accent5>
      <a:accent6>
        <a:srgbClr val="BAC0C9"/>
      </a:accent6>
      <a:hlink>
        <a:srgbClr val="4398F9"/>
      </a:hlink>
      <a:folHlink>
        <a:srgbClr val="C4DEFD"/>
      </a:folHlink>
    </a:clrScheme>
    <a:fontScheme name="Anova">
      <a:majorFont>
        <a:latin typeface="Anova Bold"/>
        <a:ea typeface=""/>
        <a:cs typeface=""/>
      </a:majorFont>
      <a:minorFont>
        <a:latin typeface="A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SAS-2023">
      <a:dk1>
        <a:srgbClr val="000000"/>
      </a:dk1>
      <a:lt1>
        <a:srgbClr val="FFFFFF"/>
      </a:lt1>
      <a:dk2>
        <a:srgbClr val="032954"/>
      </a:dk2>
      <a:lt2>
        <a:srgbClr val="0766D1"/>
      </a:lt2>
      <a:accent1>
        <a:srgbClr val="0766D1"/>
      </a:accent1>
      <a:accent2>
        <a:srgbClr val="4398F9"/>
      </a:accent2>
      <a:accent3>
        <a:srgbClr val="C4DEFD"/>
      </a:accent3>
      <a:accent4>
        <a:srgbClr val="032954"/>
      </a:accent4>
      <a:accent5>
        <a:srgbClr val="7E889A"/>
      </a:accent5>
      <a:accent6>
        <a:srgbClr val="BAC0C9"/>
      </a:accent6>
      <a:hlink>
        <a:srgbClr val="4398F9"/>
      </a:hlink>
      <a:folHlink>
        <a:srgbClr val="C4DEFD"/>
      </a:folHlink>
    </a:clrScheme>
    <a:fontScheme name="Anova">
      <a:majorFont>
        <a:latin typeface="Anova Bold"/>
        <a:ea typeface=""/>
        <a:cs typeface=""/>
      </a:majorFont>
      <a:minorFont>
        <a:latin typeface="A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700f1b6-08c8-43a9-9095-8ba63316f813" xsi:nil="true"/>
    <lcf76f155ced4ddcb4097134ff3c332f xmlns="bc7c5712-1bd6-4485-a66b-19f4c9d6ced6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FA865081BFAE45992A5D513CEC7A6B" ma:contentTypeVersion="15" ma:contentTypeDescription="Create a new document." ma:contentTypeScope="" ma:versionID="701c55a0972ac673c3a21526fc4d6de6">
  <xsd:schema xmlns:xsd="http://www.w3.org/2001/XMLSchema" xmlns:xs="http://www.w3.org/2001/XMLSchema" xmlns:p="http://schemas.microsoft.com/office/2006/metadata/properties" xmlns:ns2="bc7c5712-1bd6-4485-a66b-19f4c9d6ced6" xmlns:ns3="c700f1b6-08c8-43a9-9095-8ba63316f813" targetNamespace="http://schemas.microsoft.com/office/2006/metadata/properties" ma:root="true" ma:fieldsID="a5b4ce5c1c48f978c0c936403cfde143" ns2:_="" ns3:_="">
    <xsd:import namespace="bc7c5712-1bd6-4485-a66b-19f4c9d6ced6"/>
    <xsd:import namespace="c700f1b6-08c8-43a9-9095-8ba63316f8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7c5712-1bd6-4485-a66b-19f4c9d6ce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7fd0e135-c9ac-4e89-9c36-fb2929ad0f0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00f1b6-08c8-43a9-9095-8ba63316f81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f6fe48c0-3ec8-4bfc-9a14-21c63cea30aa}" ma:internalName="TaxCatchAll" ma:showField="CatchAllData" ma:web="c700f1b6-08c8-43a9-9095-8ba63316f81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E925E4-5239-4639-A029-07B3CFD6A3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663518-7548-4643-8219-608BFF0DFA0C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  <ds:schemaRef ds:uri="c700f1b6-08c8-43a9-9095-8ba63316f813"/>
    <ds:schemaRef ds:uri="bc7c5712-1bd6-4485-a66b-19f4c9d6ced6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03D78BA-EF6C-47B7-BE8F-94CD7B3D54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7c5712-1bd6-4485-a66b-19f4c9d6ced6"/>
    <ds:schemaRef ds:uri="c700f1b6-08c8-43a9-9095-8ba63316f8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2025_Innovate_PowerPoint_Template</Template>
  <TotalTime>118</TotalTime>
  <Words>779</Words>
  <Application>Microsoft Office PowerPoint</Application>
  <PresentationFormat>Custom</PresentationFormat>
  <Paragraphs>68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Wingdings</vt:lpstr>
      <vt:lpstr>Anova Light</vt:lpstr>
      <vt:lpstr>Arial</vt:lpstr>
      <vt:lpstr>SAS - EXTERNAL</vt:lpstr>
      <vt:lpstr>SAS - EXTERNAL - NDA</vt:lpstr>
      <vt:lpstr>Build SAS® Studio Flows</vt:lpstr>
      <vt:lpstr>SAS Studio Interface </vt:lpstr>
      <vt:lpstr>SAS Studio Flows </vt:lpstr>
      <vt:lpstr>SAS Studio Flows </vt:lpstr>
      <vt:lpstr>Hands-on Exercise</vt:lpstr>
      <vt:lpstr>SAS Studio Flows</vt:lpstr>
      <vt:lpstr>Thanks for attending this hands-on session!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Lorilyn Russell</dc:creator>
  <cp:lastModifiedBy>Mary Kathryn Queen</cp:lastModifiedBy>
  <cp:revision>1</cp:revision>
  <cp:lastPrinted>2025-03-04T16:06:57Z</cp:lastPrinted>
  <dcterms:created xsi:type="dcterms:W3CDTF">2025-01-22T00:15:20Z</dcterms:created>
  <dcterms:modified xsi:type="dcterms:W3CDTF">2025-03-05T16:40:03Z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451006F2-8E20-4D4E-B05C-4B5D02827FD6</vt:lpwstr>
  </property>
  <property fmtid="{D5CDD505-2E9C-101B-9397-08002B2CF9AE}" pid="3" name="ArticulatePath">
    <vt:lpwstr>2020-Template-External</vt:lpwstr>
  </property>
  <property fmtid="{D5CDD505-2E9C-101B-9397-08002B2CF9AE}" pid="4" name="ContentTypeId">
    <vt:lpwstr>0x010100F9FA865081BFAE45992A5D513CEC7A6B</vt:lpwstr>
  </property>
  <property fmtid="{D5CDD505-2E9C-101B-9397-08002B2CF9AE}" pid="5" name="MediaServiceImageTags">
    <vt:lpwstr/>
  </property>
</Properties>
</file>