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9" d="100"/>
          <a:sy n="59" d="100"/>
        </p:scale>
        <p:origin x="-1476" y="-1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52800"/>
            <a:ext cx="6248400" cy="6858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Bird Strikes</a:t>
            </a:r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Trends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Untitled-1 cop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57200"/>
            <a:ext cx="4648200" cy="2438405"/>
          </a:xfrm>
          <a:prstGeom prst="rect">
            <a:avLst/>
          </a:prstGeom>
        </p:spPr>
      </p:pic>
      <p:pic>
        <p:nvPicPr>
          <p:cNvPr id="6" name="Picture 5" descr="Untitled-1 copy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2800" y="0"/>
            <a:ext cx="4648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33800" y="4191000"/>
            <a:ext cx="192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Dashboard Report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95600" y="1905000"/>
            <a:ext cx="1512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Introduction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19400" y="2590800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Explore the dynamics of bird strike patterns and analysis, unveiling trends, risks, and mitigation strategies crucial for enhancing aviation safety and minimizing operational disruptions.</a:t>
            </a:r>
            <a:endParaRPr lang="en-US" dirty="0"/>
          </a:p>
        </p:txBody>
      </p:sp>
      <p:pic>
        <p:nvPicPr>
          <p:cNvPr id="10" name="Picture 9" descr="Untitled-1 copy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1" y="-457200"/>
            <a:ext cx="4648200" cy="2743200"/>
          </a:xfrm>
          <a:prstGeom prst="rect">
            <a:avLst/>
          </a:prstGeom>
        </p:spPr>
      </p:pic>
      <p:pic>
        <p:nvPicPr>
          <p:cNvPr id="11" name="Picture 10" descr="Untitled-1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19200" y="4419595"/>
            <a:ext cx="4648200" cy="24384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76600" y="190500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Analysis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2590800"/>
            <a:ext cx="28588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  </a:t>
            </a:r>
            <a:r>
              <a:rPr lang="en-IN" dirty="0" smtClean="0"/>
              <a:t>Bird strikes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 Cost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 Number of People Injured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 Top 50 Airports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 Impact to Flights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 Top 10 Airlines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 Pilot Warned</a:t>
            </a:r>
            <a:endParaRPr lang="en-IN" dirty="0" smtClean="0"/>
          </a:p>
        </p:txBody>
      </p:sp>
      <p:pic>
        <p:nvPicPr>
          <p:cNvPr id="10" name="Picture 9" descr="Untitled-1 cop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219200" y="4419595"/>
            <a:ext cx="4648200" cy="2438405"/>
          </a:xfrm>
          <a:prstGeom prst="rect">
            <a:avLst/>
          </a:prstGeom>
        </p:spPr>
      </p:pic>
      <p:pic>
        <p:nvPicPr>
          <p:cNvPr id="11" name="Picture 10" descr="Untitled-1 copy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1" y="-457200"/>
            <a:ext cx="4648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667000" y="1143000"/>
            <a:ext cx="1342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Dashboard</a:t>
            </a:r>
            <a:endParaRPr lang="en-US" sz="2000" b="1" dirty="0"/>
          </a:p>
        </p:txBody>
      </p:sp>
      <p:pic>
        <p:nvPicPr>
          <p:cNvPr id="6" name="Picture 5" descr="Bird Strickes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780" y="1499135"/>
            <a:ext cx="6554219" cy="4368265"/>
          </a:xfrm>
          <a:prstGeom prst="rect">
            <a:avLst/>
          </a:prstGeom>
        </p:spPr>
      </p:pic>
      <p:pic>
        <p:nvPicPr>
          <p:cNvPr id="7" name="Picture 6" descr="Untitled-1 copy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1" y="-457200"/>
            <a:ext cx="4648200" cy="2743200"/>
          </a:xfrm>
          <a:prstGeom prst="rect">
            <a:avLst/>
          </a:prstGeom>
        </p:spPr>
      </p:pic>
      <p:pic>
        <p:nvPicPr>
          <p:cNvPr id="8" name="Picture 7" descr="Untitled-1 cop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19200" y="4419595"/>
            <a:ext cx="4648200" cy="24384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29000" y="2590800"/>
            <a:ext cx="217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/>
              <a:t>Thank you</a:t>
            </a:r>
            <a:endParaRPr lang="en-US" sz="3600" b="1" dirty="0"/>
          </a:p>
        </p:txBody>
      </p:sp>
      <p:pic>
        <p:nvPicPr>
          <p:cNvPr id="7" name="Picture 6" descr="Untitled-1 cop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219200" y="4419595"/>
            <a:ext cx="4648200" cy="2438405"/>
          </a:xfrm>
          <a:prstGeom prst="rect">
            <a:avLst/>
          </a:prstGeom>
        </p:spPr>
      </p:pic>
      <p:pic>
        <p:nvPicPr>
          <p:cNvPr id="8" name="Picture 7" descr="Untitled-1 copy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1" y="-457200"/>
            <a:ext cx="46482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63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Sasanth NS</dc:creator>
  <cp:lastModifiedBy>sasanth ns</cp:lastModifiedBy>
  <cp:revision>7</cp:revision>
  <dcterms:created xsi:type="dcterms:W3CDTF">2006-08-16T00:00:00Z</dcterms:created>
  <dcterms:modified xsi:type="dcterms:W3CDTF">2024-03-19T17:54:38Z</dcterms:modified>
</cp:coreProperties>
</file>