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212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6248400" cy="6858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Bird Strikes Trends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Untitled-1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7200"/>
            <a:ext cx="4648200" cy="2438405"/>
          </a:xfrm>
          <a:prstGeom prst="rect">
            <a:avLst/>
          </a:prstGeom>
        </p:spPr>
      </p:pic>
      <p:pic>
        <p:nvPicPr>
          <p:cNvPr id="6" name="Picture 5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0"/>
            <a:ext cx="4648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4191000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Dashboard Report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600" y="1905000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Introduction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25908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Explore the dynamics of bird strike patterns and analysis, unveiling trends, risks, and mitigation strategies crucial for enhancing aviation safety and minimizing operational disruptions.</a:t>
            </a:r>
            <a:endParaRPr lang="en-US" dirty="0"/>
          </a:p>
        </p:txBody>
      </p:sp>
      <p:pic>
        <p:nvPicPr>
          <p:cNvPr id="10" name="Picture 9" descr="Untitled-1 copy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  <p:pic>
        <p:nvPicPr>
          <p:cNvPr id="11" name="Picture 10" descr="Untitled-1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6600" y="190500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Analysis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2590800"/>
            <a:ext cx="28588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Bird strikes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Cost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Number of People Injured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Top 50 Airports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Impact to Flights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Top 10 Airlines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Pilot Warned</a:t>
            </a:r>
          </a:p>
        </p:txBody>
      </p:sp>
      <p:pic>
        <p:nvPicPr>
          <p:cNvPr id="10" name="Picture 9" descr="Untitled-1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  <p:pic>
        <p:nvPicPr>
          <p:cNvPr id="11" name="Picture 10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67000" y="1143000"/>
            <a:ext cx="134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Dashboard</a:t>
            </a:r>
            <a:endParaRPr lang="en-US" sz="2000" b="1" dirty="0"/>
          </a:p>
        </p:txBody>
      </p:sp>
      <p:pic>
        <p:nvPicPr>
          <p:cNvPr id="7" name="Picture 6" descr="Untitled-1 copy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  <p:pic>
        <p:nvPicPr>
          <p:cNvPr id="8" name="Picture 7" descr="Untitled-1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  <p:pic>
        <p:nvPicPr>
          <p:cNvPr id="9" name="Picture 8" descr="Screenshot 2025-01-04 1208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981199"/>
            <a:ext cx="6248400" cy="42376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00" y="2590800"/>
            <a:ext cx="21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Thank you</a:t>
            </a:r>
            <a:endParaRPr lang="en-US" sz="3600" b="1" dirty="0"/>
          </a:p>
        </p:txBody>
      </p:sp>
      <p:pic>
        <p:nvPicPr>
          <p:cNvPr id="7" name="Picture 6" descr="Untitled-1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19200" y="4419595"/>
            <a:ext cx="4648200" cy="2438405"/>
          </a:xfrm>
          <a:prstGeom prst="rect">
            <a:avLst/>
          </a:prstGeom>
        </p:spPr>
      </p:pic>
      <p:pic>
        <p:nvPicPr>
          <p:cNvPr id="8" name="Picture 7" descr="Untitled-1 copy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1" y="-457200"/>
            <a:ext cx="4648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Sasanth NS</dc:creator>
  <cp:lastModifiedBy>sasanth ns</cp:lastModifiedBy>
  <cp:revision>8</cp:revision>
  <dcterms:created xsi:type="dcterms:W3CDTF">2006-08-16T00:00:00Z</dcterms:created>
  <dcterms:modified xsi:type="dcterms:W3CDTF">2025-01-04T06:39:24Z</dcterms:modified>
</cp:coreProperties>
</file>