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9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248400" cy="685800"/>
          </a:xfrm>
        </p:spPr>
        <p:txBody>
          <a:bodyPr>
            <a:normAutofit fontScale="92500"/>
          </a:bodyPr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Employees Attrition Trends or Patterns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greendestination+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419101" cy="2935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eendestination+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19399" cy="1143000"/>
          </a:xfrm>
          <a:prstGeom prst="rect">
            <a:avLst/>
          </a:prstGeom>
        </p:spPr>
      </p:pic>
      <p:pic>
        <p:nvPicPr>
          <p:cNvPr id="7" name="Picture 6" descr="lea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3810000"/>
            <a:ext cx="6419101" cy="2935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1752600"/>
            <a:ext cx="151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Introduction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22860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Unlock the secrets of employee attrition through comprehensive analysis. Discover underlying trends, drivers, and implications to inform proactive retention strategies and foster a thriving workplace culture.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f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3810000"/>
            <a:ext cx="6419101" cy="2935230"/>
          </a:xfrm>
          <a:prstGeom prst="rect">
            <a:avLst/>
          </a:prstGeom>
        </p:spPr>
      </p:pic>
      <p:pic>
        <p:nvPicPr>
          <p:cNvPr id="5" name="Picture 4" descr="greendestination+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19399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152400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Analysis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2514600"/>
            <a:ext cx="2988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Attrition Rate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Attrition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Department Wise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Attrition by Income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Attrition by Age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Attrition by Salary Hike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Attrition by Distance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Attrition by Job Satisfaction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destination+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19399" cy="1143000"/>
          </a:xfrm>
          <a:prstGeom prst="rect">
            <a:avLst/>
          </a:prstGeom>
        </p:spPr>
      </p:pic>
      <p:pic>
        <p:nvPicPr>
          <p:cNvPr id="5" name="Picture 4" descr="lea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3810000"/>
            <a:ext cx="6419101" cy="2935230"/>
          </a:xfrm>
          <a:prstGeom prst="rect">
            <a:avLst/>
          </a:prstGeom>
        </p:spPr>
      </p:pic>
      <p:pic>
        <p:nvPicPr>
          <p:cNvPr id="9" name="Picture 8" descr="Dashboard 3 (6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799" y="1905000"/>
            <a:ext cx="6564923" cy="3352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05000" y="1371600"/>
            <a:ext cx="1342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Dashboard</a:t>
            </a: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f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3810000"/>
            <a:ext cx="6419101" cy="2935230"/>
          </a:xfrm>
          <a:prstGeom prst="rect">
            <a:avLst/>
          </a:prstGeom>
        </p:spPr>
      </p:pic>
      <p:pic>
        <p:nvPicPr>
          <p:cNvPr id="5" name="Picture 4" descr="greendestination+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19399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2590800"/>
            <a:ext cx="21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Thank you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Sasanth NS</dc:creator>
  <cp:lastModifiedBy>sasanth ns</cp:lastModifiedBy>
  <cp:revision>5</cp:revision>
  <dcterms:created xsi:type="dcterms:W3CDTF">2006-08-16T00:00:00Z</dcterms:created>
  <dcterms:modified xsi:type="dcterms:W3CDTF">2024-03-19T17:21:51Z</dcterms:modified>
</cp:coreProperties>
</file>