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73194-42AC-4E91-8C86-3A40AE593E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813175B-E85A-49DC-A7D0-2F6C81765C45}">
      <dgm:prSet phldrT="[Text]" custT="1"/>
      <dgm:spPr/>
      <dgm:t>
        <a:bodyPr/>
        <a:lstStyle/>
        <a:p>
          <a:r>
            <a:rPr lang="en-US" sz="3200" dirty="0" smtClean="0"/>
            <a:t>Prepare data</a:t>
          </a:r>
          <a:endParaRPr lang="en-GB" sz="3200" dirty="0"/>
        </a:p>
      </dgm:t>
    </dgm:pt>
    <dgm:pt modelId="{68A07576-C631-4742-BC14-A8B5C8F53415}" type="parTrans" cxnId="{D8CB2249-F1F4-41D6-BD9F-800BD59311F8}">
      <dgm:prSet/>
      <dgm:spPr/>
      <dgm:t>
        <a:bodyPr/>
        <a:lstStyle/>
        <a:p>
          <a:endParaRPr lang="en-GB"/>
        </a:p>
      </dgm:t>
    </dgm:pt>
    <dgm:pt modelId="{EBD54A74-2451-4FF5-9F7B-7108B190CE53}" type="sibTrans" cxnId="{D8CB2249-F1F4-41D6-BD9F-800BD59311F8}">
      <dgm:prSet/>
      <dgm:spPr/>
      <dgm:t>
        <a:bodyPr/>
        <a:lstStyle/>
        <a:p>
          <a:endParaRPr lang="en-GB"/>
        </a:p>
      </dgm:t>
    </dgm:pt>
    <dgm:pt modelId="{9A8F9F1A-88E4-4412-8ACF-39265B0193D6}">
      <dgm:prSet phldrT="[Text]" custT="1"/>
      <dgm:spPr/>
      <dgm:t>
        <a:bodyPr/>
        <a:lstStyle/>
        <a:p>
          <a:r>
            <a:rPr lang="en-US" sz="3200" dirty="0" smtClean="0"/>
            <a:t>Create plot</a:t>
          </a:r>
          <a:endParaRPr lang="en-GB" sz="3200" dirty="0"/>
        </a:p>
      </dgm:t>
    </dgm:pt>
    <dgm:pt modelId="{F79FA3C6-7768-4205-9261-CCAD533E149D}" type="parTrans" cxnId="{E764CB4D-5722-4948-812B-551F8EB21E3C}">
      <dgm:prSet/>
      <dgm:spPr/>
      <dgm:t>
        <a:bodyPr/>
        <a:lstStyle/>
        <a:p>
          <a:endParaRPr lang="en-GB"/>
        </a:p>
      </dgm:t>
    </dgm:pt>
    <dgm:pt modelId="{E1569BFE-1718-4DDF-BAE5-18DE33924258}" type="sibTrans" cxnId="{E764CB4D-5722-4948-812B-551F8EB21E3C}">
      <dgm:prSet/>
      <dgm:spPr/>
      <dgm:t>
        <a:bodyPr/>
        <a:lstStyle/>
        <a:p>
          <a:endParaRPr lang="en-GB"/>
        </a:p>
      </dgm:t>
    </dgm:pt>
    <dgm:pt modelId="{0569364A-3045-4135-B6DB-D3763153EAFA}">
      <dgm:prSet phldrT="[Text]" custT="1"/>
      <dgm:spPr/>
      <dgm:t>
        <a:bodyPr/>
        <a:lstStyle/>
        <a:p>
          <a:r>
            <a:rPr lang="en-US" sz="3200" dirty="0" smtClean="0"/>
            <a:t>Customize</a:t>
          </a:r>
          <a:r>
            <a:rPr lang="en-US" sz="3700" dirty="0" smtClean="0"/>
            <a:t> </a:t>
          </a:r>
          <a:r>
            <a:rPr lang="en-US" sz="3200" dirty="0" smtClean="0"/>
            <a:t>plot</a:t>
          </a:r>
          <a:endParaRPr lang="en-GB" sz="3200" dirty="0"/>
        </a:p>
      </dgm:t>
    </dgm:pt>
    <dgm:pt modelId="{5A285879-065E-4B48-83DA-DF3DA2359181}" type="parTrans" cxnId="{55403142-539C-47F5-9C5A-DA701DA59B03}">
      <dgm:prSet/>
      <dgm:spPr/>
      <dgm:t>
        <a:bodyPr/>
        <a:lstStyle/>
        <a:p>
          <a:endParaRPr lang="en-GB"/>
        </a:p>
      </dgm:t>
    </dgm:pt>
    <dgm:pt modelId="{FD35049D-8142-4E9C-891B-6B525D51104D}" type="sibTrans" cxnId="{55403142-539C-47F5-9C5A-DA701DA59B03}">
      <dgm:prSet/>
      <dgm:spPr/>
      <dgm:t>
        <a:bodyPr/>
        <a:lstStyle/>
        <a:p>
          <a:endParaRPr lang="en-GB"/>
        </a:p>
      </dgm:t>
    </dgm:pt>
    <dgm:pt modelId="{81F98217-4EDA-4D53-AA20-C39B6B8A5630}">
      <dgm:prSet phldrT="[Text]" custT="1"/>
      <dgm:spPr/>
      <dgm:t>
        <a:bodyPr/>
        <a:lstStyle/>
        <a:p>
          <a:r>
            <a:rPr lang="en-US" sz="3200" dirty="0" smtClean="0"/>
            <a:t>Save</a:t>
          </a:r>
          <a:r>
            <a:rPr lang="en-US" sz="3700" dirty="0" smtClean="0"/>
            <a:t> </a:t>
          </a:r>
          <a:r>
            <a:rPr lang="en-US" sz="3200" dirty="0" smtClean="0"/>
            <a:t>and</a:t>
          </a:r>
          <a:r>
            <a:rPr lang="en-US" sz="3700" dirty="0" smtClean="0"/>
            <a:t> </a:t>
          </a:r>
          <a:r>
            <a:rPr lang="en-US" sz="3200" dirty="0" smtClean="0"/>
            <a:t>show</a:t>
          </a:r>
          <a:r>
            <a:rPr lang="en-US" sz="3700" dirty="0" smtClean="0"/>
            <a:t> </a:t>
          </a:r>
          <a:r>
            <a:rPr lang="en-US" sz="3200" dirty="0" smtClean="0"/>
            <a:t>plot</a:t>
          </a:r>
          <a:endParaRPr lang="en-GB" sz="3200" dirty="0"/>
        </a:p>
      </dgm:t>
    </dgm:pt>
    <dgm:pt modelId="{4BF35055-EA46-4123-973A-FCC88293F323}" type="parTrans" cxnId="{0B0E7E4A-66A6-4353-8F56-16CBAFECCA8E}">
      <dgm:prSet/>
      <dgm:spPr/>
      <dgm:t>
        <a:bodyPr/>
        <a:lstStyle/>
        <a:p>
          <a:endParaRPr lang="en-GB"/>
        </a:p>
      </dgm:t>
    </dgm:pt>
    <dgm:pt modelId="{5E177320-00EF-470C-B689-45C75F3662B1}" type="sibTrans" cxnId="{0B0E7E4A-66A6-4353-8F56-16CBAFECCA8E}">
      <dgm:prSet/>
      <dgm:spPr/>
      <dgm:t>
        <a:bodyPr/>
        <a:lstStyle/>
        <a:p>
          <a:endParaRPr lang="en-GB"/>
        </a:p>
      </dgm:t>
    </dgm:pt>
    <dgm:pt modelId="{23557F01-90FB-453F-AFA1-82F31F712C76}" type="pres">
      <dgm:prSet presAssocID="{7A773194-42AC-4E91-8C86-3A40AE593E23}" presName="CompostProcess" presStyleCnt="0">
        <dgm:presLayoutVars>
          <dgm:dir/>
          <dgm:resizeHandles val="exact"/>
        </dgm:presLayoutVars>
      </dgm:prSet>
      <dgm:spPr/>
    </dgm:pt>
    <dgm:pt modelId="{CE6FF4F6-7D42-4432-A65A-4C6022CC1EB2}" type="pres">
      <dgm:prSet presAssocID="{7A773194-42AC-4E91-8C86-3A40AE593E23}" presName="arrow" presStyleLbl="bgShp" presStyleIdx="0" presStyleCnt="1" custScaleX="117647"/>
      <dgm:spPr/>
    </dgm:pt>
    <dgm:pt modelId="{3D6E2781-A4FD-4D46-A90F-0429EADF990D}" type="pres">
      <dgm:prSet presAssocID="{7A773194-42AC-4E91-8C86-3A40AE593E23}" presName="linearProcess" presStyleCnt="0"/>
      <dgm:spPr/>
    </dgm:pt>
    <dgm:pt modelId="{B1A8A717-FC0A-465A-A6C2-EB1B806DA3E2}" type="pres">
      <dgm:prSet presAssocID="{0813175B-E85A-49DC-A7D0-2F6C81765C45}" presName="textNode" presStyleLbl="node1" presStyleIdx="0" presStyleCnt="4">
        <dgm:presLayoutVars>
          <dgm:bulletEnabled val="1"/>
        </dgm:presLayoutVars>
      </dgm:prSet>
      <dgm:spPr/>
    </dgm:pt>
    <dgm:pt modelId="{3E025F9B-ADE6-4D43-A452-A92B88BA0E9A}" type="pres">
      <dgm:prSet presAssocID="{EBD54A74-2451-4FF5-9F7B-7108B190CE53}" presName="sibTrans" presStyleCnt="0"/>
      <dgm:spPr/>
    </dgm:pt>
    <dgm:pt modelId="{9127DA7B-3438-4C08-826D-C6E250C7059E}" type="pres">
      <dgm:prSet presAssocID="{9A8F9F1A-88E4-4412-8ACF-39265B0193D6}" presName="textNode" presStyleLbl="node1" presStyleIdx="1" presStyleCnt="4">
        <dgm:presLayoutVars>
          <dgm:bulletEnabled val="1"/>
        </dgm:presLayoutVars>
      </dgm:prSet>
      <dgm:spPr/>
    </dgm:pt>
    <dgm:pt modelId="{81782D89-D512-4B1F-A2FF-213CA1532A98}" type="pres">
      <dgm:prSet presAssocID="{E1569BFE-1718-4DDF-BAE5-18DE33924258}" presName="sibTrans" presStyleCnt="0"/>
      <dgm:spPr/>
    </dgm:pt>
    <dgm:pt modelId="{8B26F084-9780-44CD-99E8-11F0C0B3FB21}" type="pres">
      <dgm:prSet presAssocID="{0569364A-3045-4135-B6DB-D3763153EAFA}" presName="textNode" presStyleLbl="node1" presStyleIdx="2" presStyleCnt="4">
        <dgm:presLayoutVars>
          <dgm:bulletEnabled val="1"/>
        </dgm:presLayoutVars>
      </dgm:prSet>
      <dgm:spPr/>
    </dgm:pt>
    <dgm:pt modelId="{75D339B2-D498-498E-B196-A459AD34E355}" type="pres">
      <dgm:prSet presAssocID="{FD35049D-8142-4E9C-891B-6B525D51104D}" presName="sibTrans" presStyleCnt="0"/>
      <dgm:spPr/>
    </dgm:pt>
    <dgm:pt modelId="{A75120AD-C856-460A-A8A3-86DBBF1080A6}" type="pres">
      <dgm:prSet presAssocID="{81F98217-4EDA-4D53-AA20-C39B6B8A563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B0E7E4A-66A6-4353-8F56-16CBAFECCA8E}" srcId="{7A773194-42AC-4E91-8C86-3A40AE593E23}" destId="{81F98217-4EDA-4D53-AA20-C39B6B8A5630}" srcOrd="3" destOrd="0" parTransId="{4BF35055-EA46-4123-973A-FCC88293F323}" sibTransId="{5E177320-00EF-470C-B689-45C75F3662B1}"/>
    <dgm:cxn modelId="{4E55FB71-3196-4233-A3B7-BFF16A1C9017}" type="presOf" srcId="{9A8F9F1A-88E4-4412-8ACF-39265B0193D6}" destId="{9127DA7B-3438-4C08-826D-C6E250C7059E}" srcOrd="0" destOrd="0" presId="urn:microsoft.com/office/officeart/2005/8/layout/hProcess9"/>
    <dgm:cxn modelId="{55403142-539C-47F5-9C5A-DA701DA59B03}" srcId="{7A773194-42AC-4E91-8C86-3A40AE593E23}" destId="{0569364A-3045-4135-B6DB-D3763153EAFA}" srcOrd="2" destOrd="0" parTransId="{5A285879-065E-4B48-83DA-DF3DA2359181}" sibTransId="{FD35049D-8142-4E9C-891B-6B525D51104D}"/>
    <dgm:cxn modelId="{F0C47E48-3BB0-47F4-8854-983CFD90B50C}" type="presOf" srcId="{0569364A-3045-4135-B6DB-D3763153EAFA}" destId="{8B26F084-9780-44CD-99E8-11F0C0B3FB21}" srcOrd="0" destOrd="0" presId="urn:microsoft.com/office/officeart/2005/8/layout/hProcess9"/>
    <dgm:cxn modelId="{90E52AA7-1B6C-4AB8-BB70-8691CE5F967A}" type="presOf" srcId="{0813175B-E85A-49DC-A7D0-2F6C81765C45}" destId="{B1A8A717-FC0A-465A-A6C2-EB1B806DA3E2}" srcOrd="0" destOrd="0" presId="urn:microsoft.com/office/officeart/2005/8/layout/hProcess9"/>
    <dgm:cxn modelId="{68B4C40C-F085-4005-ADB5-D700E182B068}" type="presOf" srcId="{7A773194-42AC-4E91-8C86-3A40AE593E23}" destId="{23557F01-90FB-453F-AFA1-82F31F712C76}" srcOrd="0" destOrd="0" presId="urn:microsoft.com/office/officeart/2005/8/layout/hProcess9"/>
    <dgm:cxn modelId="{B8A646C8-13E0-41C6-8659-6515982FEB34}" type="presOf" srcId="{81F98217-4EDA-4D53-AA20-C39B6B8A5630}" destId="{A75120AD-C856-460A-A8A3-86DBBF1080A6}" srcOrd="0" destOrd="0" presId="urn:microsoft.com/office/officeart/2005/8/layout/hProcess9"/>
    <dgm:cxn modelId="{E764CB4D-5722-4948-812B-551F8EB21E3C}" srcId="{7A773194-42AC-4E91-8C86-3A40AE593E23}" destId="{9A8F9F1A-88E4-4412-8ACF-39265B0193D6}" srcOrd="1" destOrd="0" parTransId="{F79FA3C6-7768-4205-9261-CCAD533E149D}" sibTransId="{E1569BFE-1718-4DDF-BAE5-18DE33924258}"/>
    <dgm:cxn modelId="{D8CB2249-F1F4-41D6-BD9F-800BD59311F8}" srcId="{7A773194-42AC-4E91-8C86-3A40AE593E23}" destId="{0813175B-E85A-49DC-A7D0-2F6C81765C45}" srcOrd="0" destOrd="0" parTransId="{68A07576-C631-4742-BC14-A8B5C8F53415}" sibTransId="{EBD54A74-2451-4FF5-9F7B-7108B190CE53}"/>
    <dgm:cxn modelId="{CA3931D0-4458-4CCE-B9D6-0BECFDF82039}" type="presParOf" srcId="{23557F01-90FB-453F-AFA1-82F31F712C76}" destId="{CE6FF4F6-7D42-4432-A65A-4C6022CC1EB2}" srcOrd="0" destOrd="0" presId="urn:microsoft.com/office/officeart/2005/8/layout/hProcess9"/>
    <dgm:cxn modelId="{41C06C8C-EC4B-4035-A3C8-45DDD451E631}" type="presParOf" srcId="{23557F01-90FB-453F-AFA1-82F31F712C76}" destId="{3D6E2781-A4FD-4D46-A90F-0429EADF990D}" srcOrd="1" destOrd="0" presId="urn:microsoft.com/office/officeart/2005/8/layout/hProcess9"/>
    <dgm:cxn modelId="{5C6063F5-6158-498E-9AEA-97FDDAED3CE2}" type="presParOf" srcId="{3D6E2781-A4FD-4D46-A90F-0429EADF990D}" destId="{B1A8A717-FC0A-465A-A6C2-EB1B806DA3E2}" srcOrd="0" destOrd="0" presId="urn:microsoft.com/office/officeart/2005/8/layout/hProcess9"/>
    <dgm:cxn modelId="{03A02F2E-75C0-4774-921F-459874A1A80D}" type="presParOf" srcId="{3D6E2781-A4FD-4D46-A90F-0429EADF990D}" destId="{3E025F9B-ADE6-4D43-A452-A92B88BA0E9A}" srcOrd="1" destOrd="0" presId="urn:microsoft.com/office/officeart/2005/8/layout/hProcess9"/>
    <dgm:cxn modelId="{30FA5FE1-F242-4DE4-A3D7-C0B5DACD4FF7}" type="presParOf" srcId="{3D6E2781-A4FD-4D46-A90F-0429EADF990D}" destId="{9127DA7B-3438-4C08-826D-C6E250C7059E}" srcOrd="2" destOrd="0" presId="urn:microsoft.com/office/officeart/2005/8/layout/hProcess9"/>
    <dgm:cxn modelId="{41847889-45C0-4F3B-A099-47A6CDFAC31D}" type="presParOf" srcId="{3D6E2781-A4FD-4D46-A90F-0429EADF990D}" destId="{81782D89-D512-4B1F-A2FF-213CA1532A98}" srcOrd="3" destOrd="0" presId="urn:microsoft.com/office/officeart/2005/8/layout/hProcess9"/>
    <dgm:cxn modelId="{227E18D4-A3B0-4629-B6F9-5A2093E7860A}" type="presParOf" srcId="{3D6E2781-A4FD-4D46-A90F-0429EADF990D}" destId="{8B26F084-9780-44CD-99E8-11F0C0B3FB21}" srcOrd="4" destOrd="0" presId="urn:microsoft.com/office/officeart/2005/8/layout/hProcess9"/>
    <dgm:cxn modelId="{4892869F-5A77-4D17-8833-61A2322BABC9}" type="presParOf" srcId="{3D6E2781-A4FD-4D46-A90F-0429EADF990D}" destId="{75D339B2-D498-498E-B196-A459AD34E355}" srcOrd="5" destOrd="0" presId="urn:microsoft.com/office/officeart/2005/8/layout/hProcess9"/>
    <dgm:cxn modelId="{5695FA9B-8576-4E7D-B900-1ABF5FE59570}" type="presParOf" srcId="{3D6E2781-A4FD-4D46-A90F-0429EADF990D}" destId="{A75120AD-C856-460A-A8A3-86DBBF1080A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FF4F6-7D42-4432-A65A-4C6022CC1EB2}">
      <dsp:nvSpPr>
        <dsp:cNvPr id="0" name=""/>
        <dsp:cNvSpPr/>
      </dsp:nvSpPr>
      <dsp:spPr>
        <a:xfrm>
          <a:off x="2" y="0"/>
          <a:ext cx="10424798" cy="36899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8A717-FC0A-465A-A6C2-EB1B806DA3E2}">
      <dsp:nvSpPr>
        <dsp:cNvPr id="0" name=""/>
        <dsp:cNvSpPr/>
      </dsp:nvSpPr>
      <dsp:spPr>
        <a:xfrm>
          <a:off x="3563" y="1106990"/>
          <a:ext cx="2315039" cy="147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Prepare data</a:t>
          </a:r>
          <a:endParaRPr lang="en-GB" sz="3200" kern="1200" dirty="0"/>
        </a:p>
      </dsp:txBody>
      <dsp:txXfrm>
        <a:off x="75615" y="1179042"/>
        <a:ext cx="2170935" cy="1331883"/>
      </dsp:txXfrm>
    </dsp:sp>
    <dsp:sp modelId="{9127DA7B-3438-4C08-826D-C6E250C7059E}">
      <dsp:nvSpPr>
        <dsp:cNvPr id="0" name=""/>
        <dsp:cNvSpPr/>
      </dsp:nvSpPr>
      <dsp:spPr>
        <a:xfrm>
          <a:off x="2704442" y="1106990"/>
          <a:ext cx="2315039" cy="147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Create plot</a:t>
          </a:r>
          <a:endParaRPr lang="en-GB" sz="3200" kern="1200" dirty="0"/>
        </a:p>
      </dsp:txBody>
      <dsp:txXfrm>
        <a:off x="2776494" y="1179042"/>
        <a:ext cx="2170935" cy="1331883"/>
      </dsp:txXfrm>
    </dsp:sp>
    <dsp:sp modelId="{8B26F084-9780-44CD-99E8-11F0C0B3FB21}">
      <dsp:nvSpPr>
        <dsp:cNvPr id="0" name=""/>
        <dsp:cNvSpPr/>
      </dsp:nvSpPr>
      <dsp:spPr>
        <a:xfrm>
          <a:off x="5405321" y="1106990"/>
          <a:ext cx="2315039" cy="147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Customize</a:t>
          </a:r>
          <a:r>
            <a:rPr lang="en-US" sz="3700" kern="1200" dirty="0" smtClean="0"/>
            <a:t> </a:t>
          </a:r>
          <a:r>
            <a:rPr lang="en-US" sz="3200" kern="1200" dirty="0" smtClean="0"/>
            <a:t>plot</a:t>
          </a:r>
          <a:endParaRPr lang="en-GB" sz="3200" kern="1200" dirty="0"/>
        </a:p>
      </dsp:txBody>
      <dsp:txXfrm>
        <a:off x="5477373" y="1179042"/>
        <a:ext cx="2170935" cy="1331883"/>
      </dsp:txXfrm>
    </dsp:sp>
    <dsp:sp modelId="{A75120AD-C856-460A-A8A3-86DBBF1080A6}">
      <dsp:nvSpPr>
        <dsp:cNvPr id="0" name=""/>
        <dsp:cNvSpPr/>
      </dsp:nvSpPr>
      <dsp:spPr>
        <a:xfrm>
          <a:off x="8106201" y="1106990"/>
          <a:ext cx="2315039" cy="14759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Save</a:t>
          </a:r>
          <a:r>
            <a:rPr lang="en-US" sz="3700" kern="1200" dirty="0" smtClean="0"/>
            <a:t> </a:t>
          </a:r>
          <a:r>
            <a:rPr lang="en-US" sz="3200" kern="1200" dirty="0" smtClean="0"/>
            <a:t>and</a:t>
          </a:r>
          <a:r>
            <a:rPr lang="en-US" sz="3700" kern="1200" dirty="0" smtClean="0"/>
            <a:t> </a:t>
          </a:r>
          <a:r>
            <a:rPr lang="en-US" sz="3200" kern="1200" dirty="0" smtClean="0"/>
            <a:t>show</a:t>
          </a:r>
          <a:r>
            <a:rPr lang="en-US" sz="3700" kern="1200" dirty="0" smtClean="0"/>
            <a:t> </a:t>
          </a:r>
          <a:r>
            <a:rPr lang="en-US" sz="3200" kern="1200" dirty="0" smtClean="0"/>
            <a:t>plot</a:t>
          </a:r>
          <a:endParaRPr lang="en-GB" sz="3200" kern="1200" dirty="0"/>
        </a:p>
      </dsp:txBody>
      <dsp:txXfrm>
        <a:off x="8178253" y="1179042"/>
        <a:ext cx="2170935" cy="1331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43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9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0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4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1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413C-F298-4DE9-9109-26CFEEF1690E}" type="datetimeFigureOut">
              <a:rPr lang="en-GB" smtClean="0"/>
              <a:t>31/10/2017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2655-D4CD-4D59-B9C3-2A5EBDC62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6Pzg-UY1VD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Useful libraries in Python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Matplotlib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Seaborn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Scikit</a:t>
            </a:r>
            <a:r>
              <a:rPr lang="en-US" sz="1600" dirty="0" smtClean="0"/>
              <a:t>-learn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Practice example – Iris dataset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 visualization </a:t>
            </a:r>
            <a:r>
              <a:rPr lang="en-US" sz="2400" dirty="0" smtClean="0"/>
              <a:t>functions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Bokeh</a:t>
            </a:r>
            <a:endParaRPr lang="en-US" sz="1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 err="1"/>
              <a:t>Holoviews</a:t>
            </a:r>
            <a:endParaRPr lang="en-US" sz="1800" dirty="0"/>
          </a:p>
          <a:p>
            <a:pPr lvl="1"/>
            <a:endParaRPr lang="en-GB" sz="2200" dirty="0" smtClean="0"/>
          </a:p>
          <a:p>
            <a:endParaRPr lang="en-US" dirty="0" smtClean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r="7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00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err="1" smtClean="0"/>
              <a:t>Matplotlib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" b="50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Python plotting library</a:t>
            </a:r>
            <a:r>
              <a:rPr lang="en-GB" sz="2400" dirty="0" smtClean="0"/>
              <a:t> first released in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Produce publication quality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Work under interactive environments </a:t>
            </a:r>
            <a:endParaRPr lang="en-GB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2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err="1" smtClean="0"/>
              <a:t>Seaborn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Built on </a:t>
            </a:r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Appealing default aesthetics and color schemes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Extension of </a:t>
            </a:r>
            <a:r>
              <a:rPr lang="en-US" sz="2400" dirty="0" err="1" smtClean="0"/>
              <a:t>Matplotlib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Visualize many features at once </a:t>
            </a:r>
            <a:endParaRPr lang="en-GB" sz="2400" dirty="0" smtClean="0"/>
          </a:p>
          <a:p>
            <a:endParaRPr lang="en-US" dirty="0" smtClean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 b="1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67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Machine learning library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Features various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>
          <a:xfrm>
            <a:off x="3871913" y="987425"/>
            <a:ext cx="7888287" cy="4873625"/>
          </a:xfrm>
        </p:spPr>
      </p:pic>
    </p:spTree>
    <p:extLst>
      <p:ext uri="{BB962C8B-B14F-4D97-AF65-F5344CB8AC3E}">
        <p14:creationId xmlns:p14="http://schemas.microsoft.com/office/powerpoint/2010/main" val="4508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719440" cy="1069450"/>
          </a:xfrm>
        </p:spPr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 Steps for Creating Plots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83051909"/>
              </p:ext>
            </p:extLst>
          </p:nvPr>
        </p:nvGraphicFramePr>
        <p:xfrm>
          <a:off x="930584" y="1804524"/>
          <a:ext cx="10424804" cy="3689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74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smtClean="0"/>
              <a:t>Example – Iris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Seaborn</a:t>
            </a: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Matplotlib</a:t>
            </a:r>
            <a:r>
              <a:rPr lang="en-US" sz="2400" dirty="0" smtClean="0"/>
              <a:t> &amp; </a:t>
            </a:r>
            <a:r>
              <a:rPr lang="en-US" sz="2400" dirty="0" err="1" smtClean="0"/>
              <a:t>Schikit</a:t>
            </a:r>
            <a:r>
              <a:rPr lang="en-US" sz="2400" dirty="0"/>
              <a:t>-</a:t>
            </a:r>
            <a:r>
              <a:rPr lang="en-US" sz="2400" dirty="0" smtClean="0"/>
              <a:t>learn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" b="3443"/>
          <a:stretch>
            <a:fillRect/>
          </a:stretch>
        </p:blipFill>
        <p:spPr>
          <a:xfrm>
            <a:off x="4772025" y="564542"/>
            <a:ext cx="6935596" cy="5685182"/>
          </a:xfrm>
        </p:spPr>
      </p:pic>
    </p:spTree>
    <p:extLst>
      <p:ext uri="{BB962C8B-B14F-4D97-AF65-F5344CB8AC3E}">
        <p14:creationId xmlns:p14="http://schemas.microsoft.com/office/powerpoint/2010/main" val="143622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69450"/>
          </a:xfrm>
        </p:spPr>
        <p:txBody>
          <a:bodyPr/>
          <a:lstStyle/>
          <a:p>
            <a:r>
              <a:rPr lang="en-US" dirty="0" smtClean="0"/>
              <a:t>Other libraries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4904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Bokeh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Holoviews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6Pzg-UY1VD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83188" y="1526650"/>
            <a:ext cx="6230805" cy="38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44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Outline</vt:lpstr>
      <vt:lpstr>Matplotlib</vt:lpstr>
      <vt:lpstr>Seaborn</vt:lpstr>
      <vt:lpstr>Scikit-learn</vt:lpstr>
      <vt:lpstr>4 Steps for Creating Plots</vt:lpstr>
      <vt:lpstr>Example – Iris</vt:lpstr>
      <vt:lpstr>Other libraries</vt:lpstr>
    </vt:vector>
  </TitlesOfParts>
  <Company>Munich Re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Huang Adela - Singapore-MR</dc:creator>
  <cp:lastModifiedBy>Huang Adela - Singapore-MR</cp:lastModifiedBy>
  <cp:revision>14</cp:revision>
  <dcterms:created xsi:type="dcterms:W3CDTF">2017-10-31T00:20:31Z</dcterms:created>
  <dcterms:modified xsi:type="dcterms:W3CDTF">2017-10-31T01:30:40Z</dcterms:modified>
</cp:coreProperties>
</file>