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39A3A-F40F-48B1-8C43-8FEDC0B95C28}" v="24" dt="2019-11-21T15:33:44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48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David Gabriele" userId="31f3da5a-51a9-48ac-8b62-4711e6ed7376" providerId="ADAL" clId="{EEB39A3A-F40F-48B1-8C43-8FEDC0B95C28}"/>
    <pc:docChg chg="undo custSel addSld modSld">
      <pc:chgData name="Nicholas David Gabriele" userId="31f3da5a-51a9-48ac-8b62-4711e6ed7376" providerId="ADAL" clId="{EEB39A3A-F40F-48B1-8C43-8FEDC0B95C28}" dt="2019-11-21T15:33:44.412" v="281" actId="207"/>
      <pc:docMkLst>
        <pc:docMk/>
      </pc:docMkLst>
      <pc:sldChg chg="modSp">
        <pc:chgData name="Nicholas David Gabriele" userId="31f3da5a-51a9-48ac-8b62-4711e6ed7376" providerId="ADAL" clId="{EEB39A3A-F40F-48B1-8C43-8FEDC0B95C28}" dt="2019-11-21T14:59:05.963" v="0" actId="1076"/>
        <pc:sldMkLst>
          <pc:docMk/>
          <pc:sldMk cId="2373060087" sldId="256"/>
        </pc:sldMkLst>
        <pc:picChg chg="mod">
          <ac:chgData name="Nicholas David Gabriele" userId="31f3da5a-51a9-48ac-8b62-4711e6ed7376" providerId="ADAL" clId="{EEB39A3A-F40F-48B1-8C43-8FEDC0B95C28}" dt="2019-11-21T14:59:05.963" v="0" actId="1076"/>
          <ac:picMkLst>
            <pc:docMk/>
            <pc:sldMk cId="2373060087" sldId="256"/>
            <ac:picMk id="4" creationId="{00000000-0000-0000-0000-000000000000}"/>
          </ac:picMkLst>
        </pc:picChg>
      </pc:sldChg>
      <pc:sldChg chg="addSp delSp modSp add">
        <pc:chgData name="Nicholas David Gabriele" userId="31f3da5a-51a9-48ac-8b62-4711e6ed7376" providerId="ADAL" clId="{EEB39A3A-F40F-48B1-8C43-8FEDC0B95C28}" dt="2019-11-21T15:33:44.412" v="281" actId="207"/>
        <pc:sldMkLst>
          <pc:docMk/>
          <pc:sldMk cId="1193528664" sldId="257"/>
        </pc:sldMkLst>
        <pc:spChg chg="add del mod">
          <ac:chgData name="Nicholas David Gabriele" userId="31f3da5a-51a9-48ac-8b62-4711e6ed7376" providerId="ADAL" clId="{EEB39A3A-F40F-48B1-8C43-8FEDC0B95C28}" dt="2019-11-21T15:00:50.455" v="4"/>
          <ac:spMkLst>
            <pc:docMk/>
            <pc:sldMk cId="1193528664" sldId="257"/>
            <ac:spMk id="2" creationId="{D42577AA-B251-4755-99A8-B254AA6E5C58}"/>
          </ac:spMkLst>
        </pc:spChg>
        <pc:spChg chg="add del mod">
          <ac:chgData name="Nicholas David Gabriele" userId="31f3da5a-51a9-48ac-8b62-4711e6ed7376" providerId="ADAL" clId="{EEB39A3A-F40F-48B1-8C43-8FEDC0B95C28}" dt="2019-11-21T15:00:50.455" v="4"/>
          <ac:spMkLst>
            <pc:docMk/>
            <pc:sldMk cId="1193528664" sldId="257"/>
            <ac:spMk id="3" creationId="{0F850CAA-804B-425F-9AFB-6666A17F6C71}"/>
          </ac:spMkLst>
        </pc:spChg>
        <pc:spChg chg="add mod">
          <ac:chgData name="Nicholas David Gabriele" userId="31f3da5a-51a9-48ac-8b62-4711e6ed7376" providerId="ADAL" clId="{EEB39A3A-F40F-48B1-8C43-8FEDC0B95C28}" dt="2019-11-21T15:33:44.412" v="281" actId="207"/>
          <ac:spMkLst>
            <pc:docMk/>
            <pc:sldMk cId="1193528664" sldId="257"/>
            <ac:spMk id="5" creationId="{FE032935-04F5-4A5F-8DE7-5B0148100582}"/>
          </ac:spMkLst>
        </pc:spChg>
        <pc:spChg chg="add del mod">
          <ac:chgData name="Nicholas David Gabriele" userId="31f3da5a-51a9-48ac-8b62-4711e6ed7376" providerId="ADAL" clId="{EEB39A3A-F40F-48B1-8C43-8FEDC0B95C28}" dt="2019-11-21T15:04:52.664" v="126"/>
          <ac:spMkLst>
            <pc:docMk/>
            <pc:sldMk cId="1193528664" sldId="257"/>
            <ac:spMk id="6" creationId="{AF8A1A2E-363B-48BE-A259-C9038BD2FB1C}"/>
          </ac:spMkLst>
        </pc:spChg>
        <pc:spChg chg="add del mod">
          <ac:chgData name="Nicholas David Gabriele" userId="31f3da5a-51a9-48ac-8b62-4711e6ed7376" providerId="ADAL" clId="{EEB39A3A-F40F-48B1-8C43-8FEDC0B95C28}" dt="2019-11-21T15:05:07.644" v="127"/>
          <ac:spMkLst>
            <pc:docMk/>
            <pc:sldMk cId="1193528664" sldId="257"/>
            <ac:spMk id="7" creationId="{F2BE1C28-E635-455A-864A-8F681B8D3047}"/>
          </ac:spMkLst>
        </pc:spChg>
        <pc:picChg chg="del">
          <ac:chgData name="Nicholas David Gabriele" userId="31f3da5a-51a9-48ac-8b62-4711e6ed7376" providerId="ADAL" clId="{EEB39A3A-F40F-48B1-8C43-8FEDC0B95C28}" dt="2019-11-21T14:59:13.726" v="2" actId="478"/>
          <ac:picMkLst>
            <pc:docMk/>
            <pc:sldMk cId="1193528664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3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61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6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5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9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9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1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B1645E-52F0-4773-989B-908011AE889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CBCAEE-9C2D-4B1B-94FF-0C8AA62E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8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SDACsg" TargetMode="External"/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PollEv.com/nicholasgabr1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" y="-83574"/>
            <a:ext cx="12161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032935-04F5-4A5F-8DE7-5B014810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9978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6"/>
                </a:solidFill>
              </a:rPr>
              <a:t>Data Analytics Day</a:t>
            </a:r>
            <a:br>
              <a:rPr lang="en-US" sz="5300" dirty="0"/>
            </a:br>
            <a:br>
              <a:rPr lang="en-US" sz="3600" dirty="0"/>
            </a:br>
            <a:r>
              <a:rPr lang="en-US" sz="3600" b="1" dirty="0">
                <a:solidFill>
                  <a:schemeClr val="accent3"/>
                </a:solidFill>
              </a:rPr>
              <a:t>Step 1</a:t>
            </a:r>
            <a:br>
              <a:rPr lang="en-US" dirty="0"/>
            </a:br>
            <a:r>
              <a:rPr lang="en-US" sz="4000" dirty="0"/>
              <a:t>Visit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https://www.sli.do</a:t>
            </a:r>
            <a:br>
              <a:rPr lang="en-US" sz="4000" dirty="0"/>
            </a:br>
            <a:r>
              <a:rPr lang="en-US" sz="4000" dirty="0"/>
              <a:t>Event Code: </a:t>
            </a:r>
            <a:r>
              <a:rPr lang="en-US" sz="4000" b="1" dirty="0">
                <a:solidFill>
                  <a:schemeClr val="accent5"/>
                </a:solidFill>
              </a:rPr>
              <a:t>X922</a:t>
            </a:r>
            <a:br>
              <a:rPr lang="en-US" dirty="0"/>
            </a:br>
            <a:br>
              <a:rPr lang="en-US" sz="3600" dirty="0"/>
            </a:br>
            <a:r>
              <a:rPr lang="en-US" sz="3600" b="1" dirty="0">
                <a:solidFill>
                  <a:schemeClr val="accent3"/>
                </a:solidFill>
              </a:rPr>
              <a:t>Step 2</a:t>
            </a:r>
            <a:br>
              <a:rPr lang="en-US" dirty="0"/>
            </a:br>
            <a:r>
              <a:rPr lang="en-US" sz="4000" dirty="0"/>
              <a:t>Download presentation files on GitHub</a:t>
            </a:r>
            <a:br>
              <a:rPr lang="en-US" sz="4000" dirty="0"/>
            </a:b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https://github.com/SASDACsg</a:t>
            </a:r>
            <a:br>
              <a:rPr lang="en-US" sz="4000" dirty="0"/>
            </a:br>
            <a:br>
              <a:rPr lang="en-US" sz="3600" dirty="0"/>
            </a:br>
            <a:r>
              <a:rPr lang="en-US" sz="3600" b="1" dirty="0">
                <a:solidFill>
                  <a:schemeClr val="accent3"/>
                </a:solidFill>
              </a:rPr>
              <a:t>Step 3</a:t>
            </a:r>
            <a:br>
              <a:rPr lang="en-US" sz="4000" dirty="0"/>
            </a:br>
            <a:r>
              <a:rPr lang="en-US" sz="4000" dirty="0"/>
              <a:t>Visit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PollEv.com/nicholasgabr193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286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</TotalTime>
  <Words>50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Data Analytics Day  Step 1 Visit https://www.sli.do Event Code: X922  Step 2 Download presentation files on GitHub https://github.com/SASDACsg  Step 3 Visit PollEv.com/nicholasgabr193</vt:lpstr>
    </vt:vector>
  </TitlesOfParts>
  <Company>PartnerRe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 Boulliung</dc:creator>
  <cp:lastModifiedBy>Nicholas David Gabriele</cp:lastModifiedBy>
  <cp:revision>1</cp:revision>
  <dcterms:created xsi:type="dcterms:W3CDTF">2019-11-14T03:14:05Z</dcterms:created>
  <dcterms:modified xsi:type="dcterms:W3CDTF">2019-11-21T15:33:46Z</dcterms:modified>
</cp:coreProperties>
</file>