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72569" autoAdjust="0"/>
  </p:normalViewPr>
  <p:slideViewPr>
    <p:cSldViewPr snapToGrid="0">
      <p:cViewPr varScale="1">
        <p:scale>
          <a:sx n="63" d="100"/>
          <a:sy n="63" d="100"/>
        </p:scale>
        <p:origin x="153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C2C55D-001E-4C53-BE6C-4AF652C3F01D}" type="datetimeFigureOut">
              <a:rPr lang="en-US" smtClean="0"/>
              <a:t>2019-11-20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5D0172-7CCD-4DBA-89B1-7956C36D3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024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Stories of my first exposure</a:t>
            </a:r>
            <a:r>
              <a:rPr lang="en-US" baseline="0" dirty="0" smtClean="0"/>
              <a:t> – greatest investment in time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5D0172-7CCD-4DBA-89B1-7956C36D35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3532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Predict next transaction, detect fraud, </a:t>
            </a:r>
            <a:r>
              <a:rPr lang="en-US" baseline="0" dirty="0" smtClean="0"/>
              <a:t>predict claims, predict stock performance,</a:t>
            </a:r>
          </a:p>
          <a:p>
            <a:r>
              <a:rPr lang="en-US" baseline="0" dirty="0" smtClean="0"/>
              <a:t>detect </a:t>
            </a:r>
            <a:r>
              <a:rPr lang="en-US" baseline="0" dirty="0" smtClean="0"/>
              <a:t>objects, categorize image,  read handwriting</a:t>
            </a:r>
            <a:r>
              <a:rPr lang="en-US" baseline="0" dirty="0" smtClean="0"/>
              <a:t>, generate </a:t>
            </a:r>
            <a:r>
              <a:rPr lang="en-US" baseline="0" dirty="0" smtClean="0"/>
              <a:t>dog image, </a:t>
            </a:r>
            <a:r>
              <a:rPr lang="en-US" baseline="0" dirty="0" smtClean="0"/>
              <a:t>label </a:t>
            </a:r>
            <a:endParaRPr lang="en-US" baseline="0" dirty="0" smtClean="0"/>
          </a:p>
          <a:p>
            <a:r>
              <a:rPr lang="en-US" baseline="0" dirty="0" smtClean="0"/>
              <a:t>sounds,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5D0172-7CCD-4DBA-89B1-7956C36D35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2864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Use Cases</a:t>
            </a:r>
          </a:p>
          <a:p>
            <a:pPr lvl="1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Learn from Experts</a:t>
            </a:r>
          </a:p>
          <a:p>
            <a:pPr lvl="1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Learn from Practice</a:t>
            </a:r>
          </a:p>
          <a:p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5D0172-7CCD-4DBA-89B1-7956C36D35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0145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Higher difficulty</a:t>
            </a:r>
          </a:p>
          <a:p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Cleaner data</a:t>
            </a:r>
          </a:p>
          <a:p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Every decimal counts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5D0172-7CCD-4DBA-89B1-7956C36D352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8971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5D0172-7CCD-4DBA-89B1-7956C36D352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2337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C8D52-653E-4085-93F1-4D6C4ECF6A6A}" type="datetimeFigureOut">
              <a:rPr lang="en-US" smtClean="0"/>
              <a:t>2019-11-20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E163D-1AA0-498E-A3AC-E7B149127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950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C8D52-653E-4085-93F1-4D6C4ECF6A6A}" type="datetimeFigureOut">
              <a:rPr lang="en-US" smtClean="0"/>
              <a:t>2019-11-20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E163D-1AA0-498E-A3AC-E7B149127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590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C8D52-653E-4085-93F1-4D6C4ECF6A6A}" type="datetimeFigureOut">
              <a:rPr lang="en-US" smtClean="0"/>
              <a:t>2019-11-20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E163D-1AA0-498E-A3AC-E7B149127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152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C8D52-653E-4085-93F1-4D6C4ECF6A6A}" type="datetimeFigureOut">
              <a:rPr lang="en-US" smtClean="0"/>
              <a:t>2019-11-20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E163D-1AA0-498E-A3AC-E7B149127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877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C8D52-653E-4085-93F1-4D6C4ECF6A6A}" type="datetimeFigureOut">
              <a:rPr lang="en-US" smtClean="0"/>
              <a:t>2019-11-20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E163D-1AA0-498E-A3AC-E7B149127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170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C8D52-653E-4085-93F1-4D6C4ECF6A6A}" type="datetimeFigureOut">
              <a:rPr lang="en-US" smtClean="0"/>
              <a:t>2019-11-20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E163D-1AA0-498E-A3AC-E7B149127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106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C8D52-653E-4085-93F1-4D6C4ECF6A6A}" type="datetimeFigureOut">
              <a:rPr lang="en-US" smtClean="0"/>
              <a:t>2019-11-20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E163D-1AA0-498E-A3AC-E7B149127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006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C8D52-653E-4085-93F1-4D6C4ECF6A6A}" type="datetimeFigureOut">
              <a:rPr lang="en-US" smtClean="0"/>
              <a:t>2019-11-20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E163D-1AA0-498E-A3AC-E7B149127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378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C8D52-653E-4085-93F1-4D6C4ECF6A6A}" type="datetimeFigureOut">
              <a:rPr lang="en-US" smtClean="0"/>
              <a:t>2019-11-20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E163D-1AA0-498E-A3AC-E7B149127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725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C8D52-653E-4085-93F1-4D6C4ECF6A6A}" type="datetimeFigureOut">
              <a:rPr lang="en-US" smtClean="0"/>
              <a:t>2019-11-20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E163D-1AA0-498E-A3AC-E7B149127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500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C8D52-653E-4085-93F1-4D6C4ECF6A6A}" type="datetimeFigureOut">
              <a:rPr lang="en-US" smtClean="0"/>
              <a:t>2019-11-20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E163D-1AA0-498E-A3AC-E7B149127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931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C8D52-653E-4085-93F1-4D6C4ECF6A6A}" type="datetimeFigureOut">
              <a:rPr lang="en-US" smtClean="0"/>
              <a:t>2019-11-20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EE163D-1AA0-498E-A3AC-E7B149127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219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kaggle.com/c/ndsc-beginner/notebooks" TargetMode="External"/><Relationship Id="rId5" Type="http://schemas.openxmlformats.org/officeDocument/2006/relationships/hyperlink" Target="https://www.kaggle.com/c/house-prices-advanced-regression-techniques" TargetMode="External"/><Relationship Id="rId4" Type="http://schemas.openxmlformats.org/officeDocument/2006/relationships/hyperlink" Target="https://www.kaggle.com/c/titanic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025589" y="1203913"/>
            <a:ext cx="5391150" cy="208221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39981" y="3590365"/>
            <a:ext cx="81623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00B0F0"/>
                </a:solidFill>
              </a:rPr>
              <a:t>What is it? Why should I care? How do I join? </a:t>
            </a:r>
          </a:p>
          <a:p>
            <a:pPr algn="ctr"/>
            <a:endParaRPr lang="en-US" sz="2400" b="1" dirty="0">
              <a:solidFill>
                <a:srgbClr val="00B0F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479506" y="4823024"/>
            <a:ext cx="6483313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SAS Data Analytic Day | 22 November 2019</a:t>
            </a:r>
          </a:p>
          <a:p>
            <a:pPr algn="ctr"/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Tan Wei Chyin, NTUC Income</a:t>
            </a: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1752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959353" cy="1325563"/>
          </a:xfrm>
        </p:spPr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The largest Data Science Competition platform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Public vs In-class competition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Machine-Learning vs Deep-Learning use cases</a:t>
            </a:r>
          </a:p>
          <a:p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Category: Featured vs Research vs Getting Started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Leaderboard and evaluation metrics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072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7252445" y="1794622"/>
            <a:ext cx="4146176" cy="4351338"/>
          </a:xfrm>
        </p:spPr>
        <p:txBody>
          <a:bodyPr vert="horz" lIns="91440" tIns="45720" rIns="91440" bIns="45720" rtlCol="0">
            <a:normAutofit/>
          </a:bodyPr>
          <a:lstStyle/>
          <a:p>
            <a:pPr marL="514350" indent="-514350">
              <a:buFont typeface="+mj-lt"/>
              <a:buAutoNum type="alphaUcPeriod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Learning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?</a:t>
            </a:r>
            <a:b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4350" indent="-514350">
              <a:buFont typeface="+mj-lt"/>
              <a:buAutoNum type="alphaUcPeriod"/>
            </a:pP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Moolah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?</a:t>
            </a:r>
            <a:b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4350" indent="-514350">
              <a:buFont typeface="+mj-lt"/>
              <a:buAutoNum type="alphaUcPeriod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ame?</a:t>
            </a:r>
          </a:p>
          <a:p>
            <a:pPr marL="514350" indent="-514350">
              <a:buFont typeface="+mj-lt"/>
              <a:buAutoNum type="alphaUcPeriod"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4350" indent="-514350">
              <a:buFont typeface="+mj-lt"/>
              <a:buAutoNum type="alphaUcPeriod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All of the above?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734" y="1757921"/>
            <a:ext cx="5730687" cy="4298015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959353" cy="1325563"/>
          </a:xfrm>
        </p:spPr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What is it in for me?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674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959353" cy="1325563"/>
          </a:xfrm>
        </p:spPr>
        <p:txBody>
          <a:bodyPr/>
          <a:lstStyle/>
          <a:p>
            <a:r>
              <a:rPr lang="en-US" dirty="0" err="1" smtClean="0">
                <a:solidFill>
                  <a:srgbClr val="00B0F0"/>
                </a:solidFill>
              </a:rPr>
              <a:t>Kaggle</a:t>
            </a:r>
            <a:r>
              <a:rPr lang="en-US" dirty="0" smtClean="0">
                <a:solidFill>
                  <a:srgbClr val="00B0F0"/>
                </a:solidFill>
              </a:rPr>
              <a:t> vs Reality </a:t>
            </a:r>
            <a:endParaRPr lang="en-US" dirty="0">
              <a:solidFill>
                <a:srgbClr val="00B0F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r="1279" b="8348"/>
          <a:stretch/>
        </p:blipFill>
        <p:spPr>
          <a:xfrm>
            <a:off x="1508759" y="1585056"/>
            <a:ext cx="8229602" cy="5272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967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959353" cy="1325563"/>
          </a:xfrm>
        </p:spPr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How do I join?</a:t>
            </a:r>
            <a:endParaRPr lang="en-US" dirty="0">
              <a:solidFill>
                <a:srgbClr val="00B0F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321" y="1690688"/>
            <a:ext cx="5867400" cy="330363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101843" y="1690688"/>
            <a:ext cx="4983477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Getting started: </a:t>
            </a:r>
          </a:p>
          <a:p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Predict 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Titanic survival:</a:t>
            </a:r>
          </a:p>
          <a:p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www.kaggle.com/c/titanic</a:t>
            </a:r>
            <a:endParaRPr lang="en-US" dirty="0" smtClean="0"/>
          </a:p>
          <a:p>
            <a:endParaRPr lang="en-US" sz="2000" dirty="0"/>
          </a:p>
          <a:p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Predict house prices: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www.kaggle.com/c/house-prices-advanced-regression-techniques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670559" y="5954476"/>
            <a:ext cx="10424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Interested to form a team? Let us know!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33400" y="5297974"/>
            <a:ext cx="105689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Walkthrough of a competition: </a:t>
            </a:r>
            <a:r>
              <a:rPr lang="en-US" sz="2000" dirty="0">
                <a:hlinkClick r:id="rId6"/>
              </a:rPr>
              <a:t>https://</a:t>
            </a:r>
            <a:r>
              <a:rPr lang="en-US" sz="2000" dirty="0" smtClean="0">
                <a:hlinkClick r:id="rId6"/>
              </a:rPr>
              <a:t>www.kaggle.com/c/ndsc-beginner/notebooks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89695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389</TotalTime>
  <Words>164</Words>
  <Application>Microsoft Office PowerPoint</Application>
  <PresentationFormat>Widescreen</PresentationFormat>
  <Paragraphs>48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The largest Data Science Competition platform</vt:lpstr>
      <vt:lpstr>What is it in for me?</vt:lpstr>
      <vt:lpstr>Kaggle vs Reality </vt:lpstr>
      <vt:lpstr>How do I join?</vt:lpstr>
    </vt:vector>
  </TitlesOfParts>
  <Company>NTUC Income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 Wei Chyin</dc:creator>
  <cp:lastModifiedBy>Tan Wei Chyin</cp:lastModifiedBy>
  <cp:revision>17</cp:revision>
  <dcterms:created xsi:type="dcterms:W3CDTF">2019-11-07T05:00:14Z</dcterms:created>
  <dcterms:modified xsi:type="dcterms:W3CDTF">2019-11-20T05:09:38Z</dcterms:modified>
</cp:coreProperties>
</file>