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834286"/>
            <a:ext cx="2320925" cy="1452880"/>
          </a:xfrm>
          <a:custGeom>
            <a:avLst/>
            <a:gdLst/>
            <a:ahLst/>
            <a:cxnLst/>
            <a:rect l="l" t="t" r="r" b="b"/>
            <a:pathLst>
              <a:path w="2320925" h="1452879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20925" h="1452879">
                <a:moveTo>
                  <a:pt x="0" y="143713"/>
                </a:move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lnTo>
                  <a:pt x="17672" y="138866"/>
                </a:lnTo>
                <a:lnTo>
                  <a:pt x="0" y="143713"/>
                </a:lnTo>
                <a:close/>
              </a:path>
              <a:path w="2320925" h="1452879">
                <a:moveTo>
                  <a:pt x="2320365" y="1452713"/>
                </a:moveTo>
                <a:lnTo>
                  <a:pt x="2178305" y="1452713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4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4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49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20039" y="1451790"/>
                </a:lnTo>
                <a:lnTo>
                  <a:pt x="2320365" y="1452713"/>
                </a:lnTo>
                <a:close/>
              </a:path>
              <a:path w="2320925" h="1452879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20925" h="1452879">
                <a:moveTo>
                  <a:pt x="0" y="648741"/>
                </a:moveTo>
                <a:lnTo>
                  <a:pt x="0" y="5026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0" y="648741"/>
                </a:lnTo>
                <a:close/>
              </a:path>
              <a:path w="2320925" h="1452879">
                <a:moveTo>
                  <a:pt x="1911600" y="1452713"/>
                </a:moveTo>
                <a:lnTo>
                  <a:pt x="1770820" y="1452713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1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5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49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1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11600" y="1452713"/>
                </a:lnTo>
                <a:close/>
              </a:path>
              <a:path w="2320925" h="1452879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20925" h="1452879">
                <a:moveTo>
                  <a:pt x="0" y="1193083"/>
                </a:moveTo>
                <a:lnTo>
                  <a:pt x="0" y="105328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0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23023" y="1186680"/>
                </a:lnTo>
                <a:lnTo>
                  <a:pt x="0" y="1193083"/>
                </a:lnTo>
                <a:close/>
              </a:path>
              <a:path w="2320925" h="1452879">
                <a:moveTo>
                  <a:pt x="1353980" y="1452713"/>
                </a:moveTo>
                <a:lnTo>
                  <a:pt x="1187804" y="1452713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4"/>
                </a:lnTo>
                <a:lnTo>
                  <a:pt x="1238326" y="1312923"/>
                </a:lnTo>
                <a:lnTo>
                  <a:pt x="1269333" y="1338171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058" y="1451790"/>
                </a:lnTo>
                <a:lnTo>
                  <a:pt x="1353980" y="14527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163" y="449813"/>
                </a:lnTo>
                <a:lnTo>
                  <a:pt x="112" y="449334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99" y="241900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946" y="909454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78" y="242031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723706" y="435731"/>
                </a:lnTo>
                <a:lnTo>
                  <a:pt x="723627" y="438086"/>
                </a:lnTo>
                <a:lnTo>
                  <a:pt x="723506" y="441225"/>
                </a:lnTo>
                <a:lnTo>
                  <a:pt x="722823" y="448287"/>
                </a:lnTo>
                <a:lnTo>
                  <a:pt x="722747" y="449072"/>
                </a:lnTo>
                <a:lnTo>
                  <a:pt x="716992" y="455350"/>
                </a:lnTo>
                <a:lnTo>
                  <a:pt x="709144" y="456919"/>
                </a:lnTo>
                <a:lnTo>
                  <a:pt x="697798" y="458914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24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858" y="1904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536250"/>
            <a:ext cx="449580" cy="549275"/>
          </a:xfrm>
          <a:custGeom>
            <a:avLst/>
            <a:gdLst/>
            <a:ahLst/>
            <a:cxnLst/>
            <a:rect l="l" t="t" r="r" b="b"/>
            <a:pathLst>
              <a:path w="449580" h="549275">
                <a:moveTo>
                  <a:pt x="0" y="75783"/>
                </a:moveTo>
                <a:lnTo>
                  <a:pt x="0" y="0"/>
                </a:lnTo>
                <a:lnTo>
                  <a:pt x="12217" y="8812"/>
                </a:lnTo>
                <a:lnTo>
                  <a:pt x="43247" y="35170"/>
                </a:lnTo>
                <a:lnTo>
                  <a:pt x="71395" y="63428"/>
                </a:lnTo>
                <a:lnTo>
                  <a:pt x="106653" y="78004"/>
                </a:lnTo>
                <a:lnTo>
                  <a:pt x="136598" y="98713"/>
                </a:lnTo>
                <a:lnTo>
                  <a:pt x="166948" y="121535"/>
                </a:lnTo>
                <a:lnTo>
                  <a:pt x="197163" y="143653"/>
                </a:lnTo>
                <a:lnTo>
                  <a:pt x="204847" y="149862"/>
                </a:lnTo>
                <a:lnTo>
                  <a:pt x="215779" y="156079"/>
                </a:lnTo>
                <a:lnTo>
                  <a:pt x="223697" y="163508"/>
                </a:lnTo>
                <a:lnTo>
                  <a:pt x="231733" y="171547"/>
                </a:lnTo>
                <a:lnTo>
                  <a:pt x="265852" y="213990"/>
                </a:lnTo>
                <a:lnTo>
                  <a:pt x="339991" y="295797"/>
                </a:lnTo>
                <a:lnTo>
                  <a:pt x="380011" y="335160"/>
                </a:lnTo>
                <a:lnTo>
                  <a:pt x="416780" y="374500"/>
                </a:lnTo>
                <a:lnTo>
                  <a:pt x="438965" y="405510"/>
                </a:lnTo>
                <a:lnTo>
                  <a:pt x="449035" y="457930"/>
                </a:lnTo>
                <a:lnTo>
                  <a:pt x="445684" y="474280"/>
                </a:lnTo>
                <a:lnTo>
                  <a:pt x="443889" y="481832"/>
                </a:lnTo>
                <a:lnTo>
                  <a:pt x="433799" y="496893"/>
                </a:lnTo>
                <a:lnTo>
                  <a:pt x="431704" y="502883"/>
                </a:lnTo>
                <a:lnTo>
                  <a:pt x="417762" y="514789"/>
                </a:lnTo>
                <a:lnTo>
                  <a:pt x="412133" y="519280"/>
                </a:lnTo>
                <a:lnTo>
                  <a:pt x="403151" y="523210"/>
                </a:lnTo>
                <a:lnTo>
                  <a:pt x="379331" y="534381"/>
                </a:lnTo>
                <a:lnTo>
                  <a:pt x="354881" y="542277"/>
                </a:lnTo>
                <a:lnTo>
                  <a:pt x="336072" y="545743"/>
                </a:lnTo>
                <a:lnTo>
                  <a:pt x="309838" y="409172"/>
                </a:lnTo>
                <a:lnTo>
                  <a:pt x="305248" y="402176"/>
                </a:lnTo>
                <a:lnTo>
                  <a:pt x="272335" y="349115"/>
                </a:lnTo>
                <a:lnTo>
                  <a:pt x="238097" y="306055"/>
                </a:lnTo>
                <a:lnTo>
                  <a:pt x="201088" y="265465"/>
                </a:lnTo>
                <a:lnTo>
                  <a:pt x="161307" y="227343"/>
                </a:lnTo>
                <a:lnTo>
                  <a:pt x="118755" y="191691"/>
                </a:lnTo>
                <a:lnTo>
                  <a:pt x="81309" y="165725"/>
                </a:lnTo>
                <a:lnTo>
                  <a:pt x="46696" y="137608"/>
                </a:lnTo>
                <a:lnTo>
                  <a:pt x="17696" y="104919"/>
                </a:lnTo>
                <a:lnTo>
                  <a:pt x="0" y="75783"/>
                </a:lnTo>
                <a:close/>
              </a:path>
              <a:path w="449580" h="549275">
                <a:moveTo>
                  <a:pt x="0" y="507652"/>
                </a:moveTo>
                <a:lnTo>
                  <a:pt x="0" y="370748"/>
                </a:lnTo>
                <a:lnTo>
                  <a:pt x="38757" y="383523"/>
                </a:lnTo>
                <a:lnTo>
                  <a:pt x="86995" y="398083"/>
                </a:lnTo>
                <a:lnTo>
                  <a:pt x="134958" y="411214"/>
                </a:lnTo>
                <a:lnTo>
                  <a:pt x="185777" y="422314"/>
                </a:lnTo>
                <a:lnTo>
                  <a:pt x="232729" y="430181"/>
                </a:lnTo>
                <a:lnTo>
                  <a:pt x="282027" y="433362"/>
                </a:lnTo>
                <a:lnTo>
                  <a:pt x="288313" y="432291"/>
                </a:lnTo>
                <a:lnTo>
                  <a:pt x="291456" y="431756"/>
                </a:lnTo>
                <a:lnTo>
                  <a:pt x="297640" y="430155"/>
                </a:lnTo>
                <a:lnTo>
                  <a:pt x="306839" y="427357"/>
                </a:lnTo>
                <a:lnTo>
                  <a:pt x="312794" y="424563"/>
                </a:lnTo>
                <a:lnTo>
                  <a:pt x="336072" y="545743"/>
                </a:lnTo>
                <a:lnTo>
                  <a:pt x="329803" y="546898"/>
                </a:lnTo>
                <a:lnTo>
                  <a:pt x="304095" y="548243"/>
                </a:lnTo>
                <a:lnTo>
                  <a:pt x="255506" y="548752"/>
                </a:lnTo>
                <a:lnTo>
                  <a:pt x="206421" y="546676"/>
                </a:lnTo>
                <a:lnTo>
                  <a:pt x="159969" y="541414"/>
                </a:lnTo>
                <a:lnTo>
                  <a:pt x="109890" y="534168"/>
                </a:lnTo>
                <a:lnTo>
                  <a:pt x="58941" y="522390"/>
                </a:lnTo>
                <a:lnTo>
                  <a:pt x="7818" y="509705"/>
                </a:lnTo>
                <a:lnTo>
                  <a:pt x="0" y="507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8409" y="411128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239" y="496892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417101"/>
            <a:ext cx="897890" cy="989965"/>
          </a:xfrm>
          <a:custGeom>
            <a:avLst/>
            <a:gdLst/>
            <a:ahLst/>
            <a:cxnLst/>
            <a:rect l="l" t="t" r="r" b="b"/>
            <a:pathLst>
              <a:path w="897890" h="989964">
                <a:moveTo>
                  <a:pt x="201182" y="204982"/>
                </a:moveTo>
                <a:lnTo>
                  <a:pt x="179497" y="92099"/>
                </a:lnTo>
                <a:lnTo>
                  <a:pt x="227227" y="120911"/>
                </a:lnTo>
                <a:lnTo>
                  <a:pt x="242117" y="130834"/>
                </a:lnTo>
                <a:lnTo>
                  <a:pt x="271683" y="149578"/>
                </a:lnTo>
                <a:lnTo>
                  <a:pt x="363900" y="207216"/>
                </a:lnTo>
                <a:lnTo>
                  <a:pt x="367150" y="207240"/>
                </a:lnTo>
                <a:lnTo>
                  <a:pt x="367511" y="209119"/>
                </a:lnTo>
                <a:lnTo>
                  <a:pt x="379606" y="221394"/>
                </a:lnTo>
                <a:lnTo>
                  <a:pt x="391788" y="234117"/>
                </a:lnTo>
                <a:lnTo>
                  <a:pt x="403702" y="245450"/>
                </a:lnTo>
                <a:lnTo>
                  <a:pt x="414996" y="253552"/>
                </a:lnTo>
                <a:lnTo>
                  <a:pt x="432372" y="259522"/>
                </a:lnTo>
                <a:lnTo>
                  <a:pt x="446870" y="267413"/>
                </a:lnTo>
                <a:lnTo>
                  <a:pt x="458493" y="277225"/>
                </a:lnTo>
                <a:lnTo>
                  <a:pt x="470368" y="288356"/>
                </a:lnTo>
                <a:lnTo>
                  <a:pt x="493845" y="309189"/>
                </a:lnTo>
                <a:lnTo>
                  <a:pt x="554889" y="373518"/>
                </a:lnTo>
                <a:lnTo>
                  <a:pt x="562834" y="381083"/>
                </a:lnTo>
                <a:lnTo>
                  <a:pt x="570716" y="388323"/>
                </a:lnTo>
                <a:lnTo>
                  <a:pt x="581666" y="394636"/>
                </a:lnTo>
                <a:lnTo>
                  <a:pt x="589423" y="401225"/>
                </a:lnTo>
                <a:lnTo>
                  <a:pt x="630597" y="429700"/>
                </a:lnTo>
                <a:lnTo>
                  <a:pt x="672149" y="460144"/>
                </a:lnTo>
                <a:lnTo>
                  <a:pt x="707818" y="493760"/>
                </a:lnTo>
                <a:lnTo>
                  <a:pt x="743866" y="529345"/>
                </a:lnTo>
                <a:lnTo>
                  <a:pt x="780230" y="566576"/>
                </a:lnTo>
                <a:lnTo>
                  <a:pt x="810587" y="606332"/>
                </a:lnTo>
                <a:lnTo>
                  <a:pt x="838069" y="648013"/>
                </a:lnTo>
                <a:lnTo>
                  <a:pt x="862674" y="691618"/>
                </a:lnTo>
                <a:lnTo>
                  <a:pt x="887642" y="754006"/>
                </a:lnTo>
                <a:lnTo>
                  <a:pt x="897157" y="820440"/>
                </a:lnTo>
                <a:lnTo>
                  <a:pt x="895766" y="830094"/>
                </a:lnTo>
                <a:lnTo>
                  <a:pt x="897470" y="838964"/>
                </a:lnTo>
                <a:lnTo>
                  <a:pt x="894512" y="857360"/>
                </a:lnTo>
                <a:lnTo>
                  <a:pt x="889835" y="866805"/>
                </a:lnTo>
                <a:lnTo>
                  <a:pt x="888222" y="875304"/>
                </a:lnTo>
                <a:lnTo>
                  <a:pt x="868532" y="907978"/>
                </a:lnTo>
                <a:lnTo>
                  <a:pt x="841116" y="934224"/>
                </a:lnTo>
                <a:lnTo>
                  <a:pt x="835558" y="939083"/>
                </a:lnTo>
                <a:lnTo>
                  <a:pt x="826758" y="943963"/>
                </a:lnTo>
                <a:lnTo>
                  <a:pt x="812028" y="951764"/>
                </a:lnTo>
                <a:lnTo>
                  <a:pt x="778627" y="777888"/>
                </a:lnTo>
                <a:lnTo>
                  <a:pt x="768568" y="742418"/>
                </a:lnTo>
                <a:lnTo>
                  <a:pt x="733324" y="677224"/>
                </a:lnTo>
                <a:lnTo>
                  <a:pt x="710835" y="644640"/>
                </a:lnTo>
                <a:lnTo>
                  <a:pt x="685588" y="614587"/>
                </a:lnTo>
                <a:lnTo>
                  <a:pt x="657580" y="587066"/>
                </a:lnTo>
                <a:lnTo>
                  <a:pt x="615521" y="553977"/>
                </a:lnTo>
                <a:lnTo>
                  <a:pt x="607292" y="544935"/>
                </a:lnTo>
                <a:lnTo>
                  <a:pt x="598998" y="535550"/>
                </a:lnTo>
                <a:lnTo>
                  <a:pt x="590638" y="525823"/>
                </a:lnTo>
                <a:lnTo>
                  <a:pt x="555057" y="492671"/>
                </a:lnTo>
                <a:lnTo>
                  <a:pt x="519615" y="460235"/>
                </a:lnTo>
                <a:lnTo>
                  <a:pt x="484309" y="428516"/>
                </a:lnTo>
                <a:lnTo>
                  <a:pt x="446012" y="398114"/>
                </a:lnTo>
                <a:lnTo>
                  <a:pt x="410982" y="367828"/>
                </a:lnTo>
                <a:lnTo>
                  <a:pt x="376778" y="341845"/>
                </a:lnTo>
                <a:lnTo>
                  <a:pt x="342306" y="314462"/>
                </a:lnTo>
                <a:lnTo>
                  <a:pt x="279490" y="257803"/>
                </a:lnTo>
                <a:lnTo>
                  <a:pt x="264868" y="249273"/>
                </a:lnTo>
                <a:lnTo>
                  <a:pt x="253431" y="240425"/>
                </a:lnTo>
                <a:lnTo>
                  <a:pt x="242049" y="231861"/>
                </a:lnTo>
                <a:lnTo>
                  <a:pt x="201182" y="204982"/>
                </a:lnTo>
                <a:close/>
              </a:path>
              <a:path w="897890" h="989964">
                <a:moveTo>
                  <a:pt x="424659" y="929030"/>
                </a:moveTo>
                <a:lnTo>
                  <a:pt x="401477" y="808353"/>
                </a:lnTo>
                <a:lnTo>
                  <a:pt x="549587" y="869715"/>
                </a:lnTo>
                <a:lnTo>
                  <a:pt x="602001" y="889115"/>
                </a:lnTo>
                <a:lnTo>
                  <a:pt x="632846" y="897614"/>
                </a:lnTo>
                <a:lnTo>
                  <a:pt x="662911" y="902056"/>
                </a:lnTo>
                <a:lnTo>
                  <a:pt x="695327" y="901841"/>
                </a:lnTo>
                <a:lnTo>
                  <a:pt x="726964" y="897568"/>
                </a:lnTo>
                <a:lnTo>
                  <a:pt x="760877" y="888244"/>
                </a:lnTo>
                <a:lnTo>
                  <a:pt x="780584" y="872560"/>
                </a:lnTo>
                <a:lnTo>
                  <a:pt x="788956" y="848556"/>
                </a:lnTo>
                <a:lnTo>
                  <a:pt x="785731" y="814872"/>
                </a:lnTo>
                <a:lnTo>
                  <a:pt x="812028" y="951764"/>
                </a:lnTo>
                <a:lnTo>
                  <a:pt x="770079" y="969940"/>
                </a:lnTo>
                <a:lnTo>
                  <a:pt x="711317" y="985078"/>
                </a:lnTo>
                <a:lnTo>
                  <a:pt x="650483" y="989432"/>
                </a:lnTo>
                <a:lnTo>
                  <a:pt x="620859" y="987285"/>
                </a:lnTo>
                <a:lnTo>
                  <a:pt x="590719" y="982456"/>
                </a:lnTo>
                <a:lnTo>
                  <a:pt x="536358" y="969809"/>
                </a:lnTo>
                <a:lnTo>
                  <a:pt x="484588" y="953759"/>
                </a:lnTo>
                <a:lnTo>
                  <a:pt x="435410" y="934305"/>
                </a:lnTo>
                <a:lnTo>
                  <a:pt x="424659" y="929030"/>
                </a:lnTo>
                <a:close/>
              </a:path>
              <a:path w="897890" h="989964">
                <a:moveTo>
                  <a:pt x="224995" y="818950"/>
                </a:moveTo>
                <a:lnTo>
                  <a:pt x="209932" y="740536"/>
                </a:lnTo>
                <a:lnTo>
                  <a:pt x="260553" y="750603"/>
                </a:lnTo>
                <a:lnTo>
                  <a:pt x="311646" y="763132"/>
                </a:lnTo>
                <a:lnTo>
                  <a:pt x="357486" y="782104"/>
                </a:lnTo>
                <a:lnTo>
                  <a:pt x="400946" y="809206"/>
                </a:lnTo>
                <a:lnTo>
                  <a:pt x="400195" y="810411"/>
                </a:lnTo>
                <a:lnTo>
                  <a:pt x="398755" y="811077"/>
                </a:lnTo>
                <a:lnTo>
                  <a:pt x="392747" y="813594"/>
                </a:lnTo>
                <a:lnTo>
                  <a:pt x="389973" y="816048"/>
                </a:lnTo>
                <a:lnTo>
                  <a:pt x="387059" y="817776"/>
                </a:lnTo>
                <a:lnTo>
                  <a:pt x="406742" y="920239"/>
                </a:lnTo>
                <a:lnTo>
                  <a:pt x="388824" y="911448"/>
                </a:lnTo>
                <a:lnTo>
                  <a:pt x="341700" y="885789"/>
                </a:lnTo>
                <a:lnTo>
                  <a:pt x="297168" y="856726"/>
                </a:lnTo>
                <a:lnTo>
                  <a:pt x="268457" y="842442"/>
                </a:lnTo>
                <a:lnTo>
                  <a:pt x="224995" y="818950"/>
                </a:lnTo>
                <a:close/>
              </a:path>
              <a:path w="897890" h="989964">
                <a:moveTo>
                  <a:pt x="400195" y="810411"/>
                </a:moveTo>
                <a:lnTo>
                  <a:pt x="400946" y="809206"/>
                </a:lnTo>
                <a:lnTo>
                  <a:pt x="401097" y="809994"/>
                </a:lnTo>
                <a:lnTo>
                  <a:pt x="400195" y="810411"/>
                </a:lnTo>
                <a:close/>
              </a:path>
              <a:path w="897890" h="989964">
                <a:moveTo>
                  <a:pt x="406742" y="920239"/>
                </a:moveTo>
                <a:lnTo>
                  <a:pt x="388376" y="824631"/>
                </a:lnTo>
                <a:lnTo>
                  <a:pt x="391361" y="823276"/>
                </a:lnTo>
                <a:lnTo>
                  <a:pt x="391161" y="822233"/>
                </a:lnTo>
                <a:lnTo>
                  <a:pt x="394035" y="820299"/>
                </a:lnTo>
                <a:lnTo>
                  <a:pt x="396558" y="816536"/>
                </a:lnTo>
                <a:lnTo>
                  <a:pt x="398997" y="812335"/>
                </a:lnTo>
                <a:lnTo>
                  <a:pt x="400195" y="810411"/>
                </a:lnTo>
                <a:lnTo>
                  <a:pt x="401097" y="809994"/>
                </a:lnTo>
                <a:lnTo>
                  <a:pt x="423891" y="928654"/>
                </a:lnTo>
                <a:lnTo>
                  <a:pt x="406742" y="920239"/>
                </a:lnTo>
                <a:close/>
              </a:path>
              <a:path w="897890" h="989964">
                <a:moveTo>
                  <a:pt x="388376" y="824631"/>
                </a:moveTo>
                <a:lnTo>
                  <a:pt x="387059" y="817776"/>
                </a:lnTo>
                <a:lnTo>
                  <a:pt x="390977" y="821276"/>
                </a:lnTo>
                <a:lnTo>
                  <a:pt x="388376" y="824631"/>
                </a:lnTo>
                <a:close/>
              </a:path>
              <a:path w="897890" h="989964">
                <a:moveTo>
                  <a:pt x="0" y="77186"/>
                </a:moveTo>
                <a:lnTo>
                  <a:pt x="0" y="0"/>
                </a:lnTo>
                <a:lnTo>
                  <a:pt x="6645" y="3317"/>
                </a:lnTo>
                <a:lnTo>
                  <a:pt x="13592" y="5685"/>
                </a:lnTo>
                <a:lnTo>
                  <a:pt x="37065" y="9606"/>
                </a:lnTo>
                <a:lnTo>
                  <a:pt x="57249" y="13296"/>
                </a:lnTo>
                <a:lnTo>
                  <a:pt x="74595" y="19111"/>
                </a:lnTo>
                <a:lnTo>
                  <a:pt x="89103" y="27049"/>
                </a:lnTo>
                <a:lnTo>
                  <a:pt x="106998" y="35721"/>
                </a:lnTo>
                <a:lnTo>
                  <a:pt x="121982" y="46141"/>
                </a:lnTo>
                <a:lnTo>
                  <a:pt x="137187" y="57708"/>
                </a:lnTo>
                <a:lnTo>
                  <a:pt x="149482" y="71023"/>
                </a:lnTo>
                <a:lnTo>
                  <a:pt x="157095" y="76859"/>
                </a:lnTo>
                <a:lnTo>
                  <a:pt x="164675" y="82526"/>
                </a:lnTo>
                <a:lnTo>
                  <a:pt x="172223" y="88024"/>
                </a:lnTo>
                <a:lnTo>
                  <a:pt x="178578" y="92529"/>
                </a:lnTo>
                <a:lnTo>
                  <a:pt x="176938" y="93295"/>
                </a:lnTo>
                <a:lnTo>
                  <a:pt x="156929" y="92889"/>
                </a:lnTo>
                <a:lnTo>
                  <a:pt x="147133" y="92585"/>
                </a:lnTo>
                <a:lnTo>
                  <a:pt x="137403" y="92623"/>
                </a:lnTo>
                <a:lnTo>
                  <a:pt x="134212" y="92911"/>
                </a:lnTo>
                <a:lnTo>
                  <a:pt x="132291" y="99804"/>
                </a:lnTo>
                <a:lnTo>
                  <a:pt x="145527" y="168707"/>
                </a:lnTo>
                <a:lnTo>
                  <a:pt x="112418" y="148420"/>
                </a:lnTo>
                <a:lnTo>
                  <a:pt x="75107" y="123157"/>
                </a:lnTo>
                <a:lnTo>
                  <a:pt x="34703" y="98686"/>
                </a:lnTo>
                <a:lnTo>
                  <a:pt x="12384" y="83879"/>
                </a:lnTo>
                <a:lnTo>
                  <a:pt x="0" y="77186"/>
                </a:lnTo>
                <a:close/>
              </a:path>
              <a:path w="897890" h="989964">
                <a:moveTo>
                  <a:pt x="176938" y="93295"/>
                </a:moveTo>
                <a:lnTo>
                  <a:pt x="178578" y="92529"/>
                </a:lnTo>
                <a:lnTo>
                  <a:pt x="178732" y="93331"/>
                </a:lnTo>
                <a:lnTo>
                  <a:pt x="176938" y="93295"/>
                </a:lnTo>
                <a:close/>
              </a:path>
              <a:path w="897890" h="989964">
                <a:moveTo>
                  <a:pt x="145527" y="168707"/>
                </a:moveTo>
                <a:lnTo>
                  <a:pt x="133469" y="105940"/>
                </a:lnTo>
                <a:lnTo>
                  <a:pt x="140872" y="110684"/>
                </a:lnTo>
                <a:lnTo>
                  <a:pt x="149753" y="106225"/>
                </a:lnTo>
                <a:lnTo>
                  <a:pt x="158648" y="101837"/>
                </a:lnTo>
                <a:lnTo>
                  <a:pt x="176938" y="93295"/>
                </a:lnTo>
                <a:lnTo>
                  <a:pt x="178732" y="93331"/>
                </a:lnTo>
                <a:lnTo>
                  <a:pt x="200035" y="204227"/>
                </a:lnTo>
                <a:lnTo>
                  <a:pt x="152885" y="173216"/>
                </a:lnTo>
                <a:lnTo>
                  <a:pt x="145527" y="168707"/>
                </a:lnTo>
                <a:close/>
              </a:path>
              <a:path w="897890" h="989964">
                <a:moveTo>
                  <a:pt x="0" y="699588"/>
                </a:moveTo>
                <a:lnTo>
                  <a:pt x="0" y="596639"/>
                </a:lnTo>
                <a:lnTo>
                  <a:pt x="105412" y="652639"/>
                </a:lnTo>
                <a:lnTo>
                  <a:pt x="141178" y="669865"/>
                </a:lnTo>
                <a:lnTo>
                  <a:pt x="206719" y="706911"/>
                </a:lnTo>
                <a:lnTo>
                  <a:pt x="209932" y="740536"/>
                </a:lnTo>
                <a:lnTo>
                  <a:pt x="224995" y="818950"/>
                </a:lnTo>
                <a:lnTo>
                  <a:pt x="217749" y="815019"/>
                </a:lnTo>
                <a:lnTo>
                  <a:pt x="148222" y="774120"/>
                </a:lnTo>
                <a:lnTo>
                  <a:pt x="101413" y="750097"/>
                </a:lnTo>
                <a:lnTo>
                  <a:pt x="57946" y="726580"/>
                </a:lnTo>
                <a:lnTo>
                  <a:pt x="11561" y="704771"/>
                </a:lnTo>
                <a:lnTo>
                  <a:pt x="0" y="6995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6724129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6989"/>
                </a:moveTo>
                <a:lnTo>
                  <a:pt x="246807" y="225542"/>
                </a:lnTo>
                <a:lnTo>
                  <a:pt x="250085" y="236109"/>
                </a:lnTo>
                <a:lnTo>
                  <a:pt x="252668" y="240882"/>
                </a:lnTo>
                <a:lnTo>
                  <a:pt x="284395" y="260145"/>
                </a:lnTo>
                <a:lnTo>
                  <a:pt x="291409" y="263534"/>
                </a:lnTo>
                <a:lnTo>
                  <a:pt x="296498" y="268788"/>
                </a:lnTo>
                <a:lnTo>
                  <a:pt x="299660" y="275908"/>
                </a:lnTo>
                <a:lnTo>
                  <a:pt x="321175" y="319732"/>
                </a:lnTo>
                <a:lnTo>
                  <a:pt x="336628" y="364125"/>
                </a:lnTo>
                <a:lnTo>
                  <a:pt x="345263" y="409074"/>
                </a:lnTo>
                <a:lnTo>
                  <a:pt x="346364" y="454682"/>
                </a:lnTo>
                <a:lnTo>
                  <a:pt x="339191" y="500974"/>
                </a:lnTo>
                <a:lnTo>
                  <a:pt x="323007" y="547996"/>
                </a:lnTo>
                <a:lnTo>
                  <a:pt x="317317" y="558825"/>
                </a:lnTo>
                <a:lnTo>
                  <a:pt x="312398" y="566989"/>
                </a:lnTo>
                <a:close/>
              </a:path>
              <a:path w="346710" h="673734">
                <a:moveTo>
                  <a:pt x="160185" y="303603"/>
                </a:moveTo>
                <a:lnTo>
                  <a:pt x="131407" y="153793"/>
                </a:lnTo>
                <a:lnTo>
                  <a:pt x="135446" y="155387"/>
                </a:lnTo>
                <a:lnTo>
                  <a:pt x="141892" y="159374"/>
                </a:lnTo>
                <a:lnTo>
                  <a:pt x="147138" y="153059"/>
                </a:lnTo>
                <a:lnTo>
                  <a:pt x="150584" y="147789"/>
                </a:lnTo>
                <a:lnTo>
                  <a:pt x="152979" y="143025"/>
                </a:lnTo>
                <a:lnTo>
                  <a:pt x="154578" y="143339"/>
                </a:lnTo>
                <a:lnTo>
                  <a:pt x="154823" y="143388"/>
                </a:lnTo>
                <a:lnTo>
                  <a:pt x="154688" y="142683"/>
                </a:lnTo>
                <a:lnTo>
                  <a:pt x="180274" y="155716"/>
                </a:lnTo>
                <a:lnTo>
                  <a:pt x="204755" y="172363"/>
                </a:lnTo>
                <a:lnTo>
                  <a:pt x="226908" y="192003"/>
                </a:lnTo>
                <a:lnTo>
                  <a:pt x="246733" y="214635"/>
                </a:lnTo>
                <a:lnTo>
                  <a:pt x="246236" y="220145"/>
                </a:lnTo>
                <a:lnTo>
                  <a:pt x="246807" y="225542"/>
                </a:lnTo>
                <a:lnTo>
                  <a:pt x="312398" y="566989"/>
                </a:lnTo>
                <a:lnTo>
                  <a:pt x="311026" y="569267"/>
                </a:lnTo>
                <a:lnTo>
                  <a:pt x="304131" y="579321"/>
                </a:lnTo>
                <a:lnTo>
                  <a:pt x="271004" y="615078"/>
                </a:lnTo>
                <a:lnTo>
                  <a:pt x="261468" y="622742"/>
                </a:lnTo>
                <a:lnTo>
                  <a:pt x="226712" y="441812"/>
                </a:lnTo>
                <a:lnTo>
                  <a:pt x="221609" y="418776"/>
                </a:lnTo>
                <a:lnTo>
                  <a:pt x="216627" y="398828"/>
                </a:lnTo>
                <a:lnTo>
                  <a:pt x="211115" y="379019"/>
                </a:lnTo>
                <a:lnTo>
                  <a:pt x="202876" y="352130"/>
                </a:lnTo>
                <a:lnTo>
                  <a:pt x="199234" y="345731"/>
                </a:lnTo>
                <a:lnTo>
                  <a:pt x="160185" y="303603"/>
                </a:lnTo>
                <a:close/>
              </a:path>
              <a:path w="346710" h="673734">
                <a:moveTo>
                  <a:pt x="0" y="664102"/>
                </a:moveTo>
                <a:lnTo>
                  <a:pt x="0" y="533934"/>
                </a:lnTo>
                <a:lnTo>
                  <a:pt x="18164" y="540568"/>
                </a:lnTo>
                <a:lnTo>
                  <a:pt x="44888" y="549569"/>
                </a:lnTo>
                <a:lnTo>
                  <a:pt x="72100" y="555799"/>
                </a:lnTo>
                <a:lnTo>
                  <a:pt x="99801" y="559258"/>
                </a:lnTo>
                <a:lnTo>
                  <a:pt x="127991" y="559945"/>
                </a:lnTo>
                <a:lnTo>
                  <a:pt x="176475" y="551446"/>
                </a:lnTo>
                <a:lnTo>
                  <a:pt x="180168" y="550799"/>
                </a:lnTo>
                <a:lnTo>
                  <a:pt x="213364" y="528331"/>
                </a:lnTo>
                <a:lnTo>
                  <a:pt x="228390" y="491400"/>
                </a:lnTo>
                <a:lnTo>
                  <a:pt x="226033" y="438278"/>
                </a:lnTo>
                <a:lnTo>
                  <a:pt x="261468" y="622742"/>
                </a:lnTo>
                <a:lnTo>
                  <a:pt x="219430" y="647414"/>
                </a:lnTo>
                <a:lnTo>
                  <a:pt x="171339" y="661995"/>
                </a:lnTo>
                <a:lnTo>
                  <a:pt x="151846" y="666424"/>
                </a:lnTo>
                <a:lnTo>
                  <a:pt x="130708" y="669939"/>
                </a:lnTo>
                <a:lnTo>
                  <a:pt x="109399" y="672206"/>
                </a:lnTo>
                <a:lnTo>
                  <a:pt x="87920" y="673224"/>
                </a:lnTo>
                <a:lnTo>
                  <a:pt x="66419" y="672991"/>
                </a:lnTo>
                <a:lnTo>
                  <a:pt x="45041" y="671504"/>
                </a:lnTo>
                <a:lnTo>
                  <a:pt x="23789" y="668763"/>
                </a:lnTo>
                <a:lnTo>
                  <a:pt x="2660" y="664767"/>
                </a:lnTo>
                <a:lnTo>
                  <a:pt x="0" y="664102"/>
                </a:lnTo>
                <a:close/>
              </a:path>
              <a:path w="346710" h="673734">
                <a:moveTo>
                  <a:pt x="152979" y="143025"/>
                </a:moveTo>
                <a:lnTo>
                  <a:pt x="153464" y="142060"/>
                </a:lnTo>
                <a:lnTo>
                  <a:pt x="154426" y="142550"/>
                </a:lnTo>
                <a:lnTo>
                  <a:pt x="154823" y="143388"/>
                </a:lnTo>
                <a:lnTo>
                  <a:pt x="152979" y="143025"/>
                </a:lnTo>
                <a:close/>
              </a:path>
              <a:path w="346710" h="673734">
                <a:moveTo>
                  <a:pt x="0" y="136926"/>
                </a:moveTo>
                <a:lnTo>
                  <a:pt x="0" y="0"/>
                </a:lnTo>
                <a:lnTo>
                  <a:pt x="18485" y="14424"/>
                </a:lnTo>
                <a:lnTo>
                  <a:pt x="45266" y="34805"/>
                </a:lnTo>
                <a:lnTo>
                  <a:pt x="72269" y="54888"/>
                </a:lnTo>
                <a:lnTo>
                  <a:pt x="99439" y="74733"/>
                </a:lnTo>
                <a:lnTo>
                  <a:pt x="111150" y="83741"/>
                </a:lnTo>
                <a:lnTo>
                  <a:pt x="117745" y="88906"/>
                </a:lnTo>
                <a:lnTo>
                  <a:pt x="132642" y="104614"/>
                </a:lnTo>
                <a:lnTo>
                  <a:pt x="145110" y="122890"/>
                </a:lnTo>
                <a:lnTo>
                  <a:pt x="154426" y="142550"/>
                </a:lnTo>
                <a:lnTo>
                  <a:pt x="153464" y="142060"/>
                </a:lnTo>
                <a:lnTo>
                  <a:pt x="152979" y="143025"/>
                </a:lnTo>
                <a:lnTo>
                  <a:pt x="150235" y="142484"/>
                </a:lnTo>
                <a:lnTo>
                  <a:pt x="144538" y="139521"/>
                </a:lnTo>
                <a:lnTo>
                  <a:pt x="137099" y="143547"/>
                </a:lnTo>
                <a:lnTo>
                  <a:pt x="134660" y="149436"/>
                </a:lnTo>
                <a:lnTo>
                  <a:pt x="131407" y="153793"/>
                </a:lnTo>
                <a:lnTo>
                  <a:pt x="160185" y="303603"/>
                </a:lnTo>
                <a:lnTo>
                  <a:pt x="87545" y="225789"/>
                </a:lnTo>
                <a:lnTo>
                  <a:pt x="52416" y="187306"/>
                </a:lnTo>
                <a:lnTo>
                  <a:pt x="12614" y="148000"/>
                </a:lnTo>
                <a:lnTo>
                  <a:pt x="0" y="1369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7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6400"/>
                </a:moveTo>
                <a:lnTo>
                  <a:pt x="10922" y="5816"/>
                </a:lnTo>
                <a:lnTo>
                  <a:pt x="10464" y="6985"/>
                </a:lnTo>
                <a:lnTo>
                  <a:pt x="11036" y="6400"/>
                </a:lnTo>
                <a:close/>
              </a:path>
              <a:path w="14604" h="17144">
                <a:moveTo>
                  <a:pt x="11811" y="5626"/>
                </a:moveTo>
                <a:lnTo>
                  <a:pt x="11696" y="4648"/>
                </a:lnTo>
                <a:lnTo>
                  <a:pt x="11620" y="4076"/>
                </a:lnTo>
                <a:lnTo>
                  <a:pt x="11150" y="5232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585" y="5626"/>
                </a:lnTo>
                <a:lnTo>
                  <a:pt x="11811" y="5626"/>
                </a:lnTo>
                <a:lnTo>
                  <a:pt x="11912" y="6400"/>
                </a:lnTo>
                <a:lnTo>
                  <a:pt x="11988" y="6985"/>
                </a:lnTo>
                <a:lnTo>
                  <a:pt x="12204" y="8724"/>
                </a:lnTo>
                <a:lnTo>
                  <a:pt x="13868" y="5816"/>
                </a:lnTo>
                <a:lnTo>
                  <a:pt x="13970" y="562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884467" y="12038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775" y="4069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775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310034" y="48808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2" y="1162"/>
                </a:moveTo>
                <a:lnTo>
                  <a:pt x="0" y="1162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547302" y="51444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6"/>
                </a:moveTo>
                <a:lnTo>
                  <a:pt x="0" y="0"/>
                </a:lnTo>
                <a:lnTo>
                  <a:pt x="387" y="0"/>
                </a:lnTo>
                <a:lnTo>
                  <a:pt x="1162" y="1162"/>
                </a:lnTo>
                <a:lnTo>
                  <a:pt x="1162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8" name="bg object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1063" y="5896292"/>
            <a:ext cx="3936925" cy="4385427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4937925" y="386346"/>
            <a:ext cx="23495" cy="55244"/>
          </a:xfrm>
          <a:custGeom>
            <a:avLst/>
            <a:gdLst/>
            <a:ahLst/>
            <a:cxnLst/>
            <a:rect l="l" t="t" r="r" b="b"/>
            <a:pathLst>
              <a:path w="23495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3495" h="55245">
                <a:moveTo>
                  <a:pt x="12433" y="53619"/>
                </a:moveTo>
                <a:lnTo>
                  <a:pt x="9880" y="53492"/>
                </a:lnTo>
                <a:lnTo>
                  <a:pt x="4064" y="54648"/>
                </a:lnTo>
                <a:lnTo>
                  <a:pt x="12433" y="53619"/>
                </a:lnTo>
                <a:close/>
              </a:path>
              <a:path w="23495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3495" h="55245">
                <a:moveTo>
                  <a:pt x="23126" y="54089"/>
                </a:moveTo>
                <a:lnTo>
                  <a:pt x="13652" y="53670"/>
                </a:lnTo>
                <a:lnTo>
                  <a:pt x="16281" y="55232"/>
                </a:lnTo>
                <a:lnTo>
                  <a:pt x="23126" y="540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946652" y="34912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2" y="581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855970" y="1209039"/>
            <a:ext cx="21590" cy="17145"/>
          </a:xfrm>
          <a:custGeom>
            <a:avLst/>
            <a:gdLst/>
            <a:ahLst/>
            <a:cxnLst/>
            <a:rect l="l" t="t" r="r" b="b"/>
            <a:pathLst>
              <a:path w="21589" h="17144">
                <a:moveTo>
                  <a:pt x="1358" y="16281"/>
                </a:moveTo>
                <a:lnTo>
                  <a:pt x="0" y="16865"/>
                </a:lnTo>
                <a:lnTo>
                  <a:pt x="1168" y="16865"/>
                </a:lnTo>
                <a:lnTo>
                  <a:pt x="1358" y="16281"/>
                </a:lnTo>
                <a:close/>
              </a:path>
              <a:path w="21589" h="17144">
                <a:moveTo>
                  <a:pt x="21513" y="0"/>
                </a:moveTo>
                <a:lnTo>
                  <a:pt x="20929" y="0"/>
                </a:lnTo>
                <a:lnTo>
                  <a:pt x="21513" y="1168"/>
                </a:lnTo>
                <a:lnTo>
                  <a:pt x="2151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787364" y="119334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97" y="6972"/>
                </a:moveTo>
                <a:lnTo>
                  <a:pt x="14541" y="9296"/>
                </a:lnTo>
                <a:lnTo>
                  <a:pt x="13957" y="11049"/>
                </a:lnTo>
                <a:lnTo>
                  <a:pt x="15697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599576" y="79390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290" y="581"/>
                </a:moveTo>
                <a:lnTo>
                  <a:pt x="0" y="1162"/>
                </a:lnTo>
                <a:lnTo>
                  <a:pt x="581" y="0"/>
                </a:lnTo>
                <a:lnTo>
                  <a:pt x="29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40466" y="2450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50" y="1162"/>
                </a:moveTo>
                <a:lnTo>
                  <a:pt x="0" y="0"/>
                </a:lnTo>
                <a:lnTo>
                  <a:pt x="968" y="0"/>
                </a:lnTo>
                <a:lnTo>
                  <a:pt x="155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2907" y="2907"/>
                </a:ln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14" y="3395"/>
                </a:lnTo>
                <a:lnTo>
                  <a:pt x="2325" y="4651"/>
                </a:lnTo>
                <a:close/>
              </a:path>
              <a:path w="11429" h="5079">
                <a:moveTo>
                  <a:pt x="4349" y="3395"/>
                </a:moveTo>
                <a:lnTo>
                  <a:pt x="4000" y="3395"/>
                </a:ln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349" y="3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6117031" y="22006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5562631" y="73925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0" y="3329"/>
                </a:moveTo>
                <a:lnTo>
                  <a:pt x="5549" y="0"/>
                </a:lnTo>
                <a:lnTo>
                  <a:pt x="6421" y="1744"/>
                </a:lnTo>
                <a:lnTo>
                  <a:pt x="3804" y="1744"/>
                </a:lnTo>
                <a:lnTo>
                  <a:pt x="0" y="3329"/>
                </a:lnTo>
                <a:close/>
              </a:path>
              <a:path w="7620" h="3809">
                <a:moveTo>
                  <a:pt x="7293" y="3488"/>
                </a:moveTo>
                <a:lnTo>
                  <a:pt x="3804" y="1744"/>
                </a:lnTo>
                <a:lnTo>
                  <a:pt x="6421" y="1744"/>
                </a:lnTo>
                <a:lnTo>
                  <a:pt x="7214" y="3329"/>
                </a:lnTo>
                <a:lnTo>
                  <a:pt x="7293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953" y="11628"/>
                </a:moveTo>
                <a:lnTo>
                  <a:pt x="13759" y="11628"/>
                </a:lnTo>
                <a:lnTo>
                  <a:pt x="11046" y="10465"/>
                </a:lnTo>
                <a:lnTo>
                  <a:pt x="13953" y="11628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954" y="11628"/>
                </a:lnTo>
                <a:lnTo>
                  <a:pt x="13759" y="11628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903073" y="6177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581" y="581"/>
                </a:moveTo>
                <a:lnTo>
                  <a:pt x="0" y="1162"/>
                </a:lnTo>
                <a:lnTo>
                  <a:pt x="1162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5029212" y="63285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3488" y="4651"/>
                </a:moveTo>
                <a:lnTo>
                  <a:pt x="0" y="0"/>
                </a:lnTo>
                <a:lnTo>
                  <a:pt x="5231" y="2906"/>
                </a:lnTo>
                <a:lnTo>
                  <a:pt x="3488" y="4651"/>
                </a:lnTo>
                <a:close/>
              </a:path>
              <a:path w="8254" h="5079">
                <a:moveTo>
                  <a:pt x="5233" y="2906"/>
                </a:moveTo>
                <a:lnTo>
                  <a:pt x="5814" y="2325"/>
                </a:lnTo>
                <a:lnTo>
                  <a:pt x="8139" y="581"/>
                </a:lnTo>
                <a:lnTo>
                  <a:pt x="5233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3488" y="5232"/>
                </a:lnTo>
                <a:lnTo>
                  <a:pt x="58" y="5232"/>
                </a:lnTo>
                <a:lnTo>
                  <a:pt x="581" y="0"/>
                </a:lnTo>
                <a:lnTo>
                  <a:pt x="2325" y="5232"/>
                </a:lnTo>
                <a:lnTo>
                  <a:pt x="3488" y="5232"/>
                </a:lnTo>
                <a:lnTo>
                  <a:pt x="0" y="5814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847806" y="-2045"/>
            <a:ext cx="2706370" cy="1272540"/>
          </a:xfrm>
          <a:custGeom>
            <a:avLst/>
            <a:gdLst/>
            <a:ahLst/>
            <a:cxnLst/>
            <a:rect l="l" t="t" r="r" b="b"/>
            <a:pathLst>
              <a:path w="2706370" h="1272540">
                <a:moveTo>
                  <a:pt x="14732" y="52857"/>
                </a:moveTo>
                <a:lnTo>
                  <a:pt x="11049" y="40157"/>
                </a:lnTo>
                <a:lnTo>
                  <a:pt x="13957" y="52857"/>
                </a:lnTo>
                <a:lnTo>
                  <a:pt x="14732" y="52857"/>
                </a:lnTo>
                <a:close/>
              </a:path>
              <a:path w="2706370" h="1272540">
                <a:moveTo>
                  <a:pt x="25006" y="103657"/>
                </a:moveTo>
                <a:lnTo>
                  <a:pt x="18592" y="90919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72540">
                <a:moveTo>
                  <a:pt x="33909" y="116357"/>
                </a:moveTo>
                <a:lnTo>
                  <a:pt x="29654" y="103657"/>
                </a:lnTo>
                <a:lnTo>
                  <a:pt x="29654" y="116357"/>
                </a:lnTo>
                <a:lnTo>
                  <a:pt x="33909" y="116357"/>
                </a:lnTo>
                <a:close/>
              </a:path>
              <a:path w="2706370" h="1272540">
                <a:moveTo>
                  <a:pt x="167233" y="586257"/>
                </a:moveTo>
                <a:lnTo>
                  <a:pt x="164820" y="586257"/>
                </a:lnTo>
                <a:lnTo>
                  <a:pt x="159486" y="598678"/>
                </a:lnTo>
                <a:lnTo>
                  <a:pt x="167233" y="586257"/>
                </a:lnTo>
                <a:close/>
              </a:path>
              <a:path w="2706370" h="1272540">
                <a:moveTo>
                  <a:pt x="212217" y="624357"/>
                </a:moveTo>
                <a:lnTo>
                  <a:pt x="212115" y="622236"/>
                </a:lnTo>
                <a:lnTo>
                  <a:pt x="212001" y="619594"/>
                </a:lnTo>
                <a:lnTo>
                  <a:pt x="211899" y="617537"/>
                </a:lnTo>
                <a:lnTo>
                  <a:pt x="211823" y="615886"/>
                </a:lnTo>
                <a:lnTo>
                  <a:pt x="211645" y="611606"/>
                </a:lnTo>
                <a:lnTo>
                  <a:pt x="208724" y="624357"/>
                </a:lnTo>
                <a:lnTo>
                  <a:pt x="212217" y="624357"/>
                </a:lnTo>
                <a:close/>
              </a:path>
              <a:path w="2706370" h="1272540">
                <a:moveTo>
                  <a:pt x="219100" y="675157"/>
                </a:moveTo>
                <a:lnTo>
                  <a:pt x="218859" y="673328"/>
                </a:lnTo>
                <a:lnTo>
                  <a:pt x="218833" y="673100"/>
                </a:lnTo>
                <a:lnTo>
                  <a:pt x="217449" y="662457"/>
                </a:lnTo>
                <a:lnTo>
                  <a:pt x="216865" y="662457"/>
                </a:lnTo>
                <a:lnTo>
                  <a:pt x="215315" y="675157"/>
                </a:lnTo>
                <a:lnTo>
                  <a:pt x="217449" y="675157"/>
                </a:lnTo>
                <a:lnTo>
                  <a:pt x="219100" y="675157"/>
                </a:lnTo>
                <a:close/>
              </a:path>
              <a:path w="2706370" h="1272540">
                <a:moveTo>
                  <a:pt x="236054" y="281457"/>
                </a:moveTo>
                <a:lnTo>
                  <a:pt x="233197" y="268757"/>
                </a:lnTo>
                <a:lnTo>
                  <a:pt x="225475" y="281457"/>
                </a:lnTo>
                <a:lnTo>
                  <a:pt x="236054" y="281457"/>
                </a:lnTo>
                <a:close/>
              </a:path>
              <a:path w="2706370" h="1272540">
                <a:moveTo>
                  <a:pt x="244805" y="268757"/>
                </a:moveTo>
                <a:lnTo>
                  <a:pt x="239560" y="268757"/>
                </a:lnTo>
                <a:lnTo>
                  <a:pt x="236054" y="281457"/>
                </a:lnTo>
                <a:lnTo>
                  <a:pt x="238963" y="281457"/>
                </a:lnTo>
                <a:lnTo>
                  <a:pt x="244805" y="268757"/>
                </a:lnTo>
                <a:close/>
              </a:path>
              <a:path w="2706370" h="1272540">
                <a:moveTo>
                  <a:pt x="248843" y="275018"/>
                </a:moveTo>
                <a:lnTo>
                  <a:pt x="245935" y="275590"/>
                </a:lnTo>
                <a:lnTo>
                  <a:pt x="248843" y="276758"/>
                </a:lnTo>
                <a:lnTo>
                  <a:pt x="248843" y="275018"/>
                </a:lnTo>
                <a:close/>
              </a:path>
              <a:path w="2706370" h="1272540">
                <a:moveTo>
                  <a:pt x="250583" y="276758"/>
                </a:moveTo>
                <a:lnTo>
                  <a:pt x="249428" y="276174"/>
                </a:lnTo>
                <a:lnTo>
                  <a:pt x="248843" y="276758"/>
                </a:lnTo>
                <a:lnTo>
                  <a:pt x="249428" y="277342"/>
                </a:lnTo>
                <a:lnTo>
                  <a:pt x="250583" y="276758"/>
                </a:lnTo>
                <a:close/>
              </a:path>
              <a:path w="2706370" h="12725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725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72540">
                <a:moveTo>
                  <a:pt x="286639" y="383057"/>
                </a:moveTo>
                <a:lnTo>
                  <a:pt x="286054" y="370357"/>
                </a:lnTo>
                <a:lnTo>
                  <a:pt x="281406" y="370357"/>
                </a:lnTo>
                <a:lnTo>
                  <a:pt x="281990" y="383057"/>
                </a:lnTo>
                <a:lnTo>
                  <a:pt x="286639" y="383057"/>
                </a:lnTo>
                <a:close/>
              </a:path>
              <a:path w="2706370" h="1272540">
                <a:moveTo>
                  <a:pt x="399948" y="827557"/>
                </a:moveTo>
                <a:lnTo>
                  <a:pt x="395935" y="840257"/>
                </a:lnTo>
                <a:lnTo>
                  <a:pt x="398551" y="840257"/>
                </a:lnTo>
                <a:lnTo>
                  <a:pt x="399948" y="827557"/>
                </a:lnTo>
                <a:close/>
              </a:path>
              <a:path w="2706370" h="1272540">
                <a:moveTo>
                  <a:pt x="455256" y="611606"/>
                </a:moveTo>
                <a:lnTo>
                  <a:pt x="454672" y="611606"/>
                </a:lnTo>
                <a:lnTo>
                  <a:pt x="454583" y="612482"/>
                </a:lnTo>
                <a:lnTo>
                  <a:pt x="454279" y="615886"/>
                </a:lnTo>
                <a:lnTo>
                  <a:pt x="455256" y="611606"/>
                </a:lnTo>
                <a:close/>
              </a:path>
              <a:path w="2706370" h="1272540">
                <a:moveTo>
                  <a:pt x="460756" y="611606"/>
                </a:moveTo>
                <a:lnTo>
                  <a:pt x="458444" y="598957"/>
                </a:lnTo>
                <a:lnTo>
                  <a:pt x="456984" y="598957"/>
                </a:lnTo>
                <a:lnTo>
                  <a:pt x="459092" y="611606"/>
                </a:lnTo>
                <a:lnTo>
                  <a:pt x="460756" y="611606"/>
                </a:lnTo>
                <a:close/>
              </a:path>
              <a:path w="2706370" h="1272540">
                <a:moveTo>
                  <a:pt x="462800" y="471957"/>
                </a:moveTo>
                <a:lnTo>
                  <a:pt x="459320" y="471957"/>
                </a:lnTo>
                <a:lnTo>
                  <a:pt x="462216" y="484657"/>
                </a:lnTo>
                <a:lnTo>
                  <a:pt x="462800" y="471957"/>
                </a:lnTo>
                <a:close/>
              </a:path>
              <a:path w="2706370" h="12725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72540">
                <a:moveTo>
                  <a:pt x="492023" y="179844"/>
                </a:moveTo>
                <a:lnTo>
                  <a:pt x="481990" y="167157"/>
                </a:lnTo>
                <a:lnTo>
                  <a:pt x="490054" y="179844"/>
                </a:lnTo>
                <a:lnTo>
                  <a:pt x="492023" y="179844"/>
                </a:lnTo>
                <a:close/>
              </a:path>
              <a:path w="2706370" h="1272540">
                <a:moveTo>
                  <a:pt x="493039" y="52857"/>
                </a:moveTo>
                <a:lnTo>
                  <a:pt x="486054" y="40157"/>
                </a:lnTo>
                <a:lnTo>
                  <a:pt x="483755" y="40157"/>
                </a:lnTo>
                <a:lnTo>
                  <a:pt x="482130" y="52857"/>
                </a:lnTo>
                <a:lnTo>
                  <a:pt x="488962" y="52857"/>
                </a:lnTo>
                <a:lnTo>
                  <a:pt x="493039" y="52857"/>
                </a:lnTo>
                <a:close/>
              </a:path>
              <a:path w="2706370" h="1272540">
                <a:moveTo>
                  <a:pt x="497916" y="65557"/>
                </a:moveTo>
                <a:lnTo>
                  <a:pt x="497141" y="62776"/>
                </a:lnTo>
                <a:lnTo>
                  <a:pt x="488962" y="52857"/>
                </a:lnTo>
                <a:lnTo>
                  <a:pt x="497916" y="65557"/>
                </a:lnTo>
                <a:close/>
              </a:path>
              <a:path w="2706370" h="1272540">
                <a:moveTo>
                  <a:pt x="562229" y="899515"/>
                </a:moveTo>
                <a:lnTo>
                  <a:pt x="561060" y="903757"/>
                </a:lnTo>
                <a:lnTo>
                  <a:pt x="561644" y="903757"/>
                </a:lnTo>
                <a:lnTo>
                  <a:pt x="562229" y="899515"/>
                </a:lnTo>
                <a:close/>
              </a:path>
              <a:path w="2706370" h="1272540">
                <a:moveTo>
                  <a:pt x="695947" y="230657"/>
                </a:moveTo>
                <a:lnTo>
                  <a:pt x="688441" y="217957"/>
                </a:lnTo>
                <a:lnTo>
                  <a:pt x="691299" y="230657"/>
                </a:lnTo>
                <a:lnTo>
                  <a:pt x="695947" y="230657"/>
                </a:lnTo>
                <a:close/>
              </a:path>
              <a:path w="2706370" h="1272540">
                <a:moveTo>
                  <a:pt x="696531" y="230657"/>
                </a:moveTo>
                <a:lnTo>
                  <a:pt x="693039" y="217957"/>
                </a:lnTo>
                <a:lnTo>
                  <a:pt x="690714" y="217957"/>
                </a:lnTo>
                <a:lnTo>
                  <a:pt x="696531" y="230657"/>
                </a:lnTo>
                <a:close/>
              </a:path>
              <a:path w="2706370" h="1272540">
                <a:moveTo>
                  <a:pt x="697115" y="268757"/>
                </a:moveTo>
                <a:lnTo>
                  <a:pt x="691743" y="256057"/>
                </a:lnTo>
                <a:lnTo>
                  <a:pt x="687666" y="256057"/>
                </a:lnTo>
                <a:lnTo>
                  <a:pt x="689063" y="268757"/>
                </a:lnTo>
                <a:lnTo>
                  <a:pt x="697115" y="268757"/>
                </a:lnTo>
                <a:close/>
              </a:path>
              <a:path w="2706370" h="1272540">
                <a:moveTo>
                  <a:pt x="705827" y="154444"/>
                </a:moveTo>
                <a:lnTo>
                  <a:pt x="703338" y="141757"/>
                </a:lnTo>
                <a:lnTo>
                  <a:pt x="700379" y="141757"/>
                </a:lnTo>
                <a:lnTo>
                  <a:pt x="705827" y="154444"/>
                </a:lnTo>
                <a:close/>
              </a:path>
              <a:path w="2706370" h="1272540">
                <a:moveTo>
                  <a:pt x="707237" y="28816"/>
                </a:moveTo>
                <a:lnTo>
                  <a:pt x="706412" y="27457"/>
                </a:lnTo>
                <a:lnTo>
                  <a:pt x="707174" y="29121"/>
                </a:lnTo>
                <a:lnTo>
                  <a:pt x="707237" y="28816"/>
                </a:lnTo>
                <a:close/>
              </a:path>
              <a:path w="2706370" h="1272540">
                <a:moveTo>
                  <a:pt x="716292" y="78257"/>
                </a:moveTo>
                <a:lnTo>
                  <a:pt x="707580" y="65557"/>
                </a:lnTo>
                <a:lnTo>
                  <a:pt x="711060" y="78257"/>
                </a:lnTo>
                <a:lnTo>
                  <a:pt x="716292" y="78257"/>
                </a:lnTo>
                <a:close/>
              </a:path>
              <a:path w="2706370" h="1272540">
                <a:moveTo>
                  <a:pt x="731418" y="2057"/>
                </a:moveTo>
                <a:lnTo>
                  <a:pt x="720369" y="2057"/>
                </a:lnTo>
                <a:lnTo>
                  <a:pt x="725601" y="14757"/>
                </a:lnTo>
                <a:lnTo>
                  <a:pt x="731418" y="2057"/>
                </a:lnTo>
                <a:close/>
              </a:path>
              <a:path w="2706370" h="1272540">
                <a:moveTo>
                  <a:pt x="731608" y="1068857"/>
                </a:moveTo>
                <a:lnTo>
                  <a:pt x="728510" y="1068857"/>
                </a:lnTo>
                <a:lnTo>
                  <a:pt x="726770" y="1081557"/>
                </a:lnTo>
                <a:lnTo>
                  <a:pt x="731608" y="1068857"/>
                </a:lnTo>
                <a:close/>
              </a:path>
              <a:path w="2706370" h="1272540">
                <a:moveTo>
                  <a:pt x="736358" y="751827"/>
                </a:moveTo>
                <a:lnTo>
                  <a:pt x="728814" y="764057"/>
                </a:lnTo>
                <a:lnTo>
                  <a:pt x="730783" y="764057"/>
                </a:lnTo>
                <a:lnTo>
                  <a:pt x="736358" y="751827"/>
                </a:lnTo>
                <a:close/>
              </a:path>
              <a:path w="2706370" h="1272540">
                <a:moveTo>
                  <a:pt x="737704" y="40157"/>
                </a:moveTo>
                <a:lnTo>
                  <a:pt x="733158" y="27457"/>
                </a:lnTo>
                <a:lnTo>
                  <a:pt x="735457" y="40157"/>
                </a:lnTo>
                <a:lnTo>
                  <a:pt x="737704" y="40157"/>
                </a:lnTo>
                <a:close/>
              </a:path>
              <a:path w="2706370" h="1272540">
                <a:moveTo>
                  <a:pt x="741832" y="40157"/>
                </a:moveTo>
                <a:lnTo>
                  <a:pt x="740130" y="27457"/>
                </a:lnTo>
                <a:lnTo>
                  <a:pt x="737704" y="40157"/>
                </a:lnTo>
                <a:lnTo>
                  <a:pt x="741832" y="40157"/>
                </a:lnTo>
                <a:close/>
              </a:path>
              <a:path w="2706370" h="1272540">
                <a:moveTo>
                  <a:pt x="742467" y="751357"/>
                </a:moveTo>
                <a:lnTo>
                  <a:pt x="741299" y="738657"/>
                </a:lnTo>
                <a:lnTo>
                  <a:pt x="732536" y="751357"/>
                </a:lnTo>
                <a:lnTo>
                  <a:pt x="742467" y="751357"/>
                </a:lnTo>
                <a:close/>
              </a:path>
              <a:path w="2706370" h="1272540">
                <a:moveTo>
                  <a:pt x="754989" y="802157"/>
                </a:moveTo>
                <a:lnTo>
                  <a:pt x="754672" y="802157"/>
                </a:lnTo>
                <a:lnTo>
                  <a:pt x="751179" y="814857"/>
                </a:lnTo>
                <a:lnTo>
                  <a:pt x="754989" y="802157"/>
                </a:lnTo>
                <a:close/>
              </a:path>
              <a:path w="2706370" h="1272540">
                <a:moveTo>
                  <a:pt x="757339" y="840257"/>
                </a:moveTo>
                <a:lnTo>
                  <a:pt x="754672" y="840257"/>
                </a:lnTo>
                <a:lnTo>
                  <a:pt x="745947" y="852957"/>
                </a:lnTo>
                <a:lnTo>
                  <a:pt x="740956" y="852957"/>
                </a:lnTo>
                <a:lnTo>
                  <a:pt x="744359" y="864666"/>
                </a:lnTo>
                <a:lnTo>
                  <a:pt x="744728" y="865505"/>
                </a:lnTo>
                <a:lnTo>
                  <a:pt x="751598" y="852957"/>
                </a:lnTo>
                <a:lnTo>
                  <a:pt x="753427" y="864666"/>
                </a:lnTo>
                <a:lnTo>
                  <a:pt x="753592" y="865505"/>
                </a:lnTo>
                <a:lnTo>
                  <a:pt x="753668" y="864666"/>
                </a:lnTo>
                <a:lnTo>
                  <a:pt x="754672" y="852957"/>
                </a:lnTo>
                <a:lnTo>
                  <a:pt x="752932" y="852957"/>
                </a:lnTo>
                <a:lnTo>
                  <a:pt x="757339" y="840257"/>
                </a:lnTo>
                <a:close/>
              </a:path>
              <a:path w="2706370" h="1272540">
                <a:moveTo>
                  <a:pt x="760488" y="852957"/>
                </a:moveTo>
                <a:lnTo>
                  <a:pt x="758329" y="840257"/>
                </a:lnTo>
                <a:lnTo>
                  <a:pt x="756704" y="852957"/>
                </a:lnTo>
                <a:lnTo>
                  <a:pt x="760488" y="852957"/>
                </a:lnTo>
                <a:close/>
              </a:path>
              <a:path w="2706370" h="1272540">
                <a:moveTo>
                  <a:pt x="761644" y="852957"/>
                </a:moveTo>
                <a:lnTo>
                  <a:pt x="761072" y="852957"/>
                </a:lnTo>
                <a:lnTo>
                  <a:pt x="760984" y="864666"/>
                </a:lnTo>
                <a:lnTo>
                  <a:pt x="761644" y="852957"/>
                </a:lnTo>
                <a:close/>
              </a:path>
              <a:path w="2706370" h="1272540">
                <a:moveTo>
                  <a:pt x="762228" y="802157"/>
                </a:moveTo>
                <a:lnTo>
                  <a:pt x="754989" y="802157"/>
                </a:lnTo>
                <a:lnTo>
                  <a:pt x="756412" y="814857"/>
                </a:lnTo>
                <a:lnTo>
                  <a:pt x="762228" y="802157"/>
                </a:lnTo>
                <a:close/>
              </a:path>
              <a:path w="2706370" h="1272540">
                <a:moveTo>
                  <a:pt x="773277" y="65557"/>
                </a:moveTo>
                <a:lnTo>
                  <a:pt x="765136" y="52857"/>
                </a:lnTo>
                <a:lnTo>
                  <a:pt x="770369" y="65557"/>
                </a:lnTo>
                <a:lnTo>
                  <a:pt x="771537" y="65557"/>
                </a:lnTo>
                <a:lnTo>
                  <a:pt x="773277" y="65557"/>
                </a:lnTo>
                <a:close/>
              </a:path>
              <a:path w="2706370" h="1272540">
                <a:moveTo>
                  <a:pt x="775093" y="90919"/>
                </a:moveTo>
                <a:lnTo>
                  <a:pt x="774293" y="78257"/>
                </a:lnTo>
                <a:lnTo>
                  <a:pt x="763968" y="78257"/>
                </a:lnTo>
                <a:lnTo>
                  <a:pt x="759917" y="90919"/>
                </a:lnTo>
                <a:lnTo>
                  <a:pt x="775093" y="90919"/>
                </a:lnTo>
                <a:close/>
              </a:path>
              <a:path w="2706370" h="1272540">
                <a:moveTo>
                  <a:pt x="776071" y="78257"/>
                </a:moveTo>
                <a:lnTo>
                  <a:pt x="771537" y="65557"/>
                </a:lnTo>
                <a:lnTo>
                  <a:pt x="774446" y="78257"/>
                </a:lnTo>
                <a:lnTo>
                  <a:pt x="776071" y="78257"/>
                </a:lnTo>
                <a:close/>
              </a:path>
              <a:path w="2706370" h="1272540">
                <a:moveTo>
                  <a:pt x="779678" y="497357"/>
                </a:moveTo>
                <a:lnTo>
                  <a:pt x="77149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close/>
              </a:path>
              <a:path w="2706370" h="1272540">
                <a:moveTo>
                  <a:pt x="812812" y="1106957"/>
                </a:moveTo>
                <a:lnTo>
                  <a:pt x="808012" y="1119657"/>
                </a:lnTo>
                <a:lnTo>
                  <a:pt x="812228" y="1119657"/>
                </a:lnTo>
                <a:lnTo>
                  <a:pt x="812812" y="1106957"/>
                </a:lnTo>
                <a:close/>
              </a:path>
              <a:path w="2706370" h="1272540">
                <a:moveTo>
                  <a:pt x="831418" y="675157"/>
                </a:moveTo>
                <a:lnTo>
                  <a:pt x="831113" y="675157"/>
                </a:lnTo>
                <a:lnTo>
                  <a:pt x="824001" y="675157"/>
                </a:lnTo>
                <a:lnTo>
                  <a:pt x="818045" y="675157"/>
                </a:lnTo>
                <a:lnTo>
                  <a:pt x="818095" y="675322"/>
                </a:lnTo>
                <a:lnTo>
                  <a:pt x="821474" y="687654"/>
                </a:lnTo>
                <a:lnTo>
                  <a:pt x="821550" y="687832"/>
                </a:lnTo>
                <a:lnTo>
                  <a:pt x="831418" y="675157"/>
                </a:lnTo>
                <a:close/>
              </a:path>
              <a:path w="2706370" h="1272540">
                <a:moveTo>
                  <a:pt x="862812" y="840257"/>
                </a:moveTo>
                <a:lnTo>
                  <a:pt x="853516" y="840257"/>
                </a:lnTo>
                <a:lnTo>
                  <a:pt x="853516" y="852957"/>
                </a:lnTo>
                <a:lnTo>
                  <a:pt x="862812" y="840257"/>
                </a:lnTo>
                <a:close/>
              </a:path>
              <a:path w="2706370" h="1272540">
                <a:moveTo>
                  <a:pt x="1062824" y="90919"/>
                </a:moveTo>
                <a:lnTo>
                  <a:pt x="1062342" y="90919"/>
                </a:lnTo>
                <a:lnTo>
                  <a:pt x="1057579" y="90919"/>
                </a:lnTo>
                <a:lnTo>
                  <a:pt x="1059916" y="103657"/>
                </a:lnTo>
                <a:lnTo>
                  <a:pt x="1062329" y="90982"/>
                </a:lnTo>
                <a:lnTo>
                  <a:pt x="1062824" y="103657"/>
                </a:lnTo>
                <a:lnTo>
                  <a:pt x="1062824" y="90919"/>
                </a:lnTo>
                <a:close/>
              </a:path>
              <a:path w="2706370" h="1272540">
                <a:moveTo>
                  <a:pt x="1074445" y="1246657"/>
                </a:moveTo>
                <a:lnTo>
                  <a:pt x="1071702" y="1234122"/>
                </a:lnTo>
                <a:lnTo>
                  <a:pt x="1067473" y="1246657"/>
                </a:lnTo>
                <a:lnTo>
                  <a:pt x="1074445" y="1246657"/>
                </a:lnTo>
                <a:close/>
              </a:path>
              <a:path w="2706370" h="1272540">
                <a:moveTo>
                  <a:pt x="1137742" y="1264970"/>
                </a:moveTo>
                <a:lnTo>
                  <a:pt x="1136904" y="1272057"/>
                </a:lnTo>
                <a:lnTo>
                  <a:pt x="1137348" y="1272057"/>
                </a:lnTo>
                <a:lnTo>
                  <a:pt x="1137437" y="1270609"/>
                </a:lnTo>
                <a:lnTo>
                  <a:pt x="1137742" y="1264970"/>
                </a:lnTo>
                <a:close/>
              </a:path>
              <a:path w="2706370" h="1272540">
                <a:moveTo>
                  <a:pt x="1138402" y="1259357"/>
                </a:moveTo>
                <a:lnTo>
                  <a:pt x="1138047" y="1259357"/>
                </a:lnTo>
                <a:lnTo>
                  <a:pt x="1137958" y="1261021"/>
                </a:lnTo>
                <a:lnTo>
                  <a:pt x="1137742" y="1264970"/>
                </a:lnTo>
                <a:lnTo>
                  <a:pt x="1138402" y="1259357"/>
                </a:lnTo>
                <a:close/>
              </a:path>
              <a:path w="2706370" h="1272540">
                <a:moveTo>
                  <a:pt x="1259332" y="217957"/>
                </a:moveTo>
                <a:lnTo>
                  <a:pt x="1250353" y="217957"/>
                </a:lnTo>
                <a:lnTo>
                  <a:pt x="1247711" y="217957"/>
                </a:lnTo>
                <a:lnTo>
                  <a:pt x="1254099" y="230657"/>
                </a:lnTo>
                <a:lnTo>
                  <a:pt x="1259332" y="217957"/>
                </a:lnTo>
                <a:close/>
              </a:path>
              <a:path w="2706370" h="1272540">
                <a:moveTo>
                  <a:pt x="1270965" y="204076"/>
                </a:moveTo>
                <a:lnTo>
                  <a:pt x="1264742" y="203301"/>
                </a:lnTo>
                <a:lnTo>
                  <a:pt x="1262824" y="192557"/>
                </a:lnTo>
                <a:lnTo>
                  <a:pt x="1259916" y="192557"/>
                </a:lnTo>
                <a:lnTo>
                  <a:pt x="1264170" y="203200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353" y="217957"/>
                </a:lnTo>
                <a:lnTo>
                  <a:pt x="1254658" y="205320"/>
                </a:lnTo>
                <a:lnTo>
                  <a:pt x="1262507" y="205219"/>
                </a:lnTo>
                <a:lnTo>
                  <a:pt x="1264856" y="204901"/>
                </a:lnTo>
                <a:lnTo>
                  <a:pt x="1265008" y="205257"/>
                </a:lnTo>
                <a:lnTo>
                  <a:pt x="1264945" y="204901"/>
                </a:lnTo>
                <a:lnTo>
                  <a:pt x="1270965" y="204076"/>
                </a:lnTo>
                <a:close/>
              </a:path>
              <a:path w="2706370" h="12725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725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725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725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72540">
                <a:moveTo>
                  <a:pt x="1283754" y="243357"/>
                </a:moveTo>
                <a:lnTo>
                  <a:pt x="1280261" y="243357"/>
                </a:lnTo>
                <a:lnTo>
                  <a:pt x="1278686" y="256057"/>
                </a:lnTo>
                <a:lnTo>
                  <a:pt x="1283754" y="243357"/>
                </a:lnTo>
                <a:close/>
              </a:path>
              <a:path w="2706370" h="1272540">
                <a:moveTo>
                  <a:pt x="1287246" y="319557"/>
                </a:moveTo>
                <a:lnTo>
                  <a:pt x="1286662" y="306857"/>
                </a:lnTo>
                <a:lnTo>
                  <a:pt x="1282014" y="306857"/>
                </a:lnTo>
                <a:lnTo>
                  <a:pt x="1282585" y="319557"/>
                </a:lnTo>
                <a:lnTo>
                  <a:pt x="1287246" y="319557"/>
                </a:lnTo>
                <a:close/>
              </a:path>
              <a:path w="2706370" h="1272540">
                <a:moveTo>
                  <a:pt x="1292923" y="129057"/>
                </a:moveTo>
                <a:lnTo>
                  <a:pt x="1290726" y="116357"/>
                </a:lnTo>
                <a:lnTo>
                  <a:pt x="1285748" y="129057"/>
                </a:lnTo>
                <a:lnTo>
                  <a:pt x="1292923" y="129057"/>
                </a:lnTo>
                <a:close/>
              </a:path>
              <a:path w="2706370" h="1272540">
                <a:moveTo>
                  <a:pt x="1297711" y="116357"/>
                </a:moveTo>
                <a:lnTo>
                  <a:pt x="1292923" y="129057"/>
                </a:lnTo>
                <a:lnTo>
                  <a:pt x="1297127" y="129057"/>
                </a:lnTo>
                <a:lnTo>
                  <a:pt x="1297711" y="116357"/>
                </a:lnTo>
                <a:close/>
              </a:path>
              <a:path w="2706370" h="1272540">
                <a:moveTo>
                  <a:pt x="1317472" y="1272057"/>
                </a:moveTo>
                <a:lnTo>
                  <a:pt x="1317371" y="1259357"/>
                </a:lnTo>
                <a:lnTo>
                  <a:pt x="1316431" y="1270609"/>
                </a:lnTo>
                <a:lnTo>
                  <a:pt x="1312824" y="1259357"/>
                </a:lnTo>
                <a:lnTo>
                  <a:pt x="1312900" y="1261021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725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72540">
                <a:moveTo>
                  <a:pt x="1343063" y="459257"/>
                </a:moveTo>
                <a:lnTo>
                  <a:pt x="1337830" y="446557"/>
                </a:lnTo>
                <a:lnTo>
                  <a:pt x="1332014" y="459257"/>
                </a:lnTo>
                <a:lnTo>
                  <a:pt x="1343063" y="459257"/>
                </a:lnTo>
                <a:close/>
              </a:path>
              <a:path w="2706370" h="1272540">
                <a:moveTo>
                  <a:pt x="1350619" y="929157"/>
                </a:moveTo>
                <a:lnTo>
                  <a:pt x="1345971" y="929157"/>
                </a:lnTo>
                <a:lnTo>
                  <a:pt x="1350543" y="941857"/>
                </a:lnTo>
                <a:lnTo>
                  <a:pt x="1350619" y="929157"/>
                </a:lnTo>
                <a:close/>
              </a:path>
              <a:path w="2706370" h="1272540">
                <a:moveTo>
                  <a:pt x="1359344" y="4846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3527" y="497357"/>
                </a:lnTo>
                <a:lnTo>
                  <a:pt x="1359344" y="484657"/>
                </a:lnTo>
                <a:close/>
              </a:path>
              <a:path w="2706370" h="12725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725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725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72540">
                <a:moveTo>
                  <a:pt x="1391310" y="878357"/>
                </a:move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close/>
              </a:path>
              <a:path w="2706370" h="1272540">
                <a:moveTo>
                  <a:pt x="1396555" y="14757"/>
                </a:moveTo>
                <a:lnTo>
                  <a:pt x="1395387" y="14757"/>
                </a:lnTo>
                <a:lnTo>
                  <a:pt x="1389570" y="27457"/>
                </a:lnTo>
                <a:lnTo>
                  <a:pt x="1391704" y="27457"/>
                </a:lnTo>
                <a:lnTo>
                  <a:pt x="1396555" y="14757"/>
                </a:lnTo>
                <a:close/>
              </a:path>
              <a:path w="2706370" h="1272540">
                <a:moveTo>
                  <a:pt x="1426197" y="65557"/>
                </a:moveTo>
                <a:lnTo>
                  <a:pt x="1421549" y="65557"/>
                </a:lnTo>
                <a:lnTo>
                  <a:pt x="1417485" y="78257"/>
                </a:lnTo>
                <a:lnTo>
                  <a:pt x="1418640" y="78257"/>
                </a:lnTo>
                <a:lnTo>
                  <a:pt x="1426197" y="65557"/>
                </a:lnTo>
                <a:close/>
              </a:path>
              <a:path w="2706370" h="12725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72540">
                <a:moveTo>
                  <a:pt x="1429105" y="65557"/>
                </a:moveTo>
                <a:lnTo>
                  <a:pt x="1426197" y="655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72540">
                <a:moveTo>
                  <a:pt x="1474457" y="624357"/>
                </a:moveTo>
                <a:lnTo>
                  <a:pt x="1473873" y="624357"/>
                </a:lnTo>
                <a:lnTo>
                  <a:pt x="1474457" y="625144"/>
                </a:lnTo>
                <a:lnTo>
                  <a:pt x="1474457" y="624357"/>
                </a:lnTo>
                <a:close/>
              </a:path>
              <a:path w="2706370" h="1272540">
                <a:moveTo>
                  <a:pt x="1494802" y="1221257"/>
                </a:moveTo>
                <a:lnTo>
                  <a:pt x="1492097" y="1233957"/>
                </a:lnTo>
                <a:lnTo>
                  <a:pt x="1494802" y="1233957"/>
                </a:lnTo>
                <a:lnTo>
                  <a:pt x="1494802" y="1221257"/>
                </a:lnTo>
                <a:close/>
              </a:path>
              <a:path w="2706370" h="1272540">
                <a:moveTo>
                  <a:pt x="1681441" y="1183157"/>
                </a:moveTo>
                <a:lnTo>
                  <a:pt x="1679117" y="117045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72540">
                <a:moveTo>
                  <a:pt x="1703552" y="535457"/>
                </a:moveTo>
                <a:lnTo>
                  <a:pt x="1703019" y="522719"/>
                </a:lnTo>
                <a:lnTo>
                  <a:pt x="1701279" y="522719"/>
                </a:lnTo>
                <a:lnTo>
                  <a:pt x="1701355" y="523100"/>
                </a:lnTo>
                <a:lnTo>
                  <a:pt x="1703552" y="535457"/>
                </a:lnTo>
                <a:close/>
              </a:path>
              <a:path w="2706370" h="1272540">
                <a:moveTo>
                  <a:pt x="1706435" y="471957"/>
                </a:moveTo>
                <a:lnTo>
                  <a:pt x="1704695" y="459257"/>
                </a:lnTo>
                <a:lnTo>
                  <a:pt x="1702955" y="459257"/>
                </a:lnTo>
                <a:lnTo>
                  <a:pt x="1706435" y="471957"/>
                </a:lnTo>
                <a:close/>
              </a:path>
              <a:path w="2706370" h="1272540">
                <a:moveTo>
                  <a:pt x="1779701" y="1119657"/>
                </a:moveTo>
                <a:lnTo>
                  <a:pt x="1559928" y="1119657"/>
                </a:lnTo>
                <a:lnTo>
                  <a:pt x="1559928" y="1170457"/>
                </a:lnTo>
                <a:lnTo>
                  <a:pt x="1559928" y="1183157"/>
                </a:lnTo>
                <a:lnTo>
                  <a:pt x="1552943" y="1183157"/>
                </a:lnTo>
                <a:lnTo>
                  <a:pt x="1550047" y="1170457"/>
                </a:lnTo>
                <a:lnTo>
                  <a:pt x="1559928" y="1170457"/>
                </a:lnTo>
                <a:lnTo>
                  <a:pt x="1559928" y="1119657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198867" y="1119657"/>
                </a:lnTo>
                <a:lnTo>
                  <a:pt x="1198867" y="1221257"/>
                </a:lnTo>
                <a:lnTo>
                  <a:pt x="1198829" y="1233957"/>
                </a:lnTo>
                <a:lnTo>
                  <a:pt x="1197711" y="1233957"/>
                </a:lnTo>
                <a:lnTo>
                  <a:pt x="1198867" y="1221257"/>
                </a:lnTo>
                <a:lnTo>
                  <a:pt x="1198867" y="1119657"/>
                </a:lnTo>
                <a:lnTo>
                  <a:pt x="1133754" y="11196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1119657"/>
                </a:lnTo>
                <a:lnTo>
                  <a:pt x="991311" y="11196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56424" y="1132357"/>
                </a:lnTo>
                <a:lnTo>
                  <a:pt x="853643" y="1145057"/>
                </a:lnTo>
                <a:lnTo>
                  <a:pt x="872693" y="1145057"/>
                </a:lnTo>
                <a:lnTo>
                  <a:pt x="873861" y="1157757"/>
                </a:lnTo>
                <a:lnTo>
                  <a:pt x="886066" y="1157757"/>
                </a:lnTo>
                <a:lnTo>
                  <a:pt x="888390" y="1145057"/>
                </a:lnTo>
                <a:lnTo>
                  <a:pt x="886650" y="1170457"/>
                </a:lnTo>
                <a:lnTo>
                  <a:pt x="893622" y="1170457"/>
                </a:lnTo>
                <a:lnTo>
                  <a:pt x="900023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08164" y="1145057"/>
                </a:lnTo>
                <a:lnTo>
                  <a:pt x="90642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20369" y="1170457"/>
                </a:lnTo>
                <a:lnTo>
                  <a:pt x="921537" y="11577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57757"/>
                </a:lnTo>
                <a:lnTo>
                  <a:pt x="934326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57757"/>
                </a:lnTo>
                <a:lnTo>
                  <a:pt x="94070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46531" y="1183157"/>
                </a:lnTo>
                <a:lnTo>
                  <a:pt x="953909" y="1183157"/>
                </a:lnTo>
                <a:lnTo>
                  <a:pt x="957948" y="11704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9505" y="1195857"/>
                </a:lnTo>
                <a:lnTo>
                  <a:pt x="968629" y="1208557"/>
                </a:lnTo>
                <a:lnTo>
                  <a:pt x="969149" y="1208557"/>
                </a:lnTo>
                <a:lnTo>
                  <a:pt x="971537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0975" y="1195857"/>
                </a:lnTo>
                <a:lnTo>
                  <a:pt x="1005357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9677" y="1208557"/>
                </a:lnTo>
                <a:lnTo>
                  <a:pt x="1029639" y="1195857"/>
                </a:lnTo>
                <a:lnTo>
                  <a:pt x="1018921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2410" y="1234122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33957"/>
                </a:lnTo>
                <a:lnTo>
                  <a:pt x="1063967" y="1234122"/>
                </a:lnTo>
                <a:lnTo>
                  <a:pt x="1063396" y="1246657"/>
                </a:lnTo>
                <a:lnTo>
                  <a:pt x="1063980" y="1246657"/>
                </a:lnTo>
                <a:lnTo>
                  <a:pt x="1069797" y="1233957"/>
                </a:lnTo>
                <a:lnTo>
                  <a:pt x="1076769" y="1233957"/>
                </a:lnTo>
                <a:lnTo>
                  <a:pt x="1076744" y="1234122"/>
                </a:lnTo>
                <a:lnTo>
                  <a:pt x="1075029" y="1246657"/>
                </a:lnTo>
                <a:lnTo>
                  <a:pt x="1079093" y="1233957"/>
                </a:lnTo>
                <a:lnTo>
                  <a:pt x="1079093" y="1234122"/>
                </a:lnTo>
                <a:lnTo>
                  <a:pt x="1078522" y="1246657"/>
                </a:lnTo>
                <a:lnTo>
                  <a:pt x="1084618" y="1246657"/>
                </a:lnTo>
                <a:lnTo>
                  <a:pt x="1086078" y="1233957"/>
                </a:lnTo>
                <a:lnTo>
                  <a:pt x="1086104" y="1234122"/>
                </a:lnTo>
                <a:lnTo>
                  <a:pt x="1087716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941" y="1264970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1219" y="1259357"/>
                </a:lnTo>
                <a:lnTo>
                  <a:pt x="1126769" y="1246657"/>
                </a:lnTo>
                <a:lnTo>
                  <a:pt x="1126197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38593" y="1246657"/>
                </a:lnTo>
                <a:lnTo>
                  <a:pt x="1141895" y="1233957"/>
                </a:lnTo>
                <a:lnTo>
                  <a:pt x="1141895" y="1234122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161" y="1272057"/>
                </a:lnTo>
                <a:lnTo>
                  <a:pt x="1161084" y="1270609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580" y="1261021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88859" y="1259357"/>
                </a:lnTo>
                <a:lnTo>
                  <a:pt x="1193050" y="1246657"/>
                </a:lnTo>
                <a:lnTo>
                  <a:pt x="1193050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127" y="1233957"/>
                </a:lnTo>
                <a:lnTo>
                  <a:pt x="1197114" y="1234122"/>
                </a:lnTo>
                <a:lnTo>
                  <a:pt x="1196543" y="1246657"/>
                </a:lnTo>
                <a:lnTo>
                  <a:pt x="1198829" y="1234160"/>
                </a:lnTo>
                <a:lnTo>
                  <a:pt x="1198803" y="1246657"/>
                </a:lnTo>
                <a:lnTo>
                  <a:pt x="1196543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5890" y="1234122"/>
                </a:lnTo>
                <a:lnTo>
                  <a:pt x="1208747" y="1246657"/>
                </a:lnTo>
                <a:lnTo>
                  <a:pt x="1203109" y="1246657"/>
                </a:lnTo>
                <a:lnTo>
                  <a:pt x="1204099" y="1259357"/>
                </a:lnTo>
                <a:lnTo>
                  <a:pt x="1197317" y="1259357"/>
                </a:lnTo>
                <a:lnTo>
                  <a:pt x="1197368" y="1261021"/>
                </a:lnTo>
                <a:lnTo>
                  <a:pt x="1197483" y="1264970"/>
                </a:lnTo>
                <a:lnTo>
                  <a:pt x="1197711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3538" y="1259357"/>
                </a:lnTo>
                <a:lnTo>
                  <a:pt x="1235748" y="12466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3977" y="1261021"/>
                </a:lnTo>
                <a:lnTo>
                  <a:pt x="1246200" y="1272057"/>
                </a:lnTo>
                <a:lnTo>
                  <a:pt x="1247559" y="1259357"/>
                </a:lnTo>
                <a:lnTo>
                  <a:pt x="1250619" y="1259357"/>
                </a:lnTo>
                <a:lnTo>
                  <a:pt x="1250696" y="1261021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7371" y="1259357"/>
                </a:lnTo>
                <a:lnTo>
                  <a:pt x="1328737" y="1259357"/>
                </a:lnTo>
                <a:lnTo>
                  <a:pt x="1335849" y="1246657"/>
                </a:lnTo>
                <a:lnTo>
                  <a:pt x="1342478" y="1259357"/>
                </a:lnTo>
                <a:lnTo>
                  <a:pt x="1344752" y="1259357"/>
                </a:lnTo>
                <a:lnTo>
                  <a:pt x="1346542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397342" y="1246657"/>
                </a:lnTo>
                <a:lnTo>
                  <a:pt x="1397711" y="1233957"/>
                </a:lnTo>
                <a:lnTo>
                  <a:pt x="1397774" y="1234122"/>
                </a:lnTo>
                <a:lnTo>
                  <a:pt x="1402651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2943" y="1246657"/>
                </a:lnTo>
                <a:lnTo>
                  <a:pt x="1454124" y="1259357"/>
                </a:lnTo>
                <a:lnTo>
                  <a:pt x="1455851" y="1246657"/>
                </a:lnTo>
                <a:lnTo>
                  <a:pt x="1495386" y="1246657"/>
                </a:lnTo>
                <a:lnTo>
                  <a:pt x="1491322" y="1233957"/>
                </a:lnTo>
                <a:lnTo>
                  <a:pt x="1492097" y="1233957"/>
                </a:lnTo>
                <a:lnTo>
                  <a:pt x="1491195" y="1221257"/>
                </a:lnTo>
                <a:lnTo>
                  <a:pt x="1490738" y="1233957"/>
                </a:lnTo>
                <a:lnTo>
                  <a:pt x="1489862" y="1233957"/>
                </a:lnTo>
                <a:lnTo>
                  <a:pt x="1488414" y="1221257"/>
                </a:lnTo>
                <a:lnTo>
                  <a:pt x="1491195" y="1221257"/>
                </a:lnTo>
                <a:lnTo>
                  <a:pt x="1494802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500035" y="1233957"/>
                </a:lnTo>
                <a:lnTo>
                  <a:pt x="1500060" y="1234122"/>
                </a:lnTo>
                <a:lnTo>
                  <a:pt x="1501203" y="1246657"/>
                </a:lnTo>
                <a:lnTo>
                  <a:pt x="1509547" y="1246657"/>
                </a:lnTo>
                <a:lnTo>
                  <a:pt x="1510499" y="1234351"/>
                </a:lnTo>
                <a:lnTo>
                  <a:pt x="1511668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32013" y="1221257"/>
                </a:lnTo>
                <a:lnTo>
                  <a:pt x="1532013" y="1208557"/>
                </a:lnTo>
                <a:lnTo>
                  <a:pt x="1538414" y="1221257"/>
                </a:lnTo>
                <a:lnTo>
                  <a:pt x="1552943" y="1221257"/>
                </a:lnTo>
                <a:lnTo>
                  <a:pt x="1555851" y="1208557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6900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6316" y="1195857"/>
                </a:lnTo>
                <a:lnTo>
                  <a:pt x="1619808" y="1183157"/>
                </a:lnTo>
                <a:lnTo>
                  <a:pt x="1624457" y="11831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0457"/>
                </a:lnTo>
                <a:lnTo>
                  <a:pt x="1699221" y="1170457"/>
                </a:lnTo>
                <a:lnTo>
                  <a:pt x="1707019" y="1157757"/>
                </a:lnTo>
                <a:lnTo>
                  <a:pt x="1741195" y="1157757"/>
                </a:lnTo>
                <a:lnTo>
                  <a:pt x="1739836" y="1145057"/>
                </a:lnTo>
                <a:lnTo>
                  <a:pt x="1738490" y="1145057"/>
                </a:lnTo>
                <a:lnTo>
                  <a:pt x="1737207" y="1132357"/>
                </a:lnTo>
                <a:lnTo>
                  <a:pt x="1743075" y="1132357"/>
                </a:lnTo>
                <a:lnTo>
                  <a:pt x="1746554" y="1145057"/>
                </a:lnTo>
                <a:lnTo>
                  <a:pt x="1750631" y="1145057"/>
                </a:lnTo>
                <a:lnTo>
                  <a:pt x="1756448" y="1132357"/>
                </a:lnTo>
                <a:lnTo>
                  <a:pt x="1776209" y="1132357"/>
                </a:lnTo>
                <a:lnTo>
                  <a:pt x="1779701" y="1119657"/>
                </a:lnTo>
                <a:close/>
              </a:path>
              <a:path w="2706370" h="1272540">
                <a:moveTo>
                  <a:pt x="1788706" y="1119657"/>
                </a:move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close/>
              </a:path>
              <a:path w="2706370" h="1272540">
                <a:moveTo>
                  <a:pt x="1796923" y="1119657"/>
                </a:move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close/>
              </a:path>
              <a:path w="2706370" h="1272540">
                <a:moveTo>
                  <a:pt x="1809927" y="1119657"/>
                </a:moveTo>
                <a:lnTo>
                  <a:pt x="1802955" y="1106957"/>
                </a:lnTo>
                <a:lnTo>
                  <a:pt x="1809356" y="1119657"/>
                </a:lnTo>
                <a:lnTo>
                  <a:pt x="1809927" y="1119657"/>
                </a:lnTo>
                <a:close/>
              </a:path>
              <a:path w="2706370" h="12725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72540">
                <a:moveTo>
                  <a:pt x="1899119" y="27457"/>
                </a:moveTo>
                <a:lnTo>
                  <a:pt x="1896567" y="27457"/>
                </a:lnTo>
                <a:lnTo>
                  <a:pt x="1896668" y="29121"/>
                </a:lnTo>
                <a:lnTo>
                  <a:pt x="1897341" y="40157"/>
                </a:lnTo>
                <a:lnTo>
                  <a:pt x="1897748" y="40157"/>
                </a:lnTo>
                <a:lnTo>
                  <a:pt x="1899119" y="27457"/>
                </a:lnTo>
                <a:close/>
              </a:path>
              <a:path w="2706370" h="1272540">
                <a:moveTo>
                  <a:pt x="1914931" y="1030757"/>
                </a:moveTo>
                <a:lnTo>
                  <a:pt x="1914004" y="1030757"/>
                </a:lnTo>
                <a:lnTo>
                  <a:pt x="1914004" y="1043457"/>
                </a:lnTo>
                <a:lnTo>
                  <a:pt x="1914931" y="1030757"/>
                </a:lnTo>
                <a:close/>
              </a:path>
              <a:path w="2706370" h="1272540">
                <a:moveTo>
                  <a:pt x="1918652" y="1043457"/>
                </a:moveTo>
                <a:lnTo>
                  <a:pt x="1915172" y="1030757"/>
                </a:lnTo>
                <a:lnTo>
                  <a:pt x="1914931" y="1030757"/>
                </a:lnTo>
                <a:lnTo>
                  <a:pt x="1918652" y="1043457"/>
                </a:lnTo>
                <a:close/>
              </a:path>
              <a:path w="2706370" h="1272540">
                <a:moveTo>
                  <a:pt x="1925053" y="1030757"/>
                </a:moveTo>
                <a:lnTo>
                  <a:pt x="1923910" y="1028725"/>
                </a:lnTo>
                <a:lnTo>
                  <a:pt x="1924469" y="1030757"/>
                </a:lnTo>
                <a:lnTo>
                  <a:pt x="1925053" y="1030757"/>
                </a:lnTo>
                <a:close/>
              </a:path>
              <a:path w="2706370" h="12725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72540">
                <a:moveTo>
                  <a:pt x="1989010" y="27457"/>
                </a:moveTo>
                <a:lnTo>
                  <a:pt x="1988426" y="27457"/>
                </a:lnTo>
                <a:lnTo>
                  <a:pt x="1988350" y="29121"/>
                </a:lnTo>
                <a:lnTo>
                  <a:pt x="1987880" y="40157"/>
                </a:lnTo>
                <a:lnTo>
                  <a:pt x="1989010" y="27457"/>
                </a:lnTo>
                <a:close/>
              </a:path>
              <a:path w="2706370" h="12725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72540">
                <a:moveTo>
                  <a:pt x="2158784" y="802157"/>
                </a:moveTo>
                <a:lnTo>
                  <a:pt x="2154999" y="789457"/>
                </a:lnTo>
                <a:lnTo>
                  <a:pt x="2151799" y="789457"/>
                </a:lnTo>
                <a:lnTo>
                  <a:pt x="2155875" y="802157"/>
                </a:lnTo>
                <a:lnTo>
                  <a:pt x="2158784" y="802157"/>
                </a:lnTo>
                <a:close/>
              </a:path>
              <a:path w="2706370" h="1272540">
                <a:moveTo>
                  <a:pt x="2159304" y="802157"/>
                </a:moveTo>
                <a:lnTo>
                  <a:pt x="2156460" y="789457"/>
                </a:lnTo>
                <a:lnTo>
                  <a:pt x="2159177" y="802157"/>
                </a:lnTo>
                <a:lnTo>
                  <a:pt x="2159304" y="802157"/>
                </a:lnTo>
                <a:close/>
              </a:path>
              <a:path w="2706370" h="1272540">
                <a:moveTo>
                  <a:pt x="2168664" y="789457"/>
                </a:moveTo>
                <a:lnTo>
                  <a:pt x="2159736" y="789457"/>
                </a:lnTo>
                <a:lnTo>
                  <a:pt x="2159304" y="802157"/>
                </a:lnTo>
                <a:lnTo>
                  <a:pt x="2168080" y="802157"/>
                </a:lnTo>
                <a:lnTo>
                  <a:pt x="2168664" y="789457"/>
                </a:lnTo>
                <a:close/>
              </a:path>
              <a:path w="2706370" h="1272540">
                <a:moveTo>
                  <a:pt x="2170988" y="802157"/>
                </a:moveTo>
                <a:lnTo>
                  <a:pt x="2169249" y="802157"/>
                </a:lnTo>
                <a:lnTo>
                  <a:pt x="2170988" y="814857"/>
                </a:lnTo>
                <a:lnTo>
                  <a:pt x="2170988" y="802157"/>
                </a:lnTo>
                <a:close/>
              </a:path>
              <a:path w="2706370" h="1272540">
                <a:moveTo>
                  <a:pt x="2177389" y="802157"/>
                </a:moveTo>
                <a:lnTo>
                  <a:pt x="2170404" y="789457"/>
                </a:lnTo>
                <a:lnTo>
                  <a:pt x="2168664" y="789457"/>
                </a:lnTo>
                <a:lnTo>
                  <a:pt x="2173897" y="802157"/>
                </a:lnTo>
                <a:lnTo>
                  <a:pt x="2177389" y="802157"/>
                </a:lnTo>
                <a:close/>
              </a:path>
              <a:path w="2706370" h="1272540">
                <a:moveTo>
                  <a:pt x="2179129" y="789457"/>
                </a:moveTo>
                <a:lnTo>
                  <a:pt x="2176221" y="789457"/>
                </a:lnTo>
                <a:lnTo>
                  <a:pt x="2177961" y="802157"/>
                </a:lnTo>
                <a:lnTo>
                  <a:pt x="2179129" y="789457"/>
                </a:lnTo>
                <a:close/>
              </a:path>
              <a:path w="2706370" h="1272540">
                <a:moveTo>
                  <a:pt x="2225065" y="789457"/>
                </a:moveTo>
                <a:lnTo>
                  <a:pt x="2222157" y="776757"/>
                </a:lnTo>
                <a:lnTo>
                  <a:pt x="2221573" y="776757"/>
                </a:lnTo>
                <a:lnTo>
                  <a:pt x="2216340" y="764057"/>
                </a:lnTo>
                <a:lnTo>
                  <a:pt x="2219248" y="776757"/>
                </a:lnTo>
                <a:lnTo>
                  <a:pt x="2216924" y="77675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72540">
                <a:moveTo>
                  <a:pt x="2230869" y="776757"/>
                </a:moveTo>
                <a:lnTo>
                  <a:pt x="2228545" y="764057"/>
                </a:lnTo>
                <a:lnTo>
                  <a:pt x="2230297" y="776757"/>
                </a:lnTo>
                <a:lnTo>
                  <a:pt x="2230869" y="776757"/>
                </a:lnTo>
                <a:close/>
              </a:path>
              <a:path w="2706370" h="1272540">
                <a:moveTo>
                  <a:pt x="2294826" y="725957"/>
                </a:moveTo>
                <a:lnTo>
                  <a:pt x="2289518" y="714336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72540">
                <a:moveTo>
                  <a:pt x="2299665" y="687832"/>
                </a:moveTo>
                <a:lnTo>
                  <a:pt x="2299614" y="687438"/>
                </a:lnTo>
                <a:lnTo>
                  <a:pt x="2297747" y="675322"/>
                </a:lnTo>
                <a:lnTo>
                  <a:pt x="2298458" y="687438"/>
                </a:lnTo>
                <a:lnTo>
                  <a:pt x="2298395" y="687832"/>
                </a:lnTo>
                <a:lnTo>
                  <a:pt x="2299665" y="687832"/>
                </a:lnTo>
                <a:close/>
              </a:path>
              <a:path w="2706370" h="1272540">
                <a:moveTo>
                  <a:pt x="2386673" y="598678"/>
                </a:moveTo>
                <a:lnTo>
                  <a:pt x="2385707" y="586257"/>
                </a:lnTo>
                <a:lnTo>
                  <a:pt x="2384945" y="586257"/>
                </a:lnTo>
                <a:lnTo>
                  <a:pt x="2386673" y="598678"/>
                </a:lnTo>
                <a:close/>
              </a:path>
              <a:path w="2706370" h="1272540">
                <a:moveTo>
                  <a:pt x="2703563" y="14757"/>
                </a:move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78557" y="2057"/>
                </a:lnTo>
                <a:lnTo>
                  <a:pt x="2578557" y="179844"/>
                </a:lnTo>
                <a:lnTo>
                  <a:pt x="2568270" y="179844"/>
                </a:lnTo>
                <a:lnTo>
                  <a:pt x="2568257" y="179501"/>
                </a:lnTo>
                <a:lnTo>
                  <a:pt x="2567800" y="167157"/>
                </a:lnTo>
                <a:lnTo>
                  <a:pt x="2573909" y="167157"/>
                </a:lnTo>
                <a:lnTo>
                  <a:pt x="2578557" y="179844"/>
                </a:lnTo>
                <a:lnTo>
                  <a:pt x="2578557" y="2057"/>
                </a:lnTo>
                <a:lnTo>
                  <a:pt x="2526233" y="2057"/>
                </a:lnTo>
                <a:lnTo>
                  <a:pt x="2526233" y="141757"/>
                </a:lnTo>
                <a:lnTo>
                  <a:pt x="2524480" y="154444"/>
                </a:lnTo>
                <a:lnTo>
                  <a:pt x="2523909" y="154444"/>
                </a:lnTo>
                <a:lnTo>
                  <a:pt x="2520429" y="167157"/>
                </a:lnTo>
                <a:lnTo>
                  <a:pt x="2517876" y="154444"/>
                </a:lnTo>
                <a:lnTo>
                  <a:pt x="2516301" y="154444"/>
                </a:lnTo>
                <a:lnTo>
                  <a:pt x="2516225" y="152539"/>
                </a:lnTo>
                <a:lnTo>
                  <a:pt x="2515768" y="141757"/>
                </a:lnTo>
                <a:lnTo>
                  <a:pt x="2526233" y="141757"/>
                </a:lnTo>
                <a:lnTo>
                  <a:pt x="2526233" y="2057"/>
                </a:lnTo>
                <a:lnTo>
                  <a:pt x="2523909" y="2057"/>
                </a:lnTo>
                <a:lnTo>
                  <a:pt x="2523909" y="116357"/>
                </a:lnTo>
                <a:lnTo>
                  <a:pt x="2519832" y="116357"/>
                </a:lnTo>
                <a:lnTo>
                  <a:pt x="2518676" y="10365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23909" y="2057"/>
                </a:lnTo>
                <a:lnTo>
                  <a:pt x="2468676" y="2057"/>
                </a:lnTo>
                <a:lnTo>
                  <a:pt x="2468676" y="1163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16357"/>
                </a:lnTo>
                <a:lnTo>
                  <a:pt x="2468676" y="2057"/>
                </a:lnTo>
                <a:lnTo>
                  <a:pt x="2464600" y="2057"/>
                </a:lnTo>
                <a:lnTo>
                  <a:pt x="2462276" y="14757"/>
                </a:lnTo>
                <a:lnTo>
                  <a:pt x="2458199" y="14757"/>
                </a:lnTo>
                <a:lnTo>
                  <a:pt x="2458199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44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20251" y="268757"/>
                </a:lnTo>
                <a:lnTo>
                  <a:pt x="2418232" y="2560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402395" y="344957"/>
                </a:lnTo>
                <a:lnTo>
                  <a:pt x="2398903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4826" y="2057"/>
                </a:lnTo>
                <a:lnTo>
                  <a:pt x="2394826" y="256057"/>
                </a:lnTo>
                <a:lnTo>
                  <a:pt x="2394826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4826" y="256057"/>
                </a:lnTo>
                <a:lnTo>
                  <a:pt x="2394826" y="2057"/>
                </a:lnTo>
                <a:lnTo>
                  <a:pt x="2362847" y="2057"/>
                </a:lnTo>
                <a:lnTo>
                  <a:pt x="2362847" y="192557"/>
                </a:lnTo>
                <a:lnTo>
                  <a:pt x="2353551" y="179844"/>
                </a:lnTo>
                <a:lnTo>
                  <a:pt x="2356459" y="192557"/>
                </a:lnTo>
                <a:lnTo>
                  <a:pt x="2344826" y="192557"/>
                </a:lnTo>
                <a:lnTo>
                  <a:pt x="2345994" y="179844"/>
                </a:lnTo>
                <a:lnTo>
                  <a:pt x="2353551" y="179844"/>
                </a:lnTo>
                <a:lnTo>
                  <a:pt x="2360523" y="179844"/>
                </a:lnTo>
                <a:lnTo>
                  <a:pt x="2362847" y="192557"/>
                </a:lnTo>
                <a:lnTo>
                  <a:pt x="2362847" y="2057"/>
                </a:lnTo>
                <a:lnTo>
                  <a:pt x="2354707" y="2057"/>
                </a:lnTo>
                <a:lnTo>
                  <a:pt x="2354707" y="40157"/>
                </a:lnTo>
                <a:lnTo>
                  <a:pt x="2353551" y="40157"/>
                </a:lnTo>
                <a:lnTo>
                  <a:pt x="2353551" y="28816"/>
                </a:lnTo>
                <a:lnTo>
                  <a:pt x="2353703" y="29121"/>
                </a:lnTo>
                <a:lnTo>
                  <a:pt x="2354707" y="40157"/>
                </a:lnTo>
                <a:lnTo>
                  <a:pt x="2354707" y="2057"/>
                </a:lnTo>
                <a:lnTo>
                  <a:pt x="2343086" y="2057"/>
                </a:lnTo>
                <a:lnTo>
                  <a:pt x="2343086" y="65557"/>
                </a:lnTo>
                <a:lnTo>
                  <a:pt x="2340762" y="65557"/>
                </a:lnTo>
                <a:lnTo>
                  <a:pt x="2341346" y="52857"/>
                </a:lnTo>
                <a:lnTo>
                  <a:pt x="2342502" y="52857"/>
                </a:lnTo>
                <a:lnTo>
                  <a:pt x="2343086" y="65557"/>
                </a:lnTo>
                <a:lnTo>
                  <a:pt x="2343086" y="2057"/>
                </a:lnTo>
                <a:lnTo>
                  <a:pt x="2339009" y="2057"/>
                </a:lnTo>
                <a:lnTo>
                  <a:pt x="2339009" y="383057"/>
                </a:lnTo>
                <a:lnTo>
                  <a:pt x="2337854" y="395757"/>
                </a:lnTo>
                <a:lnTo>
                  <a:pt x="2331453" y="395757"/>
                </a:lnTo>
                <a:lnTo>
                  <a:pt x="2331453" y="383057"/>
                </a:lnTo>
                <a:lnTo>
                  <a:pt x="2339009" y="383057"/>
                </a:lnTo>
                <a:lnTo>
                  <a:pt x="2339009" y="2057"/>
                </a:lnTo>
                <a:lnTo>
                  <a:pt x="2333777" y="2057"/>
                </a:lnTo>
                <a:lnTo>
                  <a:pt x="2333777" y="52857"/>
                </a:lnTo>
                <a:lnTo>
                  <a:pt x="2333777" y="65557"/>
                </a:lnTo>
                <a:lnTo>
                  <a:pt x="2333206" y="65557"/>
                </a:lnTo>
                <a:lnTo>
                  <a:pt x="2333206" y="52857"/>
                </a:lnTo>
                <a:lnTo>
                  <a:pt x="2333777" y="52857"/>
                </a:lnTo>
                <a:lnTo>
                  <a:pt x="2333777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1572" y="4465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0762" y="2057"/>
                </a:lnTo>
                <a:lnTo>
                  <a:pt x="2290762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7"/>
                </a:lnTo>
                <a:lnTo>
                  <a:pt x="2276805" y="2057"/>
                </a:lnTo>
                <a:lnTo>
                  <a:pt x="2276805" y="141757"/>
                </a:lnTo>
                <a:lnTo>
                  <a:pt x="2276221" y="141757"/>
                </a:lnTo>
                <a:lnTo>
                  <a:pt x="2276221" y="167157"/>
                </a:lnTo>
                <a:lnTo>
                  <a:pt x="2270417" y="179844"/>
                </a:lnTo>
                <a:lnTo>
                  <a:pt x="2270341" y="179501"/>
                </a:lnTo>
                <a:lnTo>
                  <a:pt x="2268080" y="167157"/>
                </a:lnTo>
                <a:lnTo>
                  <a:pt x="2268080" y="459257"/>
                </a:lnTo>
                <a:lnTo>
                  <a:pt x="2266327" y="454469"/>
                </a:lnTo>
                <a:lnTo>
                  <a:pt x="2266327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66327" y="454469"/>
                </a:lnTo>
                <a:lnTo>
                  <a:pt x="2265172" y="451319"/>
                </a:lnTo>
                <a:lnTo>
                  <a:pt x="2265172" y="459257"/>
                </a:lnTo>
                <a:lnTo>
                  <a:pt x="2261692" y="459257"/>
                </a:lnTo>
                <a:lnTo>
                  <a:pt x="2261108" y="446557"/>
                </a:lnTo>
                <a:lnTo>
                  <a:pt x="2265172" y="459257"/>
                </a:lnTo>
                <a:lnTo>
                  <a:pt x="2265172" y="451319"/>
                </a:lnTo>
                <a:lnTo>
                  <a:pt x="2263432" y="446557"/>
                </a:lnTo>
                <a:lnTo>
                  <a:pt x="2264600" y="446557"/>
                </a:lnTo>
                <a:lnTo>
                  <a:pt x="2268080" y="459257"/>
                </a:lnTo>
                <a:lnTo>
                  <a:pt x="2268080" y="167157"/>
                </a:lnTo>
                <a:lnTo>
                  <a:pt x="2276221" y="167157"/>
                </a:lnTo>
                <a:lnTo>
                  <a:pt x="2276221" y="141757"/>
                </a:lnTo>
                <a:lnTo>
                  <a:pt x="2258199" y="141757"/>
                </a:lnTo>
                <a:lnTo>
                  <a:pt x="2256739" y="154444"/>
                </a:lnTo>
                <a:lnTo>
                  <a:pt x="2258276" y="154444"/>
                </a:lnTo>
                <a:lnTo>
                  <a:pt x="2263838" y="167157"/>
                </a:lnTo>
                <a:lnTo>
                  <a:pt x="2262263" y="167157"/>
                </a:lnTo>
                <a:lnTo>
                  <a:pt x="2255875" y="162864"/>
                </a:lnTo>
                <a:lnTo>
                  <a:pt x="2255875" y="319557"/>
                </a:lnTo>
                <a:lnTo>
                  <a:pt x="2255291" y="319557"/>
                </a:lnTo>
                <a:lnTo>
                  <a:pt x="2255291" y="459257"/>
                </a:lnTo>
                <a:lnTo>
                  <a:pt x="2252967" y="471957"/>
                </a:lnTo>
                <a:lnTo>
                  <a:pt x="2244826" y="471957"/>
                </a:lnTo>
                <a:lnTo>
                  <a:pt x="2249474" y="459257"/>
                </a:lnTo>
                <a:lnTo>
                  <a:pt x="2255291" y="459257"/>
                </a:lnTo>
                <a:lnTo>
                  <a:pt x="2255291" y="319557"/>
                </a:lnTo>
                <a:lnTo>
                  <a:pt x="2252383" y="319557"/>
                </a:lnTo>
                <a:lnTo>
                  <a:pt x="2244826" y="332257"/>
                </a:lnTo>
                <a:lnTo>
                  <a:pt x="2245118" y="319557"/>
                </a:lnTo>
                <a:lnTo>
                  <a:pt x="2245410" y="319557"/>
                </a:lnTo>
                <a:lnTo>
                  <a:pt x="2248319" y="306857"/>
                </a:lnTo>
                <a:lnTo>
                  <a:pt x="2254707" y="306857"/>
                </a:lnTo>
                <a:lnTo>
                  <a:pt x="2255875" y="319557"/>
                </a:lnTo>
                <a:lnTo>
                  <a:pt x="2255875" y="162864"/>
                </a:lnTo>
                <a:lnTo>
                  <a:pt x="2243366" y="154444"/>
                </a:lnTo>
                <a:lnTo>
                  <a:pt x="2243480" y="152539"/>
                </a:lnTo>
                <a:lnTo>
                  <a:pt x="2244102" y="141757"/>
                </a:lnTo>
                <a:lnTo>
                  <a:pt x="2244458" y="141757"/>
                </a:lnTo>
                <a:lnTo>
                  <a:pt x="2251278" y="129057"/>
                </a:lnTo>
                <a:lnTo>
                  <a:pt x="2258098" y="129057"/>
                </a:lnTo>
                <a:lnTo>
                  <a:pt x="2276805" y="141757"/>
                </a:lnTo>
                <a:lnTo>
                  <a:pt x="2276805" y="2057"/>
                </a:lnTo>
                <a:lnTo>
                  <a:pt x="2234946" y="2057"/>
                </a:lnTo>
                <a:lnTo>
                  <a:pt x="2234946" y="484657"/>
                </a:lnTo>
                <a:lnTo>
                  <a:pt x="2234946" y="497357"/>
                </a:lnTo>
                <a:lnTo>
                  <a:pt x="2234361" y="484657"/>
                </a:lnTo>
                <a:lnTo>
                  <a:pt x="2234946" y="484657"/>
                </a:lnTo>
                <a:lnTo>
                  <a:pt x="2234946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23897" y="506895"/>
                </a:lnTo>
                <a:lnTo>
                  <a:pt x="2223897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356" y="624357"/>
                </a:lnTo>
                <a:lnTo>
                  <a:pt x="2217267" y="625144"/>
                </a:lnTo>
                <a:lnTo>
                  <a:pt x="2217191" y="625767"/>
                </a:lnTo>
                <a:lnTo>
                  <a:pt x="2215896" y="637057"/>
                </a:lnTo>
                <a:lnTo>
                  <a:pt x="2216848" y="637057"/>
                </a:lnTo>
                <a:lnTo>
                  <a:pt x="2223897" y="649757"/>
                </a:lnTo>
                <a:lnTo>
                  <a:pt x="2223897" y="506895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6924" y="2057"/>
                </a:lnTo>
                <a:lnTo>
                  <a:pt x="2216924" y="497357"/>
                </a:lnTo>
                <a:lnTo>
                  <a:pt x="2215172" y="497357"/>
                </a:lnTo>
                <a:lnTo>
                  <a:pt x="2215172" y="510057"/>
                </a:lnTo>
                <a:lnTo>
                  <a:pt x="2215172" y="522719"/>
                </a:lnTo>
                <a:lnTo>
                  <a:pt x="2212848" y="510057"/>
                </a:lnTo>
                <a:lnTo>
                  <a:pt x="2215172" y="510057"/>
                </a:lnTo>
                <a:lnTo>
                  <a:pt x="2215172" y="497357"/>
                </a:lnTo>
                <a:lnTo>
                  <a:pt x="2214016" y="497357"/>
                </a:lnTo>
                <a:lnTo>
                  <a:pt x="2213432" y="484657"/>
                </a:lnTo>
                <a:lnTo>
                  <a:pt x="2216924" y="497357"/>
                </a:lnTo>
                <a:lnTo>
                  <a:pt x="2216924" y="2057"/>
                </a:lnTo>
                <a:lnTo>
                  <a:pt x="2202383" y="205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6101" y="560857"/>
                </a:lnTo>
                <a:lnTo>
                  <a:pt x="2189010" y="573557"/>
                </a:lnTo>
                <a:lnTo>
                  <a:pt x="2187270" y="573557"/>
                </a:lnTo>
                <a:lnTo>
                  <a:pt x="2187270" y="586257"/>
                </a:lnTo>
                <a:lnTo>
                  <a:pt x="2184946" y="598957"/>
                </a:lnTo>
                <a:lnTo>
                  <a:pt x="2184362" y="611606"/>
                </a:lnTo>
                <a:lnTo>
                  <a:pt x="2174456" y="611606"/>
                </a:lnTo>
                <a:lnTo>
                  <a:pt x="2169820" y="598957"/>
                </a:lnTo>
                <a:lnTo>
                  <a:pt x="2175052" y="598957"/>
                </a:lnTo>
                <a:lnTo>
                  <a:pt x="2175091" y="598678"/>
                </a:lnTo>
                <a:lnTo>
                  <a:pt x="2176805" y="586257"/>
                </a:lnTo>
                <a:lnTo>
                  <a:pt x="2182622" y="586257"/>
                </a:lnTo>
                <a:lnTo>
                  <a:pt x="2182152" y="598678"/>
                </a:lnTo>
                <a:lnTo>
                  <a:pt x="2187270" y="586257"/>
                </a:lnTo>
                <a:lnTo>
                  <a:pt x="2187270" y="573557"/>
                </a:lnTo>
                <a:lnTo>
                  <a:pt x="2186101" y="573557"/>
                </a:lnTo>
                <a:lnTo>
                  <a:pt x="2182622" y="560857"/>
                </a:lnTo>
                <a:lnTo>
                  <a:pt x="2179713" y="548157"/>
                </a:lnTo>
                <a:lnTo>
                  <a:pt x="2184362" y="548157"/>
                </a:lnTo>
                <a:lnTo>
                  <a:pt x="2186686" y="560857"/>
                </a:lnTo>
                <a:lnTo>
                  <a:pt x="2187270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2057"/>
                </a:lnTo>
                <a:lnTo>
                  <a:pt x="2189010" y="2057"/>
                </a:lnTo>
                <a:lnTo>
                  <a:pt x="2189010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87270" y="40157"/>
                </a:lnTo>
                <a:lnTo>
                  <a:pt x="2189010" y="52857"/>
                </a:lnTo>
                <a:lnTo>
                  <a:pt x="2189010" y="2057"/>
                </a:lnTo>
                <a:lnTo>
                  <a:pt x="2180869" y="2057"/>
                </a:lnTo>
                <a:lnTo>
                  <a:pt x="2180869" y="522719"/>
                </a:lnTo>
                <a:lnTo>
                  <a:pt x="2180869" y="535457"/>
                </a:lnTo>
                <a:lnTo>
                  <a:pt x="2176805" y="535457"/>
                </a:lnTo>
                <a:lnTo>
                  <a:pt x="2176805" y="522719"/>
                </a:lnTo>
                <a:lnTo>
                  <a:pt x="2180869" y="522719"/>
                </a:lnTo>
                <a:lnTo>
                  <a:pt x="2180869" y="2057"/>
                </a:lnTo>
                <a:lnTo>
                  <a:pt x="2174481" y="2057"/>
                </a:lnTo>
                <a:lnTo>
                  <a:pt x="2174481" y="528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48157"/>
                </a:lnTo>
                <a:lnTo>
                  <a:pt x="2169820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48157"/>
                </a:lnTo>
                <a:lnTo>
                  <a:pt x="2170404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64880" y="52857"/>
                </a:lnTo>
                <a:lnTo>
                  <a:pt x="2169299" y="40157"/>
                </a:lnTo>
                <a:lnTo>
                  <a:pt x="2174481" y="52857"/>
                </a:lnTo>
                <a:lnTo>
                  <a:pt x="2174481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598957"/>
                </a:lnTo>
                <a:lnTo>
                  <a:pt x="2135873" y="611606"/>
                </a:lnTo>
                <a:lnTo>
                  <a:pt x="2131022" y="598957"/>
                </a:lnTo>
                <a:lnTo>
                  <a:pt x="2131110" y="598678"/>
                </a:lnTo>
                <a:lnTo>
                  <a:pt x="2135136" y="586257"/>
                </a:lnTo>
                <a:lnTo>
                  <a:pt x="2139518" y="586257"/>
                </a:lnTo>
                <a:lnTo>
                  <a:pt x="2139188" y="598957"/>
                </a:lnTo>
                <a:lnTo>
                  <a:pt x="2147735" y="5989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01799" y="2057"/>
                </a:lnTo>
                <a:lnTo>
                  <a:pt x="2101799" y="738657"/>
                </a:lnTo>
                <a:lnTo>
                  <a:pt x="2094826" y="738657"/>
                </a:lnTo>
                <a:lnTo>
                  <a:pt x="2096566" y="725957"/>
                </a:lnTo>
                <a:lnTo>
                  <a:pt x="2101799" y="738657"/>
                </a:lnTo>
                <a:lnTo>
                  <a:pt x="2101799" y="2057"/>
                </a:lnTo>
                <a:lnTo>
                  <a:pt x="2078545" y="2057"/>
                </a:lnTo>
                <a:lnTo>
                  <a:pt x="2078545" y="116357"/>
                </a:lnTo>
                <a:lnTo>
                  <a:pt x="2076818" y="116357"/>
                </a:lnTo>
                <a:lnTo>
                  <a:pt x="2076818" y="865505"/>
                </a:lnTo>
                <a:lnTo>
                  <a:pt x="2075078" y="865505"/>
                </a:lnTo>
                <a:lnTo>
                  <a:pt x="2075192" y="864666"/>
                </a:lnTo>
                <a:lnTo>
                  <a:pt x="2076805" y="852957"/>
                </a:lnTo>
                <a:lnTo>
                  <a:pt x="2076818" y="865505"/>
                </a:lnTo>
                <a:lnTo>
                  <a:pt x="2076818" y="116357"/>
                </a:lnTo>
                <a:lnTo>
                  <a:pt x="2072005" y="116357"/>
                </a:lnTo>
                <a:lnTo>
                  <a:pt x="2072005" y="522719"/>
                </a:lnTo>
                <a:lnTo>
                  <a:pt x="2071954" y="523100"/>
                </a:lnTo>
                <a:lnTo>
                  <a:pt x="2070315" y="535457"/>
                </a:lnTo>
                <a:lnTo>
                  <a:pt x="2064588" y="535457"/>
                </a:lnTo>
                <a:lnTo>
                  <a:pt x="2064588" y="522719"/>
                </a:lnTo>
                <a:lnTo>
                  <a:pt x="2072005" y="522719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1679" y="421157"/>
                </a:lnTo>
                <a:lnTo>
                  <a:pt x="2061679" y="548157"/>
                </a:lnTo>
                <a:lnTo>
                  <a:pt x="2059940" y="560857"/>
                </a:lnTo>
                <a:lnTo>
                  <a:pt x="2050059" y="548157"/>
                </a:lnTo>
                <a:lnTo>
                  <a:pt x="2052383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4070" y="560857"/>
                </a:lnTo>
                <a:lnTo>
                  <a:pt x="2033778" y="548157"/>
                </a:lnTo>
                <a:lnTo>
                  <a:pt x="2050059" y="548157"/>
                </a:lnTo>
                <a:lnTo>
                  <a:pt x="2061679" y="548157"/>
                </a:lnTo>
                <a:lnTo>
                  <a:pt x="2061679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2264" y="103657"/>
                </a:lnTo>
                <a:lnTo>
                  <a:pt x="2074468" y="103657"/>
                </a:lnTo>
                <a:lnTo>
                  <a:pt x="2078545" y="116357"/>
                </a:lnTo>
                <a:lnTo>
                  <a:pt x="2078545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94230" y="27457"/>
                </a:lnTo>
                <a:lnTo>
                  <a:pt x="1998891" y="40157"/>
                </a:lnTo>
                <a:lnTo>
                  <a:pt x="1996567" y="27457"/>
                </a:lnTo>
                <a:lnTo>
                  <a:pt x="1998891" y="27457"/>
                </a:lnTo>
                <a:lnTo>
                  <a:pt x="1998891" y="40157"/>
                </a:lnTo>
                <a:lnTo>
                  <a:pt x="2005888" y="40157"/>
                </a:lnTo>
                <a:lnTo>
                  <a:pt x="2009495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33778" y="274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3313" y="5285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8880" y="243357"/>
                </a:lnTo>
                <a:lnTo>
                  <a:pt x="2018880" y="484657"/>
                </a:lnTo>
                <a:lnTo>
                  <a:pt x="2015172" y="484657"/>
                </a:lnTo>
                <a:lnTo>
                  <a:pt x="2017547" y="471957"/>
                </a:lnTo>
                <a:lnTo>
                  <a:pt x="2018880" y="484657"/>
                </a:lnTo>
                <a:lnTo>
                  <a:pt x="2018880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2144" y="243357"/>
                </a:lnTo>
                <a:lnTo>
                  <a:pt x="2022436" y="230657"/>
                </a:lnTo>
                <a:lnTo>
                  <a:pt x="2023313" y="243357"/>
                </a:lnTo>
                <a:lnTo>
                  <a:pt x="2023313" y="52857"/>
                </a:lnTo>
                <a:lnTo>
                  <a:pt x="2021560" y="52857"/>
                </a:lnTo>
                <a:lnTo>
                  <a:pt x="2019820" y="65557"/>
                </a:lnTo>
                <a:lnTo>
                  <a:pt x="2013585" y="65557"/>
                </a:lnTo>
                <a:lnTo>
                  <a:pt x="2013585" y="789457"/>
                </a:lnTo>
                <a:lnTo>
                  <a:pt x="2010371" y="802157"/>
                </a:lnTo>
                <a:lnTo>
                  <a:pt x="2006498" y="802157"/>
                </a:lnTo>
                <a:lnTo>
                  <a:pt x="2002955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02157"/>
                </a:lnTo>
                <a:lnTo>
                  <a:pt x="1998433" y="789457"/>
                </a:lnTo>
                <a:lnTo>
                  <a:pt x="2013585" y="789457"/>
                </a:lnTo>
                <a:lnTo>
                  <a:pt x="2013585" y="65557"/>
                </a:lnTo>
                <a:lnTo>
                  <a:pt x="2013419" y="65557"/>
                </a:lnTo>
                <a:lnTo>
                  <a:pt x="2013419" y="129057"/>
                </a:lnTo>
                <a:lnTo>
                  <a:pt x="2012848" y="141757"/>
                </a:lnTo>
                <a:lnTo>
                  <a:pt x="2002955" y="141757"/>
                </a:lnTo>
                <a:lnTo>
                  <a:pt x="2002955" y="129057"/>
                </a:lnTo>
                <a:lnTo>
                  <a:pt x="2013419" y="129057"/>
                </a:lnTo>
                <a:lnTo>
                  <a:pt x="2013419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0846" y="52857"/>
                </a:lnTo>
                <a:lnTo>
                  <a:pt x="2000846" y="370357"/>
                </a:lnTo>
                <a:lnTo>
                  <a:pt x="2000338" y="383057"/>
                </a:lnTo>
                <a:lnTo>
                  <a:pt x="1997151" y="370357"/>
                </a:lnTo>
                <a:lnTo>
                  <a:pt x="2000846" y="370357"/>
                </a:lnTo>
                <a:lnTo>
                  <a:pt x="2000846" y="52857"/>
                </a:lnTo>
                <a:lnTo>
                  <a:pt x="1989010" y="528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192557"/>
                </a:lnTo>
                <a:lnTo>
                  <a:pt x="1989010" y="217957"/>
                </a:lnTo>
                <a:lnTo>
                  <a:pt x="1989010" y="52857"/>
                </a:lnTo>
                <a:lnTo>
                  <a:pt x="1981784" y="52857"/>
                </a:lnTo>
                <a:lnTo>
                  <a:pt x="1977161" y="65557"/>
                </a:lnTo>
                <a:lnTo>
                  <a:pt x="1973516" y="65557"/>
                </a:lnTo>
                <a:lnTo>
                  <a:pt x="1976793" y="78257"/>
                </a:lnTo>
                <a:lnTo>
                  <a:pt x="1976221" y="78257"/>
                </a:lnTo>
                <a:lnTo>
                  <a:pt x="1976221" y="103657"/>
                </a:lnTo>
                <a:lnTo>
                  <a:pt x="1969236" y="103657"/>
                </a:lnTo>
                <a:lnTo>
                  <a:pt x="1972729" y="90970"/>
                </a:lnTo>
                <a:lnTo>
                  <a:pt x="1976221" y="103657"/>
                </a:lnTo>
                <a:lnTo>
                  <a:pt x="1976221" y="78257"/>
                </a:lnTo>
                <a:lnTo>
                  <a:pt x="1973313" y="78257"/>
                </a:lnTo>
                <a:lnTo>
                  <a:pt x="1970151" y="90919"/>
                </a:lnTo>
                <a:lnTo>
                  <a:pt x="1968512" y="103657"/>
                </a:lnTo>
                <a:lnTo>
                  <a:pt x="1967090" y="103657"/>
                </a:lnTo>
                <a:lnTo>
                  <a:pt x="1964588" y="116357"/>
                </a:lnTo>
                <a:lnTo>
                  <a:pt x="1969770" y="129057"/>
                </a:lnTo>
                <a:lnTo>
                  <a:pt x="1973821" y="129057"/>
                </a:lnTo>
                <a:lnTo>
                  <a:pt x="1977377" y="141757"/>
                </a:lnTo>
                <a:lnTo>
                  <a:pt x="1973605" y="141757"/>
                </a:lnTo>
                <a:lnTo>
                  <a:pt x="1969452" y="154444"/>
                </a:lnTo>
                <a:lnTo>
                  <a:pt x="1965198" y="154444"/>
                </a:lnTo>
                <a:lnTo>
                  <a:pt x="1961095" y="167157"/>
                </a:lnTo>
                <a:lnTo>
                  <a:pt x="1962848" y="179844"/>
                </a:lnTo>
                <a:lnTo>
                  <a:pt x="1960841" y="179844"/>
                </a:lnTo>
                <a:lnTo>
                  <a:pt x="1956231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05257"/>
                </a:lnTo>
                <a:lnTo>
                  <a:pt x="1944484" y="217957"/>
                </a:lnTo>
                <a:lnTo>
                  <a:pt x="1944382" y="2306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377" y="268757"/>
                </a:lnTo>
                <a:lnTo>
                  <a:pt x="1927669" y="2560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546" y="217957"/>
                </a:lnTo>
                <a:lnTo>
                  <a:pt x="1934502" y="192557"/>
                </a:lnTo>
                <a:lnTo>
                  <a:pt x="1935848" y="179844"/>
                </a:lnTo>
                <a:lnTo>
                  <a:pt x="1935848" y="179501"/>
                </a:lnTo>
                <a:lnTo>
                  <a:pt x="1936102" y="167157"/>
                </a:lnTo>
                <a:lnTo>
                  <a:pt x="1930171" y="154444"/>
                </a:lnTo>
                <a:lnTo>
                  <a:pt x="1919236" y="154444"/>
                </a:lnTo>
                <a:lnTo>
                  <a:pt x="1918068" y="152666"/>
                </a:lnTo>
                <a:lnTo>
                  <a:pt x="1918068" y="319557"/>
                </a:lnTo>
                <a:lnTo>
                  <a:pt x="1915172" y="332257"/>
                </a:lnTo>
                <a:lnTo>
                  <a:pt x="1914144" y="332257"/>
                </a:lnTo>
                <a:lnTo>
                  <a:pt x="1914144" y="459257"/>
                </a:lnTo>
                <a:lnTo>
                  <a:pt x="1911096" y="459257"/>
                </a:lnTo>
                <a:lnTo>
                  <a:pt x="1913064" y="446557"/>
                </a:lnTo>
                <a:lnTo>
                  <a:pt x="1914144" y="459257"/>
                </a:lnTo>
                <a:lnTo>
                  <a:pt x="1914144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8068" y="319557"/>
                </a:lnTo>
                <a:lnTo>
                  <a:pt x="1918068" y="152666"/>
                </a:lnTo>
                <a:lnTo>
                  <a:pt x="1910918" y="141757"/>
                </a:lnTo>
                <a:lnTo>
                  <a:pt x="1911883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8525" y="116357"/>
                </a:lnTo>
                <a:lnTo>
                  <a:pt x="1917217" y="116357"/>
                </a:lnTo>
                <a:lnTo>
                  <a:pt x="1915172" y="103657"/>
                </a:lnTo>
                <a:lnTo>
                  <a:pt x="1911756" y="103657"/>
                </a:lnTo>
                <a:lnTo>
                  <a:pt x="1910346" y="90919"/>
                </a:lnTo>
                <a:lnTo>
                  <a:pt x="1908771" y="90919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52857"/>
                </a:lnTo>
                <a:lnTo>
                  <a:pt x="1899399" y="52857"/>
                </a:lnTo>
                <a:lnTo>
                  <a:pt x="1896567" y="40157"/>
                </a:lnTo>
                <a:lnTo>
                  <a:pt x="1893265" y="40157"/>
                </a:lnTo>
                <a:lnTo>
                  <a:pt x="1889582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88426" y="14757"/>
                </a:lnTo>
                <a:lnTo>
                  <a:pt x="1890750" y="2057"/>
                </a:lnTo>
                <a:lnTo>
                  <a:pt x="1880870" y="2057"/>
                </a:lnTo>
                <a:lnTo>
                  <a:pt x="1880870" y="471957"/>
                </a:lnTo>
                <a:lnTo>
                  <a:pt x="1872729" y="471957"/>
                </a:lnTo>
                <a:lnTo>
                  <a:pt x="1864588" y="471957"/>
                </a:lnTo>
                <a:lnTo>
                  <a:pt x="1864004" y="4592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80285" y="459257"/>
                </a:lnTo>
                <a:lnTo>
                  <a:pt x="1880870" y="471957"/>
                </a:lnTo>
                <a:lnTo>
                  <a:pt x="1880870" y="2057"/>
                </a:lnTo>
                <a:lnTo>
                  <a:pt x="1864245" y="2057"/>
                </a:lnTo>
                <a:lnTo>
                  <a:pt x="1863788" y="14757"/>
                </a:lnTo>
                <a:lnTo>
                  <a:pt x="1863432" y="14757"/>
                </a:lnTo>
                <a:lnTo>
                  <a:pt x="1864004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3074" y="82740"/>
                </a:lnTo>
                <a:lnTo>
                  <a:pt x="1843074" y="802157"/>
                </a:lnTo>
                <a:lnTo>
                  <a:pt x="1843074" y="814857"/>
                </a:lnTo>
                <a:lnTo>
                  <a:pt x="1838998" y="814857"/>
                </a:lnTo>
                <a:lnTo>
                  <a:pt x="1843074" y="802157"/>
                </a:lnTo>
                <a:lnTo>
                  <a:pt x="1843074" y="82740"/>
                </a:lnTo>
                <a:lnTo>
                  <a:pt x="1837258" y="90208"/>
                </a:lnTo>
                <a:lnTo>
                  <a:pt x="1837258" y="852957"/>
                </a:lnTo>
                <a:lnTo>
                  <a:pt x="1817484" y="852957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06448" y="852957"/>
                </a:lnTo>
                <a:lnTo>
                  <a:pt x="1803869" y="852957"/>
                </a:lnTo>
                <a:lnTo>
                  <a:pt x="1806409" y="865505"/>
                </a:lnTo>
                <a:lnTo>
                  <a:pt x="1804644" y="865505"/>
                </a:lnTo>
                <a:lnTo>
                  <a:pt x="1799463" y="852957"/>
                </a:lnTo>
                <a:lnTo>
                  <a:pt x="1798307" y="852957"/>
                </a:lnTo>
                <a:lnTo>
                  <a:pt x="1804047" y="865505"/>
                </a:lnTo>
                <a:lnTo>
                  <a:pt x="1798840" y="865505"/>
                </a:lnTo>
                <a:lnTo>
                  <a:pt x="1794814" y="852957"/>
                </a:lnTo>
                <a:lnTo>
                  <a:pt x="1794789" y="865505"/>
                </a:lnTo>
                <a:lnTo>
                  <a:pt x="1788401" y="865505"/>
                </a:lnTo>
                <a:lnTo>
                  <a:pt x="1790166" y="8783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7771" y="878357"/>
                </a:lnTo>
                <a:lnTo>
                  <a:pt x="1775053" y="865505"/>
                </a:lnTo>
                <a:lnTo>
                  <a:pt x="1775053" y="852957"/>
                </a:lnTo>
                <a:lnTo>
                  <a:pt x="1777377" y="852957"/>
                </a:lnTo>
                <a:lnTo>
                  <a:pt x="1781124" y="864666"/>
                </a:lnTo>
                <a:lnTo>
                  <a:pt x="1781479" y="865505"/>
                </a:lnTo>
                <a:lnTo>
                  <a:pt x="1784527" y="8529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6328" y="827557"/>
                </a:lnTo>
                <a:lnTo>
                  <a:pt x="1824469" y="814857"/>
                </a:lnTo>
                <a:lnTo>
                  <a:pt x="1825053" y="8148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90208"/>
                </a:lnTo>
                <a:lnTo>
                  <a:pt x="1836699" y="90919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29701" y="20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9701" y="2057"/>
                </a:lnTo>
                <a:lnTo>
                  <a:pt x="1812721" y="2057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2057"/>
                </a:lnTo>
                <a:lnTo>
                  <a:pt x="1811680" y="2057"/>
                </a:lnTo>
                <a:lnTo>
                  <a:pt x="1811680" y="116357"/>
                </a:lnTo>
                <a:lnTo>
                  <a:pt x="1805901" y="116357"/>
                </a:lnTo>
                <a:lnTo>
                  <a:pt x="1802155" y="1290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03657"/>
                </a:lnTo>
                <a:lnTo>
                  <a:pt x="1811680" y="116357"/>
                </a:lnTo>
                <a:lnTo>
                  <a:pt x="1811680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95983" y="2057"/>
                </a:lnTo>
                <a:lnTo>
                  <a:pt x="1795983" y="256057"/>
                </a:lnTo>
                <a:lnTo>
                  <a:pt x="1794814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5983" y="256057"/>
                </a:lnTo>
                <a:lnTo>
                  <a:pt x="1795983" y="2057"/>
                </a:lnTo>
                <a:lnTo>
                  <a:pt x="1794230" y="2057"/>
                </a:lnTo>
                <a:lnTo>
                  <a:pt x="1794230" y="52857"/>
                </a:lnTo>
                <a:lnTo>
                  <a:pt x="1791906" y="40157"/>
                </a:lnTo>
                <a:lnTo>
                  <a:pt x="1793074" y="40157"/>
                </a:lnTo>
                <a:lnTo>
                  <a:pt x="1794230" y="52857"/>
                </a:lnTo>
                <a:lnTo>
                  <a:pt x="1794230" y="2057"/>
                </a:lnTo>
                <a:lnTo>
                  <a:pt x="1784362" y="2057"/>
                </a:lnTo>
                <a:lnTo>
                  <a:pt x="1784362" y="687832"/>
                </a:lnTo>
                <a:lnTo>
                  <a:pt x="1777377" y="700557"/>
                </a:lnTo>
                <a:lnTo>
                  <a:pt x="1777377" y="687832"/>
                </a:lnTo>
                <a:lnTo>
                  <a:pt x="1784362" y="687832"/>
                </a:lnTo>
                <a:lnTo>
                  <a:pt x="1784362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44"/>
                </a:lnTo>
                <a:lnTo>
                  <a:pt x="1770976" y="154444"/>
                </a:lnTo>
                <a:lnTo>
                  <a:pt x="1770976" y="878357"/>
                </a:lnTo>
                <a:lnTo>
                  <a:pt x="1769808" y="878357"/>
                </a:lnTo>
                <a:lnTo>
                  <a:pt x="1765160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1604" y="916457"/>
                </a:lnTo>
                <a:lnTo>
                  <a:pt x="1755228" y="903757"/>
                </a:lnTo>
                <a:lnTo>
                  <a:pt x="1752955" y="916457"/>
                </a:lnTo>
                <a:lnTo>
                  <a:pt x="1747342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51203" y="865644"/>
                </a:lnTo>
                <a:lnTo>
                  <a:pt x="1754111" y="878357"/>
                </a:lnTo>
                <a:lnTo>
                  <a:pt x="1762252" y="878357"/>
                </a:lnTo>
                <a:lnTo>
                  <a:pt x="1762848" y="865505"/>
                </a:lnTo>
                <a:lnTo>
                  <a:pt x="1769211" y="865505"/>
                </a:lnTo>
                <a:lnTo>
                  <a:pt x="1770976" y="878357"/>
                </a:lnTo>
                <a:lnTo>
                  <a:pt x="1770976" y="154444"/>
                </a:lnTo>
                <a:lnTo>
                  <a:pt x="1770392" y="154444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7139" y="2057"/>
                </a:lnTo>
                <a:lnTo>
                  <a:pt x="1747139" y="865505"/>
                </a:lnTo>
                <a:lnTo>
                  <a:pt x="1747139" y="878357"/>
                </a:lnTo>
                <a:lnTo>
                  <a:pt x="1746554" y="878357"/>
                </a:lnTo>
                <a:lnTo>
                  <a:pt x="1746554" y="865505"/>
                </a:lnTo>
                <a:lnTo>
                  <a:pt x="1747139" y="865505"/>
                </a:lnTo>
                <a:lnTo>
                  <a:pt x="1747139" y="2057"/>
                </a:lnTo>
                <a:lnTo>
                  <a:pt x="1745957" y="2057"/>
                </a:lnTo>
                <a:lnTo>
                  <a:pt x="1745957" y="865505"/>
                </a:lnTo>
                <a:lnTo>
                  <a:pt x="1744192" y="865505"/>
                </a:lnTo>
                <a:lnTo>
                  <a:pt x="1744192" y="903757"/>
                </a:lnTo>
                <a:lnTo>
                  <a:pt x="1741614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4192" y="903757"/>
                </a:lnTo>
                <a:lnTo>
                  <a:pt x="1744192" y="865505"/>
                </a:lnTo>
                <a:lnTo>
                  <a:pt x="1743659" y="865505"/>
                </a:lnTo>
                <a:lnTo>
                  <a:pt x="1743697" y="864666"/>
                </a:lnTo>
                <a:lnTo>
                  <a:pt x="1744230" y="852957"/>
                </a:lnTo>
                <a:lnTo>
                  <a:pt x="1745957" y="865505"/>
                </a:lnTo>
                <a:lnTo>
                  <a:pt x="1745957" y="2057"/>
                </a:lnTo>
                <a:lnTo>
                  <a:pt x="1739468" y="2057"/>
                </a:lnTo>
                <a:lnTo>
                  <a:pt x="1739468" y="916457"/>
                </a:lnTo>
                <a:lnTo>
                  <a:pt x="1736674" y="929157"/>
                </a:lnTo>
                <a:lnTo>
                  <a:pt x="1729117" y="929157"/>
                </a:lnTo>
                <a:lnTo>
                  <a:pt x="1725625" y="919467"/>
                </a:lnTo>
                <a:lnTo>
                  <a:pt x="1725625" y="941857"/>
                </a:lnTo>
                <a:lnTo>
                  <a:pt x="1718652" y="929157"/>
                </a:lnTo>
                <a:lnTo>
                  <a:pt x="1719808" y="929157"/>
                </a:lnTo>
                <a:lnTo>
                  <a:pt x="1725625" y="941857"/>
                </a:lnTo>
                <a:lnTo>
                  <a:pt x="1725625" y="91946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39468" y="916457"/>
                </a:lnTo>
                <a:lnTo>
                  <a:pt x="1739468" y="2057"/>
                </a:lnTo>
                <a:lnTo>
                  <a:pt x="1735505" y="2057"/>
                </a:lnTo>
                <a:lnTo>
                  <a:pt x="1735505" y="167157"/>
                </a:lnTo>
                <a:lnTo>
                  <a:pt x="1731441" y="179844"/>
                </a:lnTo>
                <a:lnTo>
                  <a:pt x="1729701" y="179844"/>
                </a:lnTo>
                <a:lnTo>
                  <a:pt x="1729117" y="192557"/>
                </a:lnTo>
                <a:lnTo>
                  <a:pt x="1723250" y="192557"/>
                </a:lnTo>
                <a:lnTo>
                  <a:pt x="1722285" y="179844"/>
                </a:lnTo>
                <a:lnTo>
                  <a:pt x="1723720" y="179844"/>
                </a:lnTo>
                <a:lnTo>
                  <a:pt x="1723758" y="179501"/>
                </a:lnTo>
                <a:lnTo>
                  <a:pt x="1725041" y="167157"/>
                </a:lnTo>
                <a:lnTo>
                  <a:pt x="1735505" y="167157"/>
                </a:lnTo>
                <a:lnTo>
                  <a:pt x="1735505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237" y="244614"/>
                </a:lnTo>
                <a:lnTo>
                  <a:pt x="1719237" y="675157"/>
                </a:lnTo>
                <a:lnTo>
                  <a:pt x="1717484" y="675157"/>
                </a:lnTo>
                <a:lnTo>
                  <a:pt x="1717484" y="827557"/>
                </a:lnTo>
                <a:lnTo>
                  <a:pt x="1712836" y="827557"/>
                </a:lnTo>
                <a:lnTo>
                  <a:pt x="1712836" y="967257"/>
                </a:lnTo>
                <a:lnTo>
                  <a:pt x="1709928" y="967257"/>
                </a:lnTo>
                <a:lnTo>
                  <a:pt x="1709343" y="954557"/>
                </a:lnTo>
                <a:lnTo>
                  <a:pt x="1709928" y="954557"/>
                </a:lnTo>
                <a:lnTo>
                  <a:pt x="1709928" y="967257"/>
                </a:lnTo>
                <a:lnTo>
                  <a:pt x="1710512" y="954557"/>
                </a:lnTo>
                <a:lnTo>
                  <a:pt x="1711667" y="954557"/>
                </a:lnTo>
                <a:lnTo>
                  <a:pt x="1712836" y="967257"/>
                </a:lnTo>
                <a:lnTo>
                  <a:pt x="1712836" y="827557"/>
                </a:lnTo>
                <a:lnTo>
                  <a:pt x="1709343" y="827557"/>
                </a:lnTo>
                <a:lnTo>
                  <a:pt x="1709343" y="814857"/>
                </a:lnTo>
                <a:lnTo>
                  <a:pt x="1717484" y="827557"/>
                </a:lnTo>
                <a:lnTo>
                  <a:pt x="1717484" y="675157"/>
                </a:lnTo>
                <a:lnTo>
                  <a:pt x="1714220" y="675157"/>
                </a:lnTo>
                <a:lnTo>
                  <a:pt x="1716366" y="662457"/>
                </a:lnTo>
                <a:lnTo>
                  <a:pt x="1719237" y="675157"/>
                </a:lnTo>
                <a:lnTo>
                  <a:pt x="1719237" y="244614"/>
                </a:lnTo>
                <a:lnTo>
                  <a:pt x="1716468" y="250672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1045" y="714336"/>
                </a:lnTo>
                <a:lnTo>
                  <a:pt x="1710512" y="725957"/>
                </a:lnTo>
                <a:lnTo>
                  <a:pt x="1701203" y="725957"/>
                </a:lnTo>
                <a:lnTo>
                  <a:pt x="1701203" y="954557"/>
                </a:lnTo>
                <a:lnTo>
                  <a:pt x="1694230" y="954557"/>
                </a:lnTo>
                <a:lnTo>
                  <a:pt x="1694230" y="967257"/>
                </a:lnTo>
                <a:lnTo>
                  <a:pt x="1693646" y="979957"/>
                </a:lnTo>
                <a:lnTo>
                  <a:pt x="1691906" y="979957"/>
                </a:lnTo>
                <a:lnTo>
                  <a:pt x="1689582" y="967257"/>
                </a:lnTo>
                <a:lnTo>
                  <a:pt x="1694230" y="967257"/>
                </a:lnTo>
                <a:lnTo>
                  <a:pt x="1694230" y="954557"/>
                </a:lnTo>
                <a:lnTo>
                  <a:pt x="1691322" y="954557"/>
                </a:lnTo>
                <a:lnTo>
                  <a:pt x="1691906" y="941857"/>
                </a:lnTo>
                <a:lnTo>
                  <a:pt x="1687830" y="929157"/>
                </a:lnTo>
                <a:lnTo>
                  <a:pt x="1687830" y="954557"/>
                </a:lnTo>
                <a:lnTo>
                  <a:pt x="1683181" y="954557"/>
                </a:lnTo>
                <a:lnTo>
                  <a:pt x="1679702" y="941857"/>
                </a:lnTo>
                <a:lnTo>
                  <a:pt x="1678533" y="941857"/>
                </a:lnTo>
                <a:lnTo>
                  <a:pt x="1673301" y="929157"/>
                </a:lnTo>
                <a:lnTo>
                  <a:pt x="1680857" y="941857"/>
                </a:lnTo>
                <a:lnTo>
                  <a:pt x="1687258" y="941857"/>
                </a:lnTo>
                <a:lnTo>
                  <a:pt x="1687830" y="954557"/>
                </a:lnTo>
                <a:lnTo>
                  <a:pt x="1687830" y="929157"/>
                </a:lnTo>
                <a:lnTo>
                  <a:pt x="1697215" y="929157"/>
                </a:lnTo>
                <a:lnTo>
                  <a:pt x="1697240" y="941857"/>
                </a:lnTo>
                <a:lnTo>
                  <a:pt x="1694230" y="941857"/>
                </a:lnTo>
                <a:lnTo>
                  <a:pt x="1701203" y="9545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1203" y="510057"/>
                </a:lnTo>
                <a:lnTo>
                  <a:pt x="1707591" y="522719"/>
                </a:lnTo>
                <a:lnTo>
                  <a:pt x="1703019" y="522719"/>
                </a:lnTo>
                <a:lnTo>
                  <a:pt x="1703044" y="523100"/>
                </a:lnTo>
                <a:lnTo>
                  <a:pt x="1703552" y="535457"/>
                </a:lnTo>
                <a:lnTo>
                  <a:pt x="1701279" y="522719"/>
                </a:lnTo>
                <a:lnTo>
                  <a:pt x="1696554" y="522719"/>
                </a:lnTo>
                <a:lnTo>
                  <a:pt x="1696554" y="586257"/>
                </a:lnTo>
                <a:lnTo>
                  <a:pt x="1695399" y="598957"/>
                </a:lnTo>
                <a:lnTo>
                  <a:pt x="1695348" y="598678"/>
                </a:lnTo>
                <a:lnTo>
                  <a:pt x="1693062" y="586257"/>
                </a:lnTo>
                <a:lnTo>
                  <a:pt x="1696554" y="586257"/>
                </a:lnTo>
                <a:lnTo>
                  <a:pt x="1696554" y="522719"/>
                </a:lnTo>
                <a:lnTo>
                  <a:pt x="1695399" y="522719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0672"/>
                </a:lnTo>
                <a:lnTo>
                  <a:pt x="1714004" y="256057"/>
                </a:lnTo>
                <a:lnTo>
                  <a:pt x="1712252" y="246532"/>
                </a:lnTo>
                <a:lnTo>
                  <a:pt x="1712252" y="471957"/>
                </a:lnTo>
                <a:lnTo>
                  <a:pt x="1709928" y="471957"/>
                </a:lnTo>
                <a:lnTo>
                  <a:pt x="1708188" y="484657"/>
                </a:lnTo>
                <a:lnTo>
                  <a:pt x="1703539" y="484657"/>
                </a:lnTo>
                <a:lnTo>
                  <a:pt x="1705279" y="471957"/>
                </a:lnTo>
                <a:lnTo>
                  <a:pt x="1694815" y="471957"/>
                </a:lnTo>
                <a:lnTo>
                  <a:pt x="1702955" y="459257"/>
                </a:lnTo>
                <a:lnTo>
                  <a:pt x="1697139" y="459257"/>
                </a:lnTo>
                <a:lnTo>
                  <a:pt x="1700631" y="446557"/>
                </a:lnTo>
                <a:lnTo>
                  <a:pt x="1705279" y="446557"/>
                </a:lnTo>
                <a:lnTo>
                  <a:pt x="1706435" y="459257"/>
                </a:lnTo>
                <a:lnTo>
                  <a:pt x="1711096" y="459257"/>
                </a:lnTo>
                <a:lnTo>
                  <a:pt x="1712252" y="471957"/>
                </a:lnTo>
                <a:lnTo>
                  <a:pt x="1712252" y="246532"/>
                </a:lnTo>
                <a:lnTo>
                  <a:pt x="1711667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5135" y="2057"/>
                </a:lnTo>
                <a:lnTo>
                  <a:pt x="1715135" y="90919"/>
                </a:lnTo>
                <a:lnTo>
                  <a:pt x="1704327" y="78257"/>
                </a:lnTo>
                <a:lnTo>
                  <a:pt x="1703501" y="78257"/>
                </a:lnTo>
                <a:lnTo>
                  <a:pt x="1702663" y="65557"/>
                </a:lnTo>
                <a:lnTo>
                  <a:pt x="1713420" y="65557"/>
                </a:lnTo>
                <a:lnTo>
                  <a:pt x="1708772" y="78257"/>
                </a:lnTo>
                <a:lnTo>
                  <a:pt x="1711096" y="78257"/>
                </a:lnTo>
                <a:lnTo>
                  <a:pt x="1715135" y="90919"/>
                </a:lnTo>
                <a:lnTo>
                  <a:pt x="1715135" y="2057"/>
                </a:lnTo>
                <a:lnTo>
                  <a:pt x="1701203" y="2057"/>
                </a:lnTo>
                <a:lnTo>
                  <a:pt x="1701203" y="27457"/>
                </a:lnTo>
                <a:lnTo>
                  <a:pt x="1699488" y="27457"/>
                </a:lnTo>
                <a:lnTo>
                  <a:pt x="1699488" y="90919"/>
                </a:lnTo>
                <a:lnTo>
                  <a:pt x="1697723" y="93192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92490" y="370357"/>
                </a:lnTo>
                <a:lnTo>
                  <a:pt x="1692490" y="624357"/>
                </a:lnTo>
                <a:lnTo>
                  <a:pt x="1682597" y="624357"/>
                </a:lnTo>
                <a:lnTo>
                  <a:pt x="1682597" y="611606"/>
                </a:lnTo>
                <a:lnTo>
                  <a:pt x="1685480" y="611606"/>
                </a:lnTo>
                <a:lnTo>
                  <a:pt x="1692490" y="624357"/>
                </a:lnTo>
                <a:lnTo>
                  <a:pt x="1692490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192"/>
                </a:lnTo>
                <a:lnTo>
                  <a:pt x="1690738" y="102171"/>
                </a:lnTo>
                <a:lnTo>
                  <a:pt x="1690738" y="167157"/>
                </a:lnTo>
                <a:lnTo>
                  <a:pt x="1680273" y="167157"/>
                </a:lnTo>
                <a:lnTo>
                  <a:pt x="1680857" y="154444"/>
                </a:lnTo>
                <a:lnTo>
                  <a:pt x="1689582" y="154444"/>
                </a:lnTo>
                <a:lnTo>
                  <a:pt x="1690738" y="167157"/>
                </a:lnTo>
                <a:lnTo>
                  <a:pt x="1690738" y="102171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19"/>
                </a:lnTo>
                <a:lnTo>
                  <a:pt x="1693062" y="90919"/>
                </a:lnTo>
                <a:lnTo>
                  <a:pt x="1691906" y="78257"/>
                </a:lnTo>
                <a:lnTo>
                  <a:pt x="1695970" y="78257"/>
                </a:lnTo>
                <a:lnTo>
                  <a:pt x="1693075" y="90919"/>
                </a:lnTo>
                <a:lnTo>
                  <a:pt x="1699488" y="90919"/>
                </a:lnTo>
                <a:lnTo>
                  <a:pt x="1699488" y="27457"/>
                </a:lnTo>
                <a:lnTo>
                  <a:pt x="1695399" y="27457"/>
                </a:lnTo>
                <a:lnTo>
                  <a:pt x="1695399" y="14757"/>
                </a:lnTo>
                <a:lnTo>
                  <a:pt x="1701203" y="27457"/>
                </a:lnTo>
                <a:lnTo>
                  <a:pt x="1701203" y="2057"/>
                </a:lnTo>
                <a:lnTo>
                  <a:pt x="1693062" y="2057"/>
                </a:lnTo>
                <a:lnTo>
                  <a:pt x="1693062" y="65557"/>
                </a:lnTo>
                <a:lnTo>
                  <a:pt x="1690166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81441" y="65557"/>
                </a:lnTo>
                <a:lnTo>
                  <a:pt x="1680857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65557"/>
                </a:lnTo>
                <a:lnTo>
                  <a:pt x="1663115" y="78257"/>
                </a:lnTo>
                <a:lnTo>
                  <a:pt x="1659928" y="65557"/>
                </a:lnTo>
                <a:lnTo>
                  <a:pt x="1663636" y="65557"/>
                </a:lnTo>
                <a:lnTo>
                  <a:pt x="1663636" y="54229"/>
                </a:lnTo>
                <a:lnTo>
                  <a:pt x="1655864" y="65557"/>
                </a:lnTo>
                <a:lnTo>
                  <a:pt x="1658188" y="52857"/>
                </a:lnTo>
                <a:lnTo>
                  <a:pt x="1657604" y="52857"/>
                </a:lnTo>
                <a:lnTo>
                  <a:pt x="1661668" y="40157"/>
                </a:lnTo>
                <a:lnTo>
                  <a:pt x="1667522" y="40157"/>
                </a:lnTo>
                <a:lnTo>
                  <a:pt x="1668653" y="27457"/>
                </a:lnTo>
                <a:lnTo>
                  <a:pt x="1659407" y="40157"/>
                </a:lnTo>
                <a:lnTo>
                  <a:pt x="1661668" y="27457"/>
                </a:lnTo>
                <a:lnTo>
                  <a:pt x="1668653" y="27457"/>
                </a:lnTo>
                <a:lnTo>
                  <a:pt x="1676755" y="27457"/>
                </a:lnTo>
                <a:lnTo>
                  <a:pt x="1673898" y="40157"/>
                </a:lnTo>
                <a:lnTo>
                  <a:pt x="1684350" y="40157"/>
                </a:lnTo>
                <a:lnTo>
                  <a:pt x="1685505" y="52857"/>
                </a:lnTo>
                <a:lnTo>
                  <a:pt x="1684934" y="52857"/>
                </a:lnTo>
                <a:lnTo>
                  <a:pt x="1681441" y="65557"/>
                </a:lnTo>
                <a:lnTo>
                  <a:pt x="1693062" y="65557"/>
                </a:lnTo>
                <a:lnTo>
                  <a:pt x="1693062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955" y="14757"/>
                </a:lnTo>
                <a:lnTo>
                  <a:pt x="1652371" y="2057"/>
                </a:lnTo>
                <a:lnTo>
                  <a:pt x="1651203" y="2057"/>
                </a:lnTo>
                <a:lnTo>
                  <a:pt x="1644561" y="14757"/>
                </a:lnTo>
                <a:lnTo>
                  <a:pt x="1647355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410" y="14757"/>
                </a:lnTo>
                <a:lnTo>
                  <a:pt x="1626793" y="20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6781" y="700557"/>
                </a:lnTo>
                <a:lnTo>
                  <a:pt x="1558772" y="700557"/>
                </a:lnTo>
                <a:lnTo>
                  <a:pt x="1546910" y="687832"/>
                </a:lnTo>
                <a:lnTo>
                  <a:pt x="1546834" y="687438"/>
                </a:lnTo>
                <a:lnTo>
                  <a:pt x="1541716" y="662457"/>
                </a:lnTo>
                <a:lnTo>
                  <a:pt x="1542199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37057"/>
                </a:lnTo>
                <a:lnTo>
                  <a:pt x="1559026" y="6497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62252" y="675157"/>
                </a:lnTo>
                <a:lnTo>
                  <a:pt x="1562265" y="675322"/>
                </a:lnTo>
                <a:lnTo>
                  <a:pt x="1563052" y="687832"/>
                </a:lnTo>
                <a:lnTo>
                  <a:pt x="1573364" y="687832"/>
                </a:lnTo>
                <a:lnTo>
                  <a:pt x="1573466" y="688225"/>
                </a:lnTo>
                <a:lnTo>
                  <a:pt x="1576781" y="700557"/>
                </a:lnTo>
                <a:lnTo>
                  <a:pt x="1576781" y="230657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2252" y="154444"/>
                </a:lnTo>
                <a:lnTo>
                  <a:pt x="1562252" y="586257"/>
                </a:lnTo>
                <a:lnTo>
                  <a:pt x="1551228" y="611606"/>
                </a:lnTo>
                <a:lnTo>
                  <a:pt x="1538046" y="611606"/>
                </a:lnTo>
                <a:lnTo>
                  <a:pt x="1536992" y="598957"/>
                </a:lnTo>
                <a:lnTo>
                  <a:pt x="1562252" y="586257"/>
                </a:lnTo>
                <a:lnTo>
                  <a:pt x="1562252" y="154444"/>
                </a:lnTo>
                <a:lnTo>
                  <a:pt x="1557604" y="154444"/>
                </a:lnTo>
                <a:lnTo>
                  <a:pt x="1557604" y="319557"/>
                </a:lnTo>
                <a:lnTo>
                  <a:pt x="1550047" y="319557"/>
                </a:lnTo>
                <a:lnTo>
                  <a:pt x="1551787" y="332257"/>
                </a:lnTo>
                <a:lnTo>
                  <a:pt x="1549463" y="332257"/>
                </a:lnTo>
                <a:lnTo>
                  <a:pt x="1546555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7233" y="3449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06857"/>
                </a:lnTo>
                <a:lnTo>
                  <a:pt x="1557604" y="319557"/>
                </a:lnTo>
                <a:lnTo>
                  <a:pt x="1557604" y="154444"/>
                </a:lnTo>
                <a:lnTo>
                  <a:pt x="1555280" y="154444"/>
                </a:lnTo>
                <a:lnTo>
                  <a:pt x="1555191" y="152539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48879" y="2057"/>
                </a:lnTo>
                <a:lnTo>
                  <a:pt x="1548879" y="78257"/>
                </a:lnTo>
                <a:lnTo>
                  <a:pt x="1547710" y="78257"/>
                </a:lnTo>
                <a:lnTo>
                  <a:pt x="1547139" y="65557"/>
                </a:lnTo>
                <a:lnTo>
                  <a:pt x="1548879" y="78257"/>
                </a:lnTo>
                <a:lnTo>
                  <a:pt x="1548879" y="2057"/>
                </a:lnTo>
                <a:lnTo>
                  <a:pt x="1543646" y="2057"/>
                </a:lnTo>
                <a:lnTo>
                  <a:pt x="1543646" y="167157"/>
                </a:lnTo>
                <a:lnTo>
                  <a:pt x="1543062" y="179844"/>
                </a:lnTo>
                <a:lnTo>
                  <a:pt x="1536090" y="179844"/>
                </a:lnTo>
                <a:lnTo>
                  <a:pt x="1536166" y="179501"/>
                </a:lnTo>
                <a:lnTo>
                  <a:pt x="1538998" y="167157"/>
                </a:lnTo>
                <a:lnTo>
                  <a:pt x="1543646" y="167157"/>
                </a:lnTo>
                <a:lnTo>
                  <a:pt x="1543646" y="2057"/>
                </a:lnTo>
                <a:lnTo>
                  <a:pt x="1540154" y="2057"/>
                </a:lnTo>
                <a:lnTo>
                  <a:pt x="1540154" y="52857"/>
                </a:lnTo>
                <a:lnTo>
                  <a:pt x="1540154" y="65557"/>
                </a:lnTo>
                <a:lnTo>
                  <a:pt x="1533182" y="65557"/>
                </a:lnTo>
                <a:lnTo>
                  <a:pt x="1533766" y="52857"/>
                </a:lnTo>
                <a:lnTo>
                  <a:pt x="1540154" y="52857"/>
                </a:lnTo>
                <a:lnTo>
                  <a:pt x="1540154" y="2057"/>
                </a:lnTo>
                <a:lnTo>
                  <a:pt x="1530273" y="2057"/>
                </a:lnTo>
                <a:lnTo>
                  <a:pt x="1530273" y="65557"/>
                </a:lnTo>
                <a:lnTo>
                  <a:pt x="1527365" y="78257"/>
                </a:lnTo>
                <a:lnTo>
                  <a:pt x="1521548" y="78257"/>
                </a:lnTo>
                <a:lnTo>
                  <a:pt x="1520977" y="65557"/>
                </a:lnTo>
                <a:lnTo>
                  <a:pt x="1530273" y="65557"/>
                </a:lnTo>
                <a:lnTo>
                  <a:pt x="1530273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4696" y="78257"/>
                </a:lnTo>
                <a:lnTo>
                  <a:pt x="1500619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97139" y="2057"/>
                </a:lnTo>
                <a:lnTo>
                  <a:pt x="1497139" y="256057"/>
                </a:lnTo>
                <a:lnTo>
                  <a:pt x="1495386" y="258610"/>
                </a:lnTo>
                <a:lnTo>
                  <a:pt x="1495386" y="332257"/>
                </a:lnTo>
                <a:lnTo>
                  <a:pt x="1495386" y="344957"/>
                </a:lnTo>
                <a:lnTo>
                  <a:pt x="1494802" y="332257"/>
                </a:lnTo>
                <a:lnTo>
                  <a:pt x="1495386" y="332257"/>
                </a:lnTo>
                <a:lnTo>
                  <a:pt x="1495386" y="258610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79283" y="281457"/>
                </a:lnTo>
                <a:lnTo>
                  <a:pt x="1476692" y="268757"/>
                </a:lnTo>
                <a:lnTo>
                  <a:pt x="1475625" y="268757"/>
                </a:lnTo>
                <a:lnTo>
                  <a:pt x="1482598" y="256057"/>
                </a:lnTo>
                <a:lnTo>
                  <a:pt x="1497139" y="256057"/>
                </a:lnTo>
                <a:lnTo>
                  <a:pt x="1497139" y="2057"/>
                </a:lnTo>
                <a:lnTo>
                  <a:pt x="1484782" y="2057"/>
                </a:lnTo>
                <a:lnTo>
                  <a:pt x="1484782" y="52857"/>
                </a:lnTo>
                <a:lnTo>
                  <a:pt x="1484337" y="52857"/>
                </a:lnTo>
                <a:lnTo>
                  <a:pt x="1483029" y="40157"/>
                </a:lnTo>
                <a:lnTo>
                  <a:pt x="1484782" y="52857"/>
                </a:lnTo>
                <a:lnTo>
                  <a:pt x="1484782" y="2057"/>
                </a:lnTo>
                <a:lnTo>
                  <a:pt x="1459357" y="2057"/>
                </a:lnTo>
                <a:lnTo>
                  <a:pt x="1454835" y="14757"/>
                </a:lnTo>
                <a:lnTo>
                  <a:pt x="1450530" y="2057"/>
                </a:lnTo>
                <a:lnTo>
                  <a:pt x="1401203" y="2057"/>
                </a:lnTo>
                <a:lnTo>
                  <a:pt x="1397127" y="14757"/>
                </a:lnTo>
                <a:lnTo>
                  <a:pt x="1397711" y="14757"/>
                </a:lnTo>
                <a:lnTo>
                  <a:pt x="1396555" y="27457"/>
                </a:lnTo>
                <a:lnTo>
                  <a:pt x="1406436" y="27457"/>
                </a:lnTo>
                <a:lnTo>
                  <a:pt x="1406309" y="28816"/>
                </a:lnTo>
                <a:lnTo>
                  <a:pt x="1406283" y="29121"/>
                </a:lnTo>
                <a:lnTo>
                  <a:pt x="1405280" y="40157"/>
                </a:lnTo>
                <a:lnTo>
                  <a:pt x="1400035" y="40157"/>
                </a:lnTo>
                <a:lnTo>
                  <a:pt x="1398295" y="52857"/>
                </a:lnTo>
                <a:lnTo>
                  <a:pt x="1407020" y="40157"/>
                </a:lnTo>
                <a:lnTo>
                  <a:pt x="1406474" y="40157"/>
                </a:lnTo>
                <a:lnTo>
                  <a:pt x="1413243" y="27457"/>
                </a:lnTo>
                <a:lnTo>
                  <a:pt x="1410804" y="40157"/>
                </a:lnTo>
                <a:lnTo>
                  <a:pt x="1407020" y="40157"/>
                </a:lnTo>
                <a:lnTo>
                  <a:pt x="1414576" y="52857"/>
                </a:lnTo>
                <a:lnTo>
                  <a:pt x="1419225" y="52857"/>
                </a:lnTo>
                <a:lnTo>
                  <a:pt x="1411516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5041" y="52857"/>
                </a:lnTo>
                <a:lnTo>
                  <a:pt x="1426197" y="40157"/>
                </a:lnTo>
                <a:lnTo>
                  <a:pt x="1423314" y="40157"/>
                </a:lnTo>
                <a:lnTo>
                  <a:pt x="1423873" y="27457"/>
                </a:lnTo>
                <a:lnTo>
                  <a:pt x="1431391" y="40157"/>
                </a:lnTo>
                <a:lnTo>
                  <a:pt x="1447711" y="40157"/>
                </a:lnTo>
                <a:lnTo>
                  <a:pt x="1444421" y="52857"/>
                </a:lnTo>
                <a:lnTo>
                  <a:pt x="142968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137" y="78257"/>
                </a:lnTo>
                <a:lnTo>
                  <a:pt x="1437284" y="65557"/>
                </a:lnTo>
                <a:lnTo>
                  <a:pt x="1436662" y="78257"/>
                </a:lnTo>
                <a:lnTo>
                  <a:pt x="1431429" y="78257"/>
                </a:lnTo>
                <a:lnTo>
                  <a:pt x="1420990" y="90919"/>
                </a:lnTo>
                <a:lnTo>
                  <a:pt x="1430515" y="90919"/>
                </a:lnTo>
                <a:lnTo>
                  <a:pt x="1425041" y="103657"/>
                </a:lnTo>
                <a:lnTo>
                  <a:pt x="1444231" y="103657"/>
                </a:lnTo>
                <a:lnTo>
                  <a:pt x="1439570" y="116357"/>
                </a:lnTo>
                <a:lnTo>
                  <a:pt x="1442478" y="116357"/>
                </a:lnTo>
                <a:lnTo>
                  <a:pt x="1440738" y="129057"/>
                </a:lnTo>
                <a:lnTo>
                  <a:pt x="1443062" y="116357"/>
                </a:lnTo>
                <a:lnTo>
                  <a:pt x="1459026" y="116357"/>
                </a:lnTo>
                <a:lnTo>
                  <a:pt x="1462836" y="129057"/>
                </a:lnTo>
                <a:lnTo>
                  <a:pt x="1454073" y="129057"/>
                </a:lnTo>
                <a:lnTo>
                  <a:pt x="1443964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3609" y="141122"/>
                </a:lnTo>
                <a:lnTo>
                  <a:pt x="1443062" y="141757"/>
                </a:lnTo>
                <a:lnTo>
                  <a:pt x="1433360" y="141757"/>
                </a:lnTo>
                <a:lnTo>
                  <a:pt x="1425625" y="154444"/>
                </a:lnTo>
                <a:lnTo>
                  <a:pt x="1429105" y="154444"/>
                </a:lnTo>
                <a:lnTo>
                  <a:pt x="1426197" y="167157"/>
                </a:lnTo>
                <a:lnTo>
                  <a:pt x="1444231" y="167157"/>
                </a:lnTo>
                <a:lnTo>
                  <a:pt x="1441107" y="179844"/>
                </a:lnTo>
                <a:lnTo>
                  <a:pt x="1448295" y="179844"/>
                </a:lnTo>
                <a:lnTo>
                  <a:pt x="1439570" y="192557"/>
                </a:lnTo>
                <a:lnTo>
                  <a:pt x="1437830" y="192557"/>
                </a:lnTo>
                <a:lnTo>
                  <a:pt x="1429105" y="205257"/>
                </a:lnTo>
                <a:lnTo>
                  <a:pt x="1447126" y="205257"/>
                </a:lnTo>
                <a:lnTo>
                  <a:pt x="1446555" y="217957"/>
                </a:lnTo>
                <a:lnTo>
                  <a:pt x="1452359" y="217957"/>
                </a:lnTo>
                <a:lnTo>
                  <a:pt x="1445564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61084" y="243357"/>
                </a:lnTo>
                <a:lnTo>
                  <a:pt x="1461084" y="256057"/>
                </a:lnTo>
                <a:lnTo>
                  <a:pt x="1465491" y="256057"/>
                </a:lnTo>
                <a:lnTo>
                  <a:pt x="1472717" y="268757"/>
                </a:lnTo>
                <a:lnTo>
                  <a:pt x="1462062" y="268757"/>
                </a:lnTo>
                <a:lnTo>
                  <a:pt x="1452943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6316" y="294157"/>
                </a:lnTo>
                <a:lnTo>
                  <a:pt x="1469224" y="281457"/>
                </a:lnTo>
                <a:lnTo>
                  <a:pt x="1472730" y="268757"/>
                </a:lnTo>
                <a:lnTo>
                  <a:pt x="1474495" y="268757"/>
                </a:lnTo>
                <a:lnTo>
                  <a:pt x="1469224" y="281457"/>
                </a:lnTo>
                <a:lnTo>
                  <a:pt x="1476197" y="281457"/>
                </a:lnTo>
                <a:lnTo>
                  <a:pt x="1477899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8851" y="306857"/>
                </a:lnTo>
                <a:lnTo>
                  <a:pt x="1482013" y="319557"/>
                </a:lnTo>
                <a:lnTo>
                  <a:pt x="1473301" y="319557"/>
                </a:lnTo>
                <a:lnTo>
                  <a:pt x="1483766" y="332257"/>
                </a:lnTo>
                <a:lnTo>
                  <a:pt x="1479105" y="332257"/>
                </a:lnTo>
                <a:lnTo>
                  <a:pt x="1475625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85493" y="370357"/>
                </a:lnTo>
                <a:lnTo>
                  <a:pt x="1491615" y="383057"/>
                </a:lnTo>
                <a:lnTo>
                  <a:pt x="1493812" y="383057"/>
                </a:lnTo>
                <a:lnTo>
                  <a:pt x="1489570" y="395757"/>
                </a:lnTo>
                <a:lnTo>
                  <a:pt x="1500962" y="395757"/>
                </a:lnTo>
                <a:lnTo>
                  <a:pt x="1499463" y="408457"/>
                </a:lnTo>
                <a:lnTo>
                  <a:pt x="1496593" y="4084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3215" y="446557"/>
                </a:lnTo>
                <a:lnTo>
                  <a:pt x="1488592" y="459257"/>
                </a:lnTo>
                <a:lnTo>
                  <a:pt x="1488998" y="459257"/>
                </a:lnTo>
                <a:lnTo>
                  <a:pt x="1501203" y="471957"/>
                </a:lnTo>
                <a:lnTo>
                  <a:pt x="1499819" y="471957"/>
                </a:lnTo>
                <a:lnTo>
                  <a:pt x="149633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19"/>
                </a:lnTo>
                <a:lnTo>
                  <a:pt x="1493050" y="522719"/>
                </a:lnTo>
                <a:lnTo>
                  <a:pt x="1500619" y="535457"/>
                </a:lnTo>
                <a:lnTo>
                  <a:pt x="1497711" y="522744"/>
                </a:lnTo>
                <a:lnTo>
                  <a:pt x="1507020" y="535457"/>
                </a:lnTo>
                <a:lnTo>
                  <a:pt x="1500619" y="535457"/>
                </a:lnTo>
                <a:lnTo>
                  <a:pt x="1485353" y="535457"/>
                </a:lnTo>
                <a:lnTo>
                  <a:pt x="1483156" y="548157"/>
                </a:lnTo>
                <a:lnTo>
                  <a:pt x="1483766" y="548157"/>
                </a:lnTo>
                <a:lnTo>
                  <a:pt x="1487830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503527" y="598957"/>
                </a:lnTo>
                <a:lnTo>
                  <a:pt x="1507007" y="611606"/>
                </a:lnTo>
                <a:lnTo>
                  <a:pt x="1494243" y="611606"/>
                </a:lnTo>
                <a:lnTo>
                  <a:pt x="1490154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6090" y="624357"/>
                </a:lnTo>
                <a:lnTo>
                  <a:pt x="1483182" y="624357"/>
                </a:lnTo>
                <a:lnTo>
                  <a:pt x="1477048" y="611606"/>
                </a:lnTo>
                <a:lnTo>
                  <a:pt x="1476298" y="611606"/>
                </a:lnTo>
                <a:lnTo>
                  <a:pt x="1480858" y="624357"/>
                </a:lnTo>
                <a:lnTo>
                  <a:pt x="1480273" y="624357"/>
                </a:lnTo>
                <a:lnTo>
                  <a:pt x="1483182" y="637057"/>
                </a:lnTo>
                <a:lnTo>
                  <a:pt x="1474457" y="625144"/>
                </a:lnTo>
                <a:lnTo>
                  <a:pt x="1474457" y="637057"/>
                </a:lnTo>
                <a:lnTo>
                  <a:pt x="1473860" y="629119"/>
                </a:lnTo>
                <a:lnTo>
                  <a:pt x="1473530" y="625767"/>
                </a:lnTo>
                <a:lnTo>
                  <a:pt x="1473593" y="629119"/>
                </a:lnTo>
                <a:lnTo>
                  <a:pt x="1473746" y="637057"/>
                </a:lnTo>
                <a:lnTo>
                  <a:pt x="1473009" y="637057"/>
                </a:lnTo>
                <a:lnTo>
                  <a:pt x="1472196" y="629119"/>
                </a:lnTo>
                <a:lnTo>
                  <a:pt x="1472717" y="637057"/>
                </a:lnTo>
                <a:lnTo>
                  <a:pt x="1469237" y="637057"/>
                </a:lnTo>
                <a:lnTo>
                  <a:pt x="1469237" y="865505"/>
                </a:lnTo>
                <a:lnTo>
                  <a:pt x="1468640" y="878357"/>
                </a:lnTo>
                <a:lnTo>
                  <a:pt x="1468640" y="865505"/>
                </a:lnTo>
                <a:lnTo>
                  <a:pt x="1469237" y="865505"/>
                </a:lnTo>
                <a:lnTo>
                  <a:pt x="1469237" y="637057"/>
                </a:lnTo>
                <a:lnTo>
                  <a:pt x="1468056" y="637057"/>
                </a:lnTo>
                <a:lnTo>
                  <a:pt x="1468056" y="878357"/>
                </a:lnTo>
                <a:lnTo>
                  <a:pt x="1468056" y="891057"/>
                </a:lnTo>
                <a:lnTo>
                  <a:pt x="1462252" y="891057"/>
                </a:lnTo>
                <a:lnTo>
                  <a:pt x="1462824" y="878357"/>
                </a:lnTo>
                <a:lnTo>
                  <a:pt x="1468056" y="878357"/>
                </a:lnTo>
                <a:lnTo>
                  <a:pt x="1468056" y="637057"/>
                </a:lnTo>
                <a:lnTo>
                  <a:pt x="1467027" y="625767"/>
                </a:lnTo>
                <a:lnTo>
                  <a:pt x="1467129" y="617537"/>
                </a:lnTo>
                <a:lnTo>
                  <a:pt x="1467192" y="615886"/>
                </a:lnTo>
                <a:lnTo>
                  <a:pt x="1467307" y="612482"/>
                </a:lnTo>
                <a:lnTo>
                  <a:pt x="1467345" y="611606"/>
                </a:lnTo>
                <a:lnTo>
                  <a:pt x="1463332" y="624357"/>
                </a:lnTo>
                <a:lnTo>
                  <a:pt x="1463116" y="625144"/>
                </a:lnTo>
                <a:lnTo>
                  <a:pt x="1462900" y="625767"/>
                </a:lnTo>
                <a:lnTo>
                  <a:pt x="1461643" y="62976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33182" y="903757"/>
                </a:lnTo>
                <a:lnTo>
                  <a:pt x="1437830" y="891057"/>
                </a:lnTo>
                <a:lnTo>
                  <a:pt x="1443647" y="891057"/>
                </a:lnTo>
                <a:lnTo>
                  <a:pt x="1443062" y="878357"/>
                </a:lnTo>
                <a:lnTo>
                  <a:pt x="1447711" y="891057"/>
                </a:lnTo>
                <a:lnTo>
                  <a:pt x="1448879" y="878357"/>
                </a:lnTo>
                <a:lnTo>
                  <a:pt x="1458175" y="878357"/>
                </a:lnTo>
                <a:lnTo>
                  <a:pt x="1458760" y="891057"/>
                </a:lnTo>
                <a:lnTo>
                  <a:pt x="1461643" y="891057"/>
                </a:lnTo>
                <a:lnTo>
                  <a:pt x="1461643" y="629767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2900" y="625767"/>
                </a:lnTo>
                <a:lnTo>
                  <a:pt x="1463332" y="624357"/>
                </a:lnTo>
                <a:lnTo>
                  <a:pt x="1458760" y="624357"/>
                </a:lnTo>
                <a:lnTo>
                  <a:pt x="1454670" y="611606"/>
                </a:lnTo>
                <a:lnTo>
                  <a:pt x="1448892" y="611606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43" y="611606"/>
                </a:lnTo>
                <a:lnTo>
                  <a:pt x="1437246" y="598957"/>
                </a:lnTo>
                <a:lnTo>
                  <a:pt x="1437830" y="598957"/>
                </a:lnTo>
                <a:lnTo>
                  <a:pt x="1437843" y="598678"/>
                </a:lnTo>
                <a:lnTo>
                  <a:pt x="1438414" y="5862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0299" y="598678"/>
                </a:lnTo>
                <a:lnTo>
                  <a:pt x="1431429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41857"/>
                </a:lnTo>
                <a:lnTo>
                  <a:pt x="1350543" y="941857"/>
                </a:lnTo>
                <a:lnTo>
                  <a:pt x="1350302" y="941857"/>
                </a:lnTo>
                <a:lnTo>
                  <a:pt x="1345971" y="929157"/>
                </a:lnTo>
                <a:lnTo>
                  <a:pt x="1340650" y="929157"/>
                </a:lnTo>
                <a:lnTo>
                  <a:pt x="1340154" y="941857"/>
                </a:lnTo>
                <a:lnTo>
                  <a:pt x="1337830" y="941857"/>
                </a:lnTo>
                <a:lnTo>
                  <a:pt x="1338402" y="929157"/>
                </a:lnTo>
                <a:lnTo>
                  <a:pt x="1331290" y="929157"/>
                </a:lnTo>
                <a:lnTo>
                  <a:pt x="1328978" y="941857"/>
                </a:lnTo>
                <a:lnTo>
                  <a:pt x="1326781" y="9291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342" y="941857"/>
                </a:lnTo>
                <a:lnTo>
                  <a:pt x="1286662" y="941857"/>
                </a:lnTo>
                <a:lnTo>
                  <a:pt x="1289570" y="929157"/>
                </a:lnTo>
                <a:lnTo>
                  <a:pt x="1286662" y="929157"/>
                </a:lnTo>
                <a:lnTo>
                  <a:pt x="1283944" y="937615"/>
                </a:lnTo>
                <a:lnTo>
                  <a:pt x="1284338" y="929157"/>
                </a:lnTo>
                <a:lnTo>
                  <a:pt x="1282014" y="929157"/>
                </a:lnTo>
                <a:lnTo>
                  <a:pt x="1280845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32014" y="903757"/>
                </a:lnTo>
                <a:lnTo>
                  <a:pt x="1218057" y="891057"/>
                </a:lnTo>
                <a:lnTo>
                  <a:pt x="1213980" y="878357"/>
                </a:lnTo>
                <a:lnTo>
                  <a:pt x="1207008" y="878357"/>
                </a:lnTo>
                <a:lnTo>
                  <a:pt x="1207655" y="865505"/>
                </a:lnTo>
                <a:lnTo>
                  <a:pt x="1201775" y="878357"/>
                </a:lnTo>
                <a:lnTo>
                  <a:pt x="1198270" y="878357"/>
                </a:lnTo>
                <a:lnTo>
                  <a:pt x="1190002" y="891057"/>
                </a:lnTo>
                <a:lnTo>
                  <a:pt x="1176197" y="891057"/>
                </a:lnTo>
                <a:lnTo>
                  <a:pt x="1184313" y="878357"/>
                </a:lnTo>
                <a:lnTo>
                  <a:pt x="1185354" y="878357"/>
                </a:lnTo>
                <a:lnTo>
                  <a:pt x="1187500" y="865505"/>
                </a:lnTo>
                <a:lnTo>
                  <a:pt x="1196454" y="865505"/>
                </a:lnTo>
                <a:lnTo>
                  <a:pt x="1188402" y="852957"/>
                </a:lnTo>
                <a:lnTo>
                  <a:pt x="1183805" y="865505"/>
                </a:lnTo>
                <a:lnTo>
                  <a:pt x="1179677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0035" y="840257"/>
                </a:lnTo>
                <a:lnTo>
                  <a:pt x="1156957" y="827557"/>
                </a:lnTo>
                <a:lnTo>
                  <a:pt x="1159027" y="827557"/>
                </a:lnTo>
                <a:lnTo>
                  <a:pt x="1163980" y="8148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49451" y="814857"/>
                </a:lnTo>
                <a:lnTo>
                  <a:pt x="1147127" y="814857"/>
                </a:lnTo>
                <a:lnTo>
                  <a:pt x="1139571" y="802157"/>
                </a:lnTo>
                <a:lnTo>
                  <a:pt x="1137818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16304" y="802157"/>
                </a:lnTo>
                <a:lnTo>
                  <a:pt x="1119797" y="789457"/>
                </a:lnTo>
                <a:lnTo>
                  <a:pt x="1113980" y="789457"/>
                </a:lnTo>
                <a:lnTo>
                  <a:pt x="1122121" y="7767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2824" y="776757"/>
                </a:lnTo>
                <a:lnTo>
                  <a:pt x="1110500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6304" y="751357"/>
                </a:lnTo>
                <a:lnTo>
                  <a:pt x="1112824" y="738657"/>
                </a:lnTo>
                <a:lnTo>
                  <a:pt x="1106424" y="738657"/>
                </a:lnTo>
                <a:lnTo>
                  <a:pt x="1094790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2466" y="713257"/>
                </a:lnTo>
                <a:lnTo>
                  <a:pt x="1090676" y="700557"/>
                </a:lnTo>
                <a:lnTo>
                  <a:pt x="1079474" y="700557"/>
                </a:lnTo>
                <a:lnTo>
                  <a:pt x="1072108" y="687832"/>
                </a:lnTo>
                <a:lnTo>
                  <a:pt x="1077353" y="687832"/>
                </a:lnTo>
                <a:lnTo>
                  <a:pt x="1077442" y="687438"/>
                </a:lnTo>
                <a:lnTo>
                  <a:pt x="1080262" y="675157"/>
                </a:lnTo>
                <a:lnTo>
                  <a:pt x="1075613" y="675157"/>
                </a:lnTo>
                <a:lnTo>
                  <a:pt x="1075702" y="673100"/>
                </a:lnTo>
                <a:lnTo>
                  <a:pt x="1075829" y="670394"/>
                </a:lnTo>
                <a:lnTo>
                  <a:pt x="1076198" y="662457"/>
                </a:lnTo>
                <a:lnTo>
                  <a:pt x="1070952" y="6624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49757"/>
                </a:lnTo>
                <a:lnTo>
                  <a:pt x="1079690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12824" y="675157"/>
                </a:lnTo>
                <a:lnTo>
                  <a:pt x="1102956" y="687832"/>
                </a:lnTo>
                <a:lnTo>
                  <a:pt x="1109700" y="687832"/>
                </a:lnTo>
                <a:lnTo>
                  <a:pt x="1117904" y="700557"/>
                </a:lnTo>
                <a:lnTo>
                  <a:pt x="1133754" y="700557"/>
                </a:lnTo>
                <a:lnTo>
                  <a:pt x="1130261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3541" y="751827"/>
                </a:lnTo>
                <a:lnTo>
                  <a:pt x="1154099" y="764057"/>
                </a:lnTo>
                <a:lnTo>
                  <a:pt x="1158582" y="751827"/>
                </a:lnTo>
                <a:lnTo>
                  <a:pt x="1168984" y="764057"/>
                </a:lnTo>
                <a:lnTo>
                  <a:pt x="1187767" y="764057"/>
                </a:lnTo>
                <a:lnTo>
                  <a:pt x="1190726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9161" y="789457"/>
                </a:lnTo>
                <a:lnTo>
                  <a:pt x="1224457" y="802157"/>
                </a:lnTo>
                <a:lnTo>
                  <a:pt x="1232738" y="8021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14857"/>
                </a:lnTo>
                <a:lnTo>
                  <a:pt x="1247711" y="827557"/>
                </a:lnTo>
                <a:lnTo>
                  <a:pt x="1254099" y="827557"/>
                </a:lnTo>
                <a:lnTo>
                  <a:pt x="1260500" y="814857"/>
                </a:lnTo>
                <a:lnTo>
                  <a:pt x="1261656" y="827557"/>
                </a:lnTo>
                <a:lnTo>
                  <a:pt x="1261084" y="827557"/>
                </a:lnTo>
                <a:lnTo>
                  <a:pt x="1261084" y="840257"/>
                </a:lnTo>
                <a:lnTo>
                  <a:pt x="1262240" y="840257"/>
                </a:lnTo>
                <a:lnTo>
                  <a:pt x="1266888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301927" y="852957"/>
                </a:lnTo>
                <a:lnTo>
                  <a:pt x="1303502" y="865505"/>
                </a:lnTo>
                <a:lnTo>
                  <a:pt x="1319860" y="865505"/>
                </a:lnTo>
                <a:lnTo>
                  <a:pt x="1319225" y="878357"/>
                </a:lnTo>
                <a:lnTo>
                  <a:pt x="1323289" y="878357"/>
                </a:lnTo>
                <a:lnTo>
                  <a:pt x="1326235" y="865505"/>
                </a:lnTo>
                <a:lnTo>
                  <a:pt x="1327340" y="865505"/>
                </a:lnTo>
                <a:lnTo>
                  <a:pt x="132910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538" y="878357"/>
                </a:lnTo>
                <a:lnTo>
                  <a:pt x="1390726" y="865670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513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86154" y="548157"/>
                </a:lnTo>
                <a:lnTo>
                  <a:pt x="1378915" y="535457"/>
                </a:lnTo>
                <a:lnTo>
                  <a:pt x="1386128" y="535457"/>
                </a:lnTo>
                <a:lnTo>
                  <a:pt x="1378102" y="523100"/>
                </a:lnTo>
                <a:lnTo>
                  <a:pt x="1372349" y="510057"/>
                </a:lnTo>
                <a:lnTo>
                  <a:pt x="1364576" y="510057"/>
                </a:lnTo>
                <a:lnTo>
                  <a:pt x="1363408" y="497357"/>
                </a:lnTo>
                <a:lnTo>
                  <a:pt x="1358176" y="497357"/>
                </a:lnTo>
                <a:lnTo>
                  <a:pt x="1360500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5387" y="484657"/>
                </a:lnTo>
                <a:lnTo>
                  <a:pt x="1344803" y="471957"/>
                </a:lnTo>
                <a:lnTo>
                  <a:pt x="1343380" y="484657"/>
                </a:lnTo>
                <a:lnTo>
                  <a:pt x="1340180" y="471957"/>
                </a:lnTo>
                <a:lnTo>
                  <a:pt x="1327150" y="471957"/>
                </a:lnTo>
                <a:lnTo>
                  <a:pt x="1326197" y="459257"/>
                </a:lnTo>
                <a:lnTo>
                  <a:pt x="1332014" y="459257"/>
                </a:lnTo>
                <a:lnTo>
                  <a:pt x="1330845" y="446557"/>
                </a:lnTo>
                <a:lnTo>
                  <a:pt x="1312824" y="446557"/>
                </a:lnTo>
                <a:lnTo>
                  <a:pt x="1304683" y="459257"/>
                </a:lnTo>
                <a:lnTo>
                  <a:pt x="1306423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6423" y="433857"/>
                </a:lnTo>
                <a:lnTo>
                  <a:pt x="1309916" y="4211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08457"/>
                </a:lnTo>
                <a:lnTo>
                  <a:pt x="1310995" y="408457"/>
                </a:lnTo>
                <a:lnTo>
                  <a:pt x="1316316" y="395757"/>
                </a:lnTo>
                <a:lnTo>
                  <a:pt x="1306906" y="395757"/>
                </a:lnTo>
                <a:lnTo>
                  <a:pt x="1309116" y="408457"/>
                </a:lnTo>
                <a:lnTo>
                  <a:pt x="1300619" y="408457"/>
                </a:lnTo>
                <a:lnTo>
                  <a:pt x="1306906" y="395757"/>
                </a:lnTo>
                <a:lnTo>
                  <a:pt x="1303743" y="395757"/>
                </a:lnTo>
                <a:lnTo>
                  <a:pt x="1299451" y="386410"/>
                </a:lnTo>
                <a:lnTo>
                  <a:pt x="1299451" y="535457"/>
                </a:lnTo>
                <a:lnTo>
                  <a:pt x="1293634" y="535457"/>
                </a:lnTo>
                <a:lnTo>
                  <a:pt x="1294803" y="522719"/>
                </a:lnTo>
                <a:lnTo>
                  <a:pt x="1298867" y="522719"/>
                </a:lnTo>
                <a:lnTo>
                  <a:pt x="1298892" y="523100"/>
                </a:lnTo>
                <a:lnTo>
                  <a:pt x="1299451" y="535457"/>
                </a:lnTo>
                <a:lnTo>
                  <a:pt x="1299451" y="386410"/>
                </a:lnTo>
                <a:lnTo>
                  <a:pt x="1297914" y="383057"/>
                </a:lnTo>
                <a:lnTo>
                  <a:pt x="1289926" y="383057"/>
                </a:lnTo>
                <a:lnTo>
                  <a:pt x="1294218" y="370357"/>
                </a:lnTo>
                <a:lnTo>
                  <a:pt x="1293634" y="370357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82585" y="332257"/>
                </a:lnTo>
                <a:lnTo>
                  <a:pt x="1278496" y="319557"/>
                </a:lnTo>
                <a:lnTo>
                  <a:pt x="1276629" y="319557"/>
                </a:lnTo>
                <a:lnTo>
                  <a:pt x="1282014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66317" y="294157"/>
                </a:lnTo>
                <a:lnTo>
                  <a:pt x="1277353" y="281457"/>
                </a:lnTo>
                <a:lnTo>
                  <a:pt x="1260716" y="281457"/>
                </a:lnTo>
                <a:lnTo>
                  <a:pt x="1259382" y="268757"/>
                </a:lnTo>
                <a:lnTo>
                  <a:pt x="1275613" y="268757"/>
                </a:lnTo>
                <a:lnTo>
                  <a:pt x="1278521" y="256057"/>
                </a:lnTo>
                <a:lnTo>
                  <a:pt x="1272705" y="256057"/>
                </a:lnTo>
                <a:lnTo>
                  <a:pt x="1268869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42479" y="230657"/>
                </a:lnTo>
                <a:lnTo>
                  <a:pt x="1247711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192557"/>
                </a:lnTo>
                <a:lnTo>
                  <a:pt x="1238935" y="179844"/>
                </a:lnTo>
                <a:lnTo>
                  <a:pt x="1247711" y="179844"/>
                </a:lnTo>
                <a:lnTo>
                  <a:pt x="1247609" y="179501"/>
                </a:lnTo>
                <a:lnTo>
                  <a:pt x="1243965" y="167157"/>
                </a:lnTo>
                <a:lnTo>
                  <a:pt x="1240218" y="167157"/>
                </a:lnTo>
                <a:lnTo>
                  <a:pt x="1239278" y="154444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44"/>
                </a:lnTo>
                <a:lnTo>
                  <a:pt x="1252651" y="154444"/>
                </a:lnTo>
                <a:lnTo>
                  <a:pt x="1251991" y="167157"/>
                </a:lnTo>
                <a:lnTo>
                  <a:pt x="1253515" y="179844"/>
                </a:lnTo>
                <a:lnTo>
                  <a:pt x="1261668" y="179844"/>
                </a:lnTo>
                <a:lnTo>
                  <a:pt x="1269365" y="167157"/>
                </a:lnTo>
                <a:lnTo>
                  <a:pt x="1271549" y="167157"/>
                </a:lnTo>
                <a:lnTo>
                  <a:pt x="1275524" y="154444"/>
                </a:lnTo>
                <a:lnTo>
                  <a:pt x="1294218" y="154444"/>
                </a:lnTo>
                <a:lnTo>
                  <a:pt x="1285189" y="141757"/>
                </a:lnTo>
                <a:lnTo>
                  <a:pt x="1273949" y="141757"/>
                </a:lnTo>
                <a:lnTo>
                  <a:pt x="1268399" y="129057"/>
                </a:lnTo>
                <a:lnTo>
                  <a:pt x="1283754" y="129057"/>
                </a:lnTo>
                <a:lnTo>
                  <a:pt x="1275638" y="116357"/>
                </a:lnTo>
                <a:lnTo>
                  <a:pt x="1276997" y="116357"/>
                </a:lnTo>
                <a:lnTo>
                  <a:pt x="1275245" y="103657"/>
                </a:lnTo>
                <a:lnTo>
                  <a:pt x="1268641" y="103657"/>
                </a:lnTo>
                <a:lnTo>
                  <a:pt x="1278547" y="90919"/>
                </a:lnTo>
                <a:lnTo>
                  <a:pt x="1272705" y="90919"/>
                </a:lnTo>
                <a:lnTo>
                  <a:pt x="1269796" y="78257"/>
                </a:lnTo>
                <a:lnTo>
                  <a:pt x="1271549" y="78257"/>
                </a:lnTo>
                <a:lnTo>
                  <a:pt x="1269225" y="65557"/>
                </a:lnTo>
                <a:lnTo>
                  <a:pt x="1272120" y="52857"/>
                </a:lnTo>
                <a:lnTo>
                  <a:pt x="1275613" y="52857"/>
                </a:lnTo>
                <a:lnTo>
                  <a:pt x="1275613" y="65557"/>
                </a:lnTo>
                <a:lnTo>
                  <a:pt x="1273289" y="65557"/>
                </a:lnTo>
                <a:lnTo>
                  <a:pt x="1276781" y="78257"/>
                </a:lnTo>
                <a:lnTo>
                  <a:pt x="1280845" y="65557"/>
                </a:lnTo>
                <a:lnTo>
                  <a:pt x="1285100" y="65557"/>
                </a:lnTo>
                <a:lnTo>
                  <a:pt x="1290739" y="52857"/>
                </a:lnTo>
                <a:lnTo>
                  <a:pt x="1278674" y="52857"/>
                </a:lnTo>
                <a:lnTo>
                  <a:pt x="1273657" y="40157"/>
                </a:lnTo>
                <a:lnTo>
                  <a:pt x="1267472" y="40157"/>
                </a:lnTo>
                <a:lnTo>
                  <a:pt x="1267472" y="65557"/>
                </a:lnTo>
                <a:lnTo>
                  <a:pt x="1267472" y="78257"/>
                </a:lnTo>
                <a:lnTo>
                  <a:pt x="1262824" y="78257"/>
                </a:lnTo>
                <a:lnTo>
                  <a:pt x="1265148" y="65557"/>
                </a:lnTo>
                <a:lnTo>
                  <a:pt x="1267472" y="65557"/>
                </a:lnTo>
                <a:lnTo>
                  <a:pt x="1267472" y="40157"/>
                </a:lnTo>
                <a:lnTo>
                  <a:pt x="1269225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93634" y="14757"/>
                </a:lnTo>
                <a:lnTo>
                  <a:pt x="1279105" y="2057"/>
                </a:lnTo>
                <a:lnTo>
                  <a:pt x="1255852" y="2057"/>
                </a:lnTo>
                <a:lnTo>
                  <a:pt x="1255852" y="52857"/>
                </a:lnTo>
                <a:lnTo>
                  <a:pt x="1250619" y="65557"/>
                </a:lnTo>
                <a:lnTo>
                  <a:pt x="1247127" y="52857"/>
                </a:lnTo>
                <a:lnTo>
                  <a:pt x="1255852" y="52857"/>
                </a:lnTo>
                <a:lnTo>
                  <a:pt x="1255852" y="2057"/>
                </a:lnTo>
                <a:lnTo>
                  <a:pt x="1239570" y="2057"/>
                </a:lnTo>
                <a:lnTo>
                  <a:pt x="1239570" y="14757"/>
                </a:lnTo>
                <a:lnTo>
                  <a:pt x="1239570" y="27457"/>
                </a:lnTo>
                <a:lnTo>
                  <a:pt x="1232014" y="27457"/>
                </a:lnTo>
                <a:lnTo>
                  <a:pt x="1233170" y="14757"/>
                </a:lnTo>
                <a:lnTo>
                  <a:pt x="1239570" y="14757"/>
                </a:lnTo>
                <a:lnTo>
                  <a:pt x="1239570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6197" y="205257"/>
                </a:lnTo>
                <a:lnTo>
                  <a:pt x="1226197" y="383057"/>
                </a:lnTo>
                <a:lnTo>
                  <a:pt x="1218641" y="383057"/>
                </a:lnTo>
                <a:lnTo>
                  <a:pt x="1218641" y="535457"/>
                </a:lnTo>
                <a:lnTo>
                  <a:pt x="1206423" y="535457"/>
                </a:lnTo>
                <a:lnTo>
                  <a:pt x="1205268" y="522719"/>
                </a:lnTo>
                <a:lnTo>
                  <a:pt x="1212811" y="522719"/>
                </a:lnTo>
                <a:lnTo>
                  <a:pt x="1218641" y="535457"/>
                </a:lnTo>
                <a:lnTo>
                  <a:pt x="1218641" y="383057"/>
                </a:lnTo>
                <a:lnTo>
                  <a:pt x="1212824" y="383057"/>
                </a:lnTo>
                <a:lnTo>
                  <a:pt x="1215148" y="370357"/>
                </a:lnTo>
                <a:lnTo>
                  <a:pt x="1225613" y="370357"/>
                </a:lnTo>
                <a:lnTo>
                  <a:pt x="1226197" y="383057"/>
                </a:lnTo>
                <a:lnTo>
                  <a:pt x="1226197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16888" y="2057"/>
                </a:lnTo>
                <a:lnTo>
                  <a:pt x="1216888" y="1036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6888" y="103657"/>
                </a:lnTo>
                <a:lnTo>
                  <a:pt x="1216888" y="2057"/>
                </a:lnTo>
                <a:lnTo>
                  <a:pt x="1209916" y="2057"/>
                </a:lnTo>
                <a:lnTo>
                  <a:pt x="1209916" y="103657"/>
                </a:lnTo>
                <a:lnTo>
                  <a:pt x="1207008" y="116357"/>
                </a:lnTo>
                <a:lnTo>
                  <a:pt x="1200619" y="116357"/>
                </a:lnTo>
                <a:lnTo>
                  <a:pt x="1200035" y="103657"/>
                </a:lnTo>
                <a:lnTo>
                  <a:pt x="1209916" y="103657"/>
                </a:lnTo>
                <a:lnTo>
                  <a:pt x="1209916" y="2057"/>
                </a:lnTo>
                <a:lnTo>
                  <a:pt x="1198867" y="2057"/>
                </a:lnTo>
                <a:lnTo>
                  <a:pt x="1198867" y="103657"/>
                </a:lnTo>
                <a:lnTo>
                  <a:pt x="1198867" y="116357"/>
                </a:lnTo>
                <a:lnTo>
                  <a:pt x="1194803" y="116357"/>
                </a:lnTo>
                <a:lnTo>
                  <a:pt x="1194803" y="103657"/>
                </a:lnTo>
                <a:lnTo>
                  <a:pt x="1198867" y="103657"/>
                </a:lnTo>
                <a:lnTo>
                  <a:pt x="1198867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8084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08457"/>
                </a:lnTo>
                <a:lnTo>
                  <a:pt x="1170381" y="408457"/>
                </a:lnTo>
                <a:lnTo>
                  <a:pt x="1169797" y="395757"/>
                </a:lnTo>
                <a:lnTo>
                  <a:pt x="1180261" y="395757"/>
                </a:lnTo>
                <a:lnTo>
                  <a:pt x="1178521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72121" y="256057"/>
                </a:lnTo>
                <a:lnTo>
                  <a:pt x="1176197" y="243357"/>
                </a:lnTo>
                <a:lnTo>
                  <a:pt x="1182585" y="2433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0035" y="2057"/>
                </a:lnTo>
                <a:lnTo>
                  <a:pt x="1150035" y="700557"/>
                </a:lnTo>
                <a:lnTo>
                  <a:pt x="1147711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00557"/>
                </a:lnTo>
                <a:lnTo>
                  <a:pt x="1150035" y="2057"/>
                </a:lnTo>
                <a:lnTo>
                  <a:pt x="1145311" y="2057"/>
                </a:lnTo>
                <a:lnTo>
                  <a:pt x="1145311" y="27457"/>
                </a:lnTo>
                <a:lnTo>
                  <a:pt x="1140371" y="40157"/>
                </a:lnTo>
                <a:lnTo>
                  <a:pt x="1140828" y="40157"/>
                </a:lnTo>
                <a:lnTo>
                  <a:pt x="1141310" y="52857"/>
                </a:lnTo>
                <a:lnTo>
                  <a:pt x="1129195" y="40157"/>
                </a:lnTo>
                <a:lnTo>
                  <a:pt x="1131570" y="27457"/>
                </a:lnTo>
                <a:lnTo>
                  <a:pt x="1145311" y="27457"/>
                </a:lnTo>
                <a:lnTo>
                  <a:pt x="1145311" y="2057"/>
                </a:lnTo>
                <a:lnTo>
                  <a:pt x="1118527" y="2057"/>
                </a:lnTo>
                <a:lnTo>
                  <a:pt x="1118527" y="90919"/>
                </a:lnTo>
                <a:lnTo>
                  <a:pt x="1114933" y="103657"/>
                </a:lnTo>
                <a:lnTo>
                  <a:pt x="1111440" y="90919"/>
                </a:lnTo>
                <a:lnTo>
                  <a:pt x="1118527" y="90919"/>
                </a:lnTo>
                <a:lnTo>
                  <a:pt x="1118527" y="2057"/>
                </a:lnTo>
                <a:lnTo>
                  <a:pt x="1109383" y="2057"/>
                </a:lnTo>
                <a:lnTo>
                  <a:pt x="1109840" y="14757"/>
                </a:lnTo>
                <a:lnTo>
                  <a:pt x="1107008" y="14757"/>
                </a:lnTo>
                <a:lnTo>
                  <a:pt x="1109383" y="2057"/>
                </a:lnTo>
                <a:lnTo>
                  <a:pt x="1098867" y="2057"/>
                </a:lnTo>
                <a:lnTo>
                  <a:pt x="1098867" y="154444"/>
                </a:lnTo>
                <a:lnTo>
                  <a:pt x="1098867" y="167157"/>
                </a:lnTo>
                <a:lnTo>
                  <a:pt x="1093050" y="167157"/>
                </a:lnTo>
                <a:lnTo>
                  <a:pt x="1093050" y="598957"/>
                </a:lnTo>
                <a:lnTo>
                  <a:pt x="1086104" y="611606"/>
                </a:lnTo>
                <a:lnTo>
                  <a:pt x="1084364" y="611606"/>
                </a:lnTo>
                <a:lnTo>
                  <a:pt x="1093050" y="598957"/>
                </a:lnTo>
                <a:lnTo>
                  <a:pt x="1093050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8402" y="234924"/>
                </a:lnTo>
                <a:lnTo>
                  <a:pt x="1088402" y="510057"/>
                </a:lnTo>
                <a:lnTo>
                  <a:pt x="1086662" y="522719"/>
                </a:lnTo>
                <a:lnTo>
                  <a:pt x="1084351" y="522719"/>
                </a:lnTo>
                <a:lnTo>
                  <a:pt x="1084351" y="611606"/>
                </a:lnTo>
                <a:lnTo>
                  <a:pt x="1079284" y="624357"/>
                </a:lnTo>
                <a:lnTo>
                  <a:pt x="1077963" y="61786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5720" y="637057"/>
                </a:lnTo>
                <a:lnTo>
                  <a:pt x="1067473" y="624357"/>
                </a:lnTo>
                <a:lnTo>
                  <a:pt x="1061656" y="624357"/>
                </a:lnTo>
                <a:lnTo>
                  <a:pt x="1061542" y="625144"/>
                </a:lnTo>
                <a:lnTo>
                  <a:pt x="1061466" y="625767"/>
                </a:lnTo>
                <a:lnTo>
                  <a:pt x="1059916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58189" y="649757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43635" y="624357"/>
                </a:lnTo>
                <a:lnTo>
                  <a:pt x="1050048" y="611606"/>
                </a:lnTo>
                <a:lnTo>
                  <a:pt x="1041298" y="611606"/>
                </a:lnTo>
                <a:lnTo>
                  <a:pt x="1038402" y="598957"/>
                </a:lnTo>
                <a:lnTo>
                  <a:pt x="1045375" y="598957"/>
                </a:lnTo>
                <a:lnTo>
                  <a:pt x="1052195" y="611606"/>
                </a:lnTo>
                <a:lnTo>
                  <a:pt x="1068057" y="611606"/>
                </a:lnTo>
                <a:lnTo>
                  <a:pt x="1068019" y="612482"/>
                </a:lnTo>
                <a:lnTo>
                  <a:pt x="1067473" y="624357"/>
                </a:lnTo>
                <a:lnTo>
                  <a:pt x="1072718" y="611606"/>
                </a:lnTo>
                <a:lnTo>
                  <a:pt x="1074458" y="611606"/>
                </a:lnTo>
                <a:lnTo>
                  <a:pt x="1070381" y="624357"/>
                </a:lnTo>
                <a:lnTo>
                  <a:pt x="1074445" y="624357"/>
                </a:lnTo>
                <a:lnTo>
                  <a:pt x="1077963" y="624357"/>
                </a:lnTo>
                <a:lnTo>
                  <a:pt x="1077963" y="617867"/>
                </a:lnTo>
                <a:lnTo>
                  <a:pt x="1076693" y="611606"/>
                </a:lnTo>
                <a:lnTo>
                  <a:pt x="1084351" y="611606"/>
                </a:lnTo>
                <a:lnTo>
                  <a:pt x="1084351" y="522719"/>
                </a:lnTo>
                <a:lnTo>
                  <a:pt x="1079677" y="522719"/>
                </a:lnTo>
                <a:lnTo>
                  <a:pt x="1080262" y="510057"/>
                </a:lnTo>
                <a:lnTo>
                  <a:pt x="1088402" y="510057"/>
                </a:lnTo>
                <a:lnTo>
                  <a:pt x="1088402" y="234924"/>
                </a:lnTo>
                <a:lnTo>
                  <a:pt x="1085786" y="2433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8986" y="157010"/>
                </a:lnTo>
                <a:lnTo>
                  <a:pt x="1088986" y="179844"/>
                </a:lnTo>
                <a:lnTo>
                  <a:pt x="1084326" y="192557"/>
                </a:lnTo>
                <a:lnTo>
                  <a:pt x="1079677" y="179844"/>
                </a:lnTo>
                <a:lnTo>
                  <a:pt x="1076769" y="179844"/>
                </a:lnTo>
                <a:lnTo>
                  <a:pt x="1076756" y="179501"/>
                </a:lnTo>
                <a:lnTo>
                  <a:pt x="1076198" y="167157"/>
                </a:lnTo>
                <a:lnTo>
                  <a:pt x="1080846" y="167157"/>
                </a:lnTo>
                <a:lnTo>
                  <a:pt x="1086650" y="179844"/>
                </a:lnTo>
                <a:lnTo>
                  <a:pt x="1088986" y="179844"/>
                </a:lnTo>
                <a:lnTo>
                  <a:pt x="1088986" y="157010"/>
                </a:lnTo>
                <a:lnTo>
                  <a:pt x="1088402" y="154444"/>
                </a:lnTo>
                <a:lnTo>
                  <a:pt x="1098867" y="154444"/>
                </a:lnTo>
                <a:lnTo>
                  <a:pt x="1098867" y="2057"/>
                </a:lnTo>
                <a:lnTo>
                  <a:pt x="1087869" y="2057"/>
                </a:lnTo>
                <a:lnTo>
                  <a:pt x="1081862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83754" y="27457"/>
                </a:lnTo>
                <a:lnTo>
                  <a:pt x="1085481" y="40157"/>
                </a:lnTo>
                <a:lnTo>
                  <a:pt x="1073835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65557"/>
                </a:lnTo>
                <a:lnTo>
                  <a:pt x="1072934" y="78257"/>
                </a:lnTo>
                <a:lnTo>
                  <a:pt x="1068628" y="78257"/>
                </a:lnTo>
                <a:lnTo>
                  <a:pt x="1070368" y="90919"/>
                </a:lnTo>
                <a:lnTo>
                  <a:pt x="1074445" y="90919"/>
                </a:lnTo>
                <a:lnTo>
                  <a:pt x="1075613" y="103657"/>
                </a:lnTo>
                <a:lnTo>
                  <a:pt x="1070381" y="103657"/>
                </a:lnTo>
                <a:lnTo>
                  <a:pt x="1068628" y="116357"/>
                </a:lnTo>
                <a:lnTo>
                  <a:pt x="1065149" y="116357"/>
                </a:lnTo>
                <a:lnTo>
                  <a:pt x="1069797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44"/>
                </a:lnTo>
                <a:lnTo>
                  <a:pt x="1056563" y="154444"/>
                </a:lnTo>
                <a:lnTo>
                  <a:pt x="1049540" y="141757"/>
                </a:lnTo>
                <a:lnTo>
                  <a:pt x="1053223" y="129057"/>
                </a:lnTo>
                <a:lnTo>
                  <a:pt x="1062824" y="129057"/>
                </a:lnTo>
                <a:lnTo>
                  <a:pt x="1065149" y="116357"/>
                </a:lnTo>
                <a:lnTo>
                  <a:pt x="1059332" y="116357"/>
                </a:lnTo>
                <a:lnTo>
                  <a:pt x="1059332" y="103657"/>
                </a:lnTo>
                <a:lnTo>
                  <a:pt x="1056868" y="103657"/>
                </a:lnTo>
                <a:lnTo>
                  <a:pt x="1057579" y="90919"/>
                </a:lnTo>
                <a:lnTo>
                  <a:pt x="1048283" y="65557"/>
                </a:lnTo>
                <a:lnTo>
                  <a:pt x="1052347" y="52857"/>
                </a:lnTo>
                <a:lnTo>
                  <a:pt x="1072705" y="52857"/>
                </a:lnTo>
                <a:lnTo>
                  <a:pt x="1070381" y="40157"/>
                </a:lnTo>
                <a:lnTo>
                  <a:pt x="1059865" y="40157"/>
                </a:lnTo>
                <a:lnTo>
                  <a:pt x="1058164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46543" y="14757"/>
                </a:lnTo>
                <a:lnTo>
                  <a:pt x="1055255" y="2057"/>
                </a:lnTo>
                <a:lnTo>
                  <a:pt x="1029677" y="2057"/>
                </a:lnTo>
                <a:lnTo>
                  <a:pt x="1029677" y="52857"/>
                </a:lnTo>
                <a:lnTo>
                  <a:pt x="1019213" y="52857"/>
                </a:lnTo>
                <a:lnTo>
                  <a:pt x="1020953" y="40157"/>
                </a:lnTo>
                <a:lnTo>
                  <a:pt x="1029093" y="40157"/>
                </a:lnTo>
                <a:lnTo>
                  <a:pt x="1029677" y="52857"/>
                </a:lnTo>
                <a:lnTo>
                  <a:pt x="1029677" y="2057"/>
                </a:lnTo>
                <a:lnTo>
                  <a:pt x="1001776" y="2057"/>
                </a:lnTo>
                <a:lnTo>
                  <a:pt x="1001776" y="1030757"/>
                </a:lnTo>
                <a:lnTo>
                  <a:pt x="1001191" y="1043457"/>
                </a:lnTo>
                <a:lnTo>
                  <a:pt x="998283" y="1043457"/>
                </a:lnTo>
                <a:lnTo>
                  <a:pt x="999439" y="1030757"/>
                </a:lnTo>
                <a:lnTo>
                  <a:pt x="1001776" y="1030757"/>
                </a:lnTo>
                <a:lnTo>
                  <a:pt x="1001776" y="2057"/>
                </a:lnTo>
                <a:lnTo>
                  <a:pt x="993635" y="2057"/>
                </a:lnTo>
                <a:lnTo>
                  <a:pt x="993635" y="1005332"/>
                </a:lnTo>
                <a:lnTo>
                  <a:pt x="991311" y="1018057"/>
                </a:lnTo>
                <a:lnTo>
                  <a:pt x="986269" y="1018057"/>
                </a:lnTo>
                <a:lnTo>
                  <a:pt x="975601" y="1018057"/>
                </a:lnTo>
                <a:lnTo>
                  <a:pt x="987247" y="1005332"/>
                </a:lnTo>
                <a:lnTo>
                  <a:pt x="991311" y="1005332"/>
                </a:lnTo>
                <a:lnTo>
                  <a:pt x="986269" y="1018057"/>
                </a:lnTo>
                <a:lnTo>
                  <a:pt x="993635" y="1005332"/>
                </a:lnTo>
                <a:lnTo>
                  <a:pt x="993635" y="2057"/>
                </a:lnTo>
                <a:lnTo>
                  <a:pt x="991450" y="2057"/>
                </a:lnTo>
                <a:lnTo>
                  <a:pt x="991450" y="700557"/>
                </a:lnTo>
                <a:lnTo>
                  <a:pt x="991019" y="713257"/>
                </a:lnTo>
                <a:lnTo>
                  <a:pt x="988402" y="700557"/>
                </a:lnTo>
                <a:lnTo>
                  <a:pt x="991450" y="700557"/>
                </a:lnTo>
                <a:lnTo>
                  <a:pt x="991450" y="2057"/>
                </a:lnTo>
                <a:lnTo>
                  <a:pt x="975893" y="2057"/>
                </a:lnTo>
                <a:lnTo>
                  <a:pt x="975893" y="992657"/>
                </a:lnTo>
                <a:lnTo>
                  <a:pt x="974458" y="1005332"/>
                </a:lnTo>
                <a:lnTo>
                  <a:pt x="974445" y="1018057"/>
                </a:lnTo>
                <a:lnTo>
                  <a:pt x="961656" y="1018057"/>
                </a:lnTo>
                <a:lnTo>
                  <a:pt x="965212" y="1006055"/>
                </a:lnTo>
                <a:lnTo>
                  <a:pt x="965339" y="1005332"/>
                </a:lnTo>
                <a:lnTo>
                  <a:pt x="967473" y="992657"/>
                </a:lnTo>
                <a:lnTo>
                  <a:pt x="975893" y="992657"/>
                </a:lnTo>
                <a:lnTo>
                  <a:pt x="975893" y="2057"/>
                </a:lnTo>
                <a:lnTo>
                  <a:pt x="974445" y="2057"/>
                </a:lnTo>
                <a:lnTo>
                  <a:pt x="974445" y="129057"/>
                </a:lnTo>
                <a:lnTo>
                  <a:pt x="973861" y="141757"/>
                </a:lnTo>
                <a:lnTo>
                  <a:pt x="969213" y="141757"/>
                </a:lnTo>
                <a:lnTo>
                  <a:pt x="966304" y="129057"/>
                </a:lnTo>
                <a:lnTo>
                  <a:pt x="974445" y="1290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052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32002" y="459257"/>
                </a:lnTo>
                <a:lnTo>
                  <a:pt x="936066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8413" y="535457"/>
                </a:lnTo>
                <a:lnTo>
                  <a:pt x="917727" y="522719"/>
                </a:lnTo>
                <a:lnTo>
                  <a:pt x="917460" y="518693"/>
                </a:lnTo>
                <a:lnTo>
                  <a:pt x="917460" y="891057"/>
                </a:lnTo>
                <a:lnTo>
                  <a:pt x="916889" y="903757"/>
                </a:lnTo>
                <a:lnTo>
                  <a:pt x="913396" y="903757"/>
                </a:lnTo>
                <a:lnTo>
                  <a:pt x="915720" y="891057"/>
                </a:lnTo>
                <a:lnTo>
                  <a:pt x="917460" y="891057"/>
                </a:lnTo>
                <a:lnTo>
                  <a:pt x="917460" y="518693"/>
                </a:lnTo>
                <a:lnTo>
                  <a:pt x="916889" y="510057"/>
                </a:lnTo>
                <a:lnTo>
                  <a:pt x="925029" y="510057"/>
                </a:lnTo>
                <a:lnTo>
                  <a:pt x="922312" y="522719"/>
                </a:lnTo>
                <a:lnTo>
                  <a:pt x="924217" y="522719"/>
                </a:lnTo>
                <a:lnTo>
                  <a:pt x="924318" y="523100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909904" y="2057"/>
                </a:lnTo>
                <a:lnTo>
                  <a:pt x="909904" y="103657"/>
                </a:lnTo>
                <a:lnTo>
                  <a:pt x="906995" y="116357"/>
                </a:lnTo>
                <a:lnTo>
                  <a:pt x="898855" y="116357"/>
                </a:lnTo>
                <a:lnTo>
                  <a:pt x="897699" y="103657"/>
                </a:lnTo>
                <a:lnTo>
                  <a:pt x="909904" y="103657"/>
                </a:lnTo>
                <a:lnTo>
                  <a:pt x="909904" y="2057"/>
                </a:lnTo>
                <a:lnTo>
                  <a:pt x="878509" y="2057"/>
                </a:lnTo>
                <a:lnTo>
                  <a:pt x="878509" y="90919"/>
                </a:lnTo>
                <a:lnTo>
                  <a:pt x="868629" y="90919"/>
                </a:lnTo>
                <a:lnTo>
                  <a:pt x="871537" y="78257"/>
                </a:lnTo>
                <a:lnTo>
                  <a:pt x="877925" y="78257"/>
                </a:lnTo>
                <a:lnTo>
                  <a:pt x="878509" y="90919"/>
                </a:lnTo>
                <a:lnTo>
                  <a:pt x="878509" y="2057"/>
                </a:lnTo>
                <a:lnTo>
                  <a:pt x="858164" y="2057"/>
                </a:lnTo>
                <a:lnTo>
                  <a:pt x="858164" y="510057"/>
                </a:lnTo>
                <a:lnTo>
                  <a:pt x="857580" y="522719"/>
                </a:lnTo>
                <a:lnTo>
                  <a:pt x="851179" y="522719"/>
                </a:lnTo>
                <a:lnTo>
                  <a:pt x="851179" y="510057"/>
                </a:lnTo>
                <a:lnTo>
                  <a:pt x="858164" y="510057"/>
                </a:lnTo>
                <a:lnTo>
                  <a:pt x="85816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19"/>
                </a:lnTo>
                <a:lnTo>
                  <a:pt x="814603" y="90919"/>
                </a:lnTo>
                <a:lnTo>
                  <a:pt x="812812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5472" y="14757"/>
                </a:lnTo>
                <a:lnTo>
                  <a:pt x="802932" y="11772"/>
                </a:lnTo>
                <a:lnTo>
                  <a:pt x="802932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714" y="4465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71957"/>
                </a:lnTo>
                <a:lnTo>
                  <a:pt x="802932" y="484657"/>
                </a:lnTo>
                <a:lnTo>
                  <a:pt x="802932" y="11772"/>
                </a:lnTo>
                <a:lnTo>
                  <a:pt x="800023" y="8356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8356"/>
                </a:lnTo>
                <a:lnTo>
                  <a:pt x="794677" y="2057"/>
                </a:lnTo>
                <a:lnTo>
                  <a:pt x="784910" y="2057"/>
                </a:lnTo>
                <a:lnTo>
                  <a:pt x="794791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6066" y="27457"/>
                </a:lnTo>
                <a:lnTo>
                  <a:pt x="780834" y="14757"/>
                </a:lnTo>
                <a:lnTo>
                  <a:pt x="783158" y="27457"/>
                </a:lnTo>
                <a:lnTo>
                  <a:pt x="766876" y="27457"/>
                </a:lnTo>
                <a:lnTo>
                  <a:pt x="775335" y="40157"/>
                </a:lnTo>
                <a:lnTo>
                  <a:pt x="768629" y="40157"/>
                </a:lnTo>
                <a:lnTo>
                  <a:pt x="777621" y="52857"/>
                </a:lnTo>
                <a:lnTo>
                  <a:pt x="778217" y="52857"/>
                </a:lnTo>
                <a:lnTo>
                  <a:pt x="778268" y="65557"/>
                </a:lnTo>
                <a:lnTo>
                  <a:pt x="777925" y="65557"/>
                </a:lnTo>
                <a:lnTo>
                  <a:pt x="777341" y="78257"/>
                </a:lnTo>
                <a:lnTo>
                  <a:pt x="783158" y="78257"/>
                </a:lnTo>
                <a:lnTo>
                  <a:pt x="787806" y="78257"/>
                </a:lnTo>
                <a:lnTo>
                  <a:pt x="794766" y="90919"/>
                </a:lnTo>
                <a:lnTo>
                  <a:pt x="787615" y="90919"/>
                </a:lnTo>
                <a:lnTo>
                  <a:pt x="783158" y="78257"/>
                </a:lnTo>
                <a:lnTo>
                  <a:pt x="787222" y="90919"/>
                </a:lnTo>
                <a:lnTo>
                  <a:pt x="783158" y="90919"/>
                </a:lnTo>
                <a:lnTo>
                  <a:pt x="783234" y="103657"/>
                </a:lnTo>
                <a:lnTo>
                  <a:pt x="779094" y="103657"/>
                </a:lnTo>
                <a:lnTo>
                  <a:pt x="779094" y="1290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5017" y="319557"/>
                </a:lnTo>
                <a:lnTo>
                  <a:pt x="775017" y="471957"/>
                </a:lnTo>
                <a:lnTo>
                  <a:pt x="773277" y="471957"/>
                </a:lnTo>
                <a:lnTo>
                  <a:pt x="770953" y="484657"/>
                </a:lnTo>
                <a:lnTo>
                  <a:pt x="765721" y="471957"/>
                </a:lnTo>
                <a:lnTo>
                  <a:pt x="765276" y="471957"/>
                </a:lnTo>
                <a:lnTo>
                  <a:pt x="763079" y="459257"/>
                </a:lnTo>
                <a:lnTo>
                  <a:pt x="771182" y="459257"/>
                </a:lnTo>
                <a:lnTo>
                  <a:pt x="775017" y="471957"/>
                </a:lnTo>
                <a:lnTo>
                  <a:pt x="775017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29057"/>
                </a:lnTo>
                <a:lnTo>
                  <a:pt x="775601" y="129057"/>
                </a:lnTo>
                <a:lnTo>
                  <a:pt x="771537" y="116357"/>
                </a:lnTo>
                <a:lnTo>
                  <a:pt x="777341" y="116357"/>
                </a:lnTo>
                <a:lnTo>
                  <a:pt x="779094" y="129057"/>
                </a:lnTo>
                <a:lnTo>
                  <a:pt x="779094" y="103657"/>
                </a:lnTo>
                <a:lnTo>
                  <a:pt x="767461" y="103657"/>
                </a:lnTo>
                <a:lnTo>
                  <a:pt x="769200" y="116357"/>
                </a:lnTo>
                <a:lnTo>
                  <a:pt x="767461" y="116357"/>
                </a:lnTo>
                <a:lnTo>
                  <a:pt x="769327" y="129057"/>
                </a:lnTo>
                <a:lnTo>
                  <a:pt x="762393" y="129057"/>
                </a:lnTo>
                <a:lnTo>
                  <a:pt x="756412" y="141757"/>
                </a:lnTo>
                <a:lnTo>
                  <a:pt x="761644" y="141757"/>
                </a:lnTo>
                <a:lnTo>
                  <a:pt x="768134" y="154444"/>
                </a:lnTo>
                <a:lnTo>
                  <a:pt x="765136" y="154444"/>
                </a:lnTo>
                <a:lnTo>
                  <a:pt x="766457" y="167157"/>
                </a:lnTo>
                <a:lnTo>
                  <a:pt x="772909" y="167157"/>
                </a:lnTo>
                <a:lnTo>
                  <a:pt x="770356" y="179844"/>
                </a:lnTo>
                <a:lnTo>
                  <a:pt x="766800" y="179844"/>
                </a:lnTo>
                <a:lnTo>
                  <a:pt x="776185" y="192557"/>
                </a:lnTo>
                <a:lnTo>
                  <a:pt x="766876" y="192557"/>
                </a:lnTo>
                <a:lnTo>
                  <a:pt x="768629" y="205257"/>
                </a:lnTo>
                <a:lnTo>
                  <a:pt x="752348" y="205257"/>
                </a:lnTo>
                <a:lnTo>
                  <a:pt x="761644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65136" y="256057"/>
                </a:lnTo>
                <a:lnTo>
                  <a:pt x="761644" y="268757"/>
                </a:lnTo>
                <a:lnTo>
                  <a:pt x="759320" y="268757"/>
                </a:lnTo>
                <a:lnTo>
                  <a:pt x="760488" y="281457"/>
                </a:lnTo>
                <a:lnTo>
                  <a:pt x="771537" y="281457"/>
                </a:lnTo>
                <a:lnTo>
                  <a:pt x="773277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49439" y="306857"/>
                </a:lnTo>
                <a:lnTo>
                  <a:pt x="756119" y="319557"/>
                </a:lnTo>
                <a:lnTo>
                  <a:pt x="758164" y="319557"/>
                </a:lnTo>
                <a:lnTo>
                  <a:pt x="746213" y="332257"/>
                </a:lnTo>
                <a:lnTo>
                  <a:pt x="748271" y="332257"/>
                </a:lnTo>
                <a:lnTo>
                  <a:pt x="741883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53795" y="370357"/>
                </a:lnTo>
                <a:lnTo>
                  <a:pt x="761542" y="383057"/>
                </a:lnTo>
                <a:lnTo>
                  <a:pt x="752043" y="383057"/>
                </a:lnTo>
                <a:lnTo>
                  <a:pt x="752932" y="395757"/>
                </a:lnTo>
                <a:lnTo>
                  <a:pt x="753376" y="395757"/>
                </a:lnTo>
                <a:lnTo>
                  <a:pt x="758736" y="408457"/>
                </a:lnTo>
                <a:lnTo>
                  <a:pt x="748906" y="408457"/>
                </a:lnTo>
                <a:lnTo>
                  <a:pt x="752195" y="421157"/>
                </a:lnTo>
                <a:lnTo>
                  <a:pt x="763397" y="421157"/>
                </a:lnTo>
                <a:lnTo>
                  <a:pt x="756996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54087" y="446557"/>
                </a:lnTo>
                <a:lnTo>
                  <a:pt x="760882" y="459257"/>
                </a:lnTo>
                <a:lnTo>
                  <a:pt x="754672" y="459257"/>
                </a:lnTo>
                <a:lnTo>
                  <a:pt x="761339" y="471957"/>
                </a:lnTo>
                <a:lnTo>
                  <a:pt x="762812" y="471957"/>
                </a:lnTo>
                <a:lnTo>
                  <a:pt x="766064" y="484657"/>
                </a:lnTo>
                <a:lnTo>
                  <a:pt x="767549" y="484657"/>
                </a:lnTo>
                <a:lnTo>
                  <a:pt x="771499" y="497357"/>
                </a:lnTo>
                <a:lnTo>
                  <a:pt x="778840" y="484657"/>
                </a:lnTo>
                <a:lnTo>
                  <a:pt x="787158" y="484657"/>
                </a:lnTo>
                <a:lnTo>
                  <a:pt x="794486" y="4973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2815" y="510057"/>
                </a:lnTo>
                <a:lnTo>
                  <a:pt x="780262" y="522719"/>
                </a:lnTo>
                <a:lnTo>
                  <a:pt x="805853" y="522719"/>
                </a:lnTo>
                <a:lnTo>
                  <a:pt x="797699" y="535457"/>
                </a:lnTo>
                <a:lnTo>
                  <a:pt x="795947" y="535457"/>
                </a:lnTo>
                <a:lnTo>
                  <a:pt x="802347" y="548157"/>
                </a:lnTo>
                <a:lnTo>
                  <a:pt x="804672" y="548157"/>
                </a:lnTo>
                <a:lnTo>
                  <a:pt x="800608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803516" y="586257"/>
                </a:lnTo>
                <a:lnTo>
                  <a:pt x="803084" y="598678"/>
                </a:lnTo>
                <a:lnTo>
                  <a:pt x="803071" y="598957"/>
                </a:lnTo>
                <a:lnTo>
                  <a:pt x="805840" y="598957"/>
                </a:lnTo>
                <a:lnTo>
                  <a:pt x="811682" y="611606"/>
                </a:lnTo>
                <a:lnTo>
                  <a:pt x="812241" y="611606"/>
                </a:lnTo>
                <a:lnTo>
                  <a:pt x="809904" y="624357"/>
                </a:lnTo>
                <a:lnTo>
                  <a:pt x="813993" y="611606"/>
                </a:lnTo>
                <a:lnTo>
                  <a:pt x="818057" y="611606"/>
                </a:lnTo>
                <a:lnTo>
                  <a:pt x="814489" y="624357"/>
                </a:lnTo>
                <a:lnTo>
                  <a:pt x="820102" y="611606"/>
                </a:lnTo>
                <a:lnTo>
                  <a:pt x="822693" y="611606"/>
                </a:lnTo>
                <a:lnTo>
                  <a:pt x="820369" y="598957"/>
                </a:lnTo>
                <a:lnTo>
                  <a:pt x="829678" y="598957"/>
                </a:lnTo>
                <a:lnTo>
                  <a:pt x="822718" y="611606"/>
                </a:lnTo>
                <a:lnTo>
                  <a:pt x="826554" y="611606"/>
                </a:lnTo>
                <a:lnTo>
                  <a:pt x="826490" y="612482"/>
                </a:lnTo>
                <a:lnTo>
                  <a:pt x="82560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08266" y="649757"/>
                </a:lnTo>
                <a:lnTo>
                  <a:pt x="814552" y="662457"/>
                </a:lnTo>
                <a:lnTo>
                  <a:pt x="826185" y="662457"/>
                </a:lnTo>
                <a:lnTo>
                  <a:pt x="824001" y="675157"/>
                </a:lnTo>
                <a:lnTo>
                  <a:pt x="830402" y="662457"/>
                </a:lnTo>
                <a:lnTo>
                  <a:pt x="831113" y="675157"/>
                </a:lnTo>
                <a:lnTo>
                  <a:pt x="833158" y="662457"/>
                </a:lnTo>
                <a:lnTo>
                  <a:pt x="842467" y="662457"/>
                </a:lnTo>
                <a:lnTo>
                  <a:pt x="844791" y="675157"/>
                </a:lnTo>
                <a:lnTo>
                  <a:pt x="846531" y="675157"/>
                </a:lnTo>
                <a:lnTo>
                  <a:pt x="846569" y="675322"/>
                </a:lnTo>
                <a:lnTo>
                  <a:pt x="848855" y="687832"/>
                </a:lnTo>
                <a:lnTo>
                  <a:pt x="836790" y="687832"/>
                </a:lnTo>
                <a:lnTo>
                  <a:pt x="825385" y="700557"/>
                </a:lnTo>
                <a:lnTo>
                  <a:pt x="815416" y="700557"/>
                </a:lnTo>
                <a:lnTo>
                  <a:pt x="807593" y="713257"/>
                </a:lnTo>
                <a:lnTo>
                  <a:pt x="813396" y="713257"/>
                </a:lnTo>
                <a:lnTo>
                  <a:pt x="813295" y="713689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8509" y="725957"/>
                </a:lnTo>
                <a:lnTo>
                  <a:pt x="825398" y="738657"/>
                </a:lnTo>
                <a:lnTo>
                  <a:pt x="832002" y="738657"/>
                </a:lnTo>
                <a:lnTo>
                  <a:pt x="833158" y="751357"/>
                </a:lnTo>
                <a:lnTo>
                  <a:pt x="824534" y="751357"/>
                </a:lnTo>
                <a:lnTo>
                  <a:pt x="824484" y="75182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50607" y="789457"/>
                </a:lnTo>
                <a:lnTo>
                  <a:pt x="843622" y="802157"/>
                </a:lnTo>
                <a:lnTo>
                  <a:pt x="842098" y="802157"/>
                </a:lnTo>
                <a:lnTo>
                  <a:pt x="836650" y="814857"/>
                </a:lnTo>
                <a:lnTo>
                  <a:pt x="858240" y="814857"/>
                </a:lnTo>
                <a:lnTo>
                  <a:pt x="861618" y="827557"/>
                </a:lnTo>
                <a:lnTo>
                  <a:pt x="871537" y="827557"/>
                </a:lnTo>
                <a:lnTo>
                  <a:pt x="872121" y="827557"/>
                </a:lnTo>
                <a:lnTo>
                  <a:pt x="878509" y="8148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62812" y="840257"/>
                </a:lnTo>
                <a:lnTo>
                  <a:pt x="862812" y="852957"/>
                </a:lnTo>
                <a:lnTo>
                  <a:pt x="874585" y="852957"/>
                </a:lnTo>
                <a:lnTo>
                  <a:pt x="867892" y="865505"/>
                </a:lnTo>
                <a:lnTo>
                  <a:pt x="880008" y="865505"/>
                </a:lnTo>
                <a:lnTo>
                  <a:pt x="886942" y="852957"/>
                </a:lnTo>
                <a:lnTo>
                  <a:pt x="891336" y="852957"/>
                </a:lnTo>
                <a:lnTo>
                  <a:pt x="891298" y="865505"/>
                </a:lnTo>
                <a:lnTo>
                  <a:pt x="892556" y="865505"/>
                </a:lnTo>
                <a:lnTo>
                  <a:pt x="892467" y="878357"/>
                </a:lnTo>
                <a:lnTo>
                  <a:pt x="886650" y="878357"/>
                </a:lnTo>
                <a:lnTo>
                  <a:pt x="885469" y="865505"/>
                </a:lnTo>
                <a:lnTo>
                  <a:pt x="884923" y="865505"/>
                </a:lnTo>
                <a:lnTo>
                  <a:pt x="883107" y="878357"/>
                </a:lnTo>
                <a:lnTo>
                  <a:pt x="884326" y="878357"/>
                </a:lnTo>
                <a:lnTo>
                  <a:pt x="889355" y="891057"/>
                </a:lnTo>
                <a:lnTo>
                  <a:pt x="904100" y="891057"/>
                </a:lnTo>
                <a:lnTo>
                  <a:pt x="900023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11656" y="929157"/>
                </a:lnTo>
                <a:lnTo>
                  <a:pt x="910488" y="941857"/>
                </a:lnTo>
                <a:lnTo>
                  <a:pt x="913980" y="929157"/>
                </a:lnTo>
                <a:lnTo>
                  <a:pt x="924229" y="929157"/>
                </a:lnTo>
                <a:lnTo>
                  <a:pt x="932510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62240" y="992657"/>
                </a:lnTo>
                <a:lnTo>
                  <a:pt x="960488" y="1005332"/>
                </a:lnTo>
                <a:lnTo>
                  <a:pt x="947712" y="1005332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33742" y="1018057"/>
                </a:lnTo>
                <a:lnTo>
                  <a:pt x="936078" y="1005332"/>
                </a:lnTo>
                <a:lnTo>
                  <a:pt x="932586" y="1005332"/>
                </a:lnTo>
                <a:lnTo>
                  <a:pt x="928509" y="1018057"/>
                </a:lnTo>
                <a:lnTo>
                  <a:pt x="927354" y="1005332"/>
                </a:lnTo>
                <a:lnTo>
                  <a:pt x="929106" y="1005332"/>
                </a:lnTo>
                <a:lnTo>
                  <a:pt x="935494" y="992657"/>
                </a:lnTo>
                <a:lnTo>
                  <a:pt x="923810" y="992657"/>
                </a:lnTo>
                <a:lnTo>
                  <a:pt x="918629" y="1005332"/>
                </a:lnTo>
                <a:lnTo>
                  <a:pt x="920953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8954" y="979957"/>
                </a:lnTo>
                <a:lnTo>
                  <a:pt x="879424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59904" y="967257"/>
                </a:lnTo>
                <a:lnTo>
                  <a:pt x="863981" y="954557"/>
                </a:lnTo>
                <a:lnTo>
                  <a:pt x="858748" y="954557"/>
                </a:lnTo>
                <a:lnTo>
                  <a:pt x="857580" y="941857"/>
                </a:lnTo>
                <a:lnTo>
                  <a:pt x="853516" y="954557"/>
                </a:lnTo>
                <a:lnTo>
                  <a:pt x="852347" y="941857"/>
                </a:lnTo>
                <a:lnTo>
                  <a:pt x="832586" y="941857"/>
                </a:lnTo>
                <a:lnTo>
                  <a:pt x="831418" y="954557"/>
                </a:lnTo>
                <a:lnTo>
                  <a:pt x="826770" y="954557"/>
                </a:lnTo>
                <a:lnTo>
                  <a:pt x="829678" y="941857"/>
                </a:lnTo>
                <a:lnTo>
                  <a:pt x="826770" y="941857"/>
                </a:lnTo>
                <a:lnTo>
                  <a:pt x="829094" y="929157"/>
                </a:lnTo>
                <a:lnTo>
                  <a:pt x="820369" y="929157"/>
                </a:lnTo>
                <a:lnTo>
                  <a:pt x="817206" y="941857"/>
                </a:lnTo>
                <a:lnTo>
                  <a:pt x="818337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799439" y="903757"/>
                </a:lnTo>
                <a:lnTo>
                  <a:pt x="801763" y="891057"/>
                </a:lnTo>
                <a:lnTo>
                  <a:pt x="794791" y="891057"/>
                </a:lnTo>
                <a:lnTo>
                  <a:pt x="797699" y="878357"/>
                </a:lnTo>
                <a:lnTo>
                  <a:pt x="796531" y="878357"/>
                </a:lnTo>
                <a:lnTo>
                  <a:pt x="792467" y="891057"/>
                </a:lnTo>
                <a:lnTo>
                  <a:pt x="786066" y="891057"/>
                </a:lnTo>
                <a:lnTo>
                  <a:pt x="787234" y="878357"/>
                </a:lnTo>
                <a:lnTo>
                  <a:pt x="787806" y="878357"/>
                </a:lnTo>
                <a:lnTo>
                  <a:pt x="787222" y="865505"/>
                </a:lnTo>
                <a:lnTo>
                  <a:pt x="778586" y="865505"/>
                </a:lnTo>
                <a:lnTo>
                  <a:pt x="771880" y="878357"/>
                </a:lnTo>
                <a:lnTo>
                  <a:pt x="769785" y="878357"/>
                </a:lnTo>
                <a:lnTo>
                  <a:pt x="751179" y="878357"/>
                </a:lnTo>
                <a:lnTo>
                  <a:pt x="755294" y="865505"/>
                </a:lnTo>
                <a:lnTo>
                  <a:pt x="753592" y="865505"/>
                </a:lnTo>
                <a:lnTo>
                  <a:pt x="744728" y="865505"/>
                </a:lnTo>
                <a:lnTo>
                  <a:pt x="744601" y="865505"/>
                </a:lnTo>
                <a:lnTo>
                  <a:pt x="744359" y="864666"/>
                </a:lnTo>
                <a:lnTo>
                  <a:pt x="739216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27557"/>
                </a:lnTo>
                <a:lnTo>
                  <a:pt x="743699" y="827557"/>
                </a:lnTo>
                <a:lnTo>
                  <a:pt x="752462" y="814857"/>
                </a:lnTo>
                <a:lnTo>
                  <a:pt x="751179" y="814857"/>
                </a:lnTo>
                <a:lnTo>
                  <a:pt x="748271" y="814857"/>
                </a:lnTo>
                <a:lnTo>
                  <a:pt x="754672" y="802157"/>
                </a:lnTo>
                <a:lnTo>
                  <a:pt x="746531" y="802157"/>
                </a:lnTo>
                <a:lnTo>
                  <a:pt x="748271" y="789457"/>
                </a:lnTo>
                <a:lnTo>
                  <a:pt x="739559" y="802157"/>
                </a:lnTo>
                <a:lnTo>
                  <a:pt x="742149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5482" y="776757"/>
                </a:lnTo>
                <a:lnTo>
                  <a:pt x="739559" y="764057"/>
                </a:lnTo>
                <a:lnTo>
                  <a:pt x="733869" y="764057"/>
                </a:lnTo>
                <a:lnTo>
                  <a:pt x="727341" y="776757"/>
                </a:lnTo>
                <a:lnTo>
                  <a:pt x="715721" y="776757"/>
                </a:lnTo>
                <a:lnTo>
                  <a:pt x="723353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32536" y="751357"/>
                </a:lnTo>
                <a:lnTo>
                  <a:pt x="736650" y="738657"/>
                </a:lnTo>
                <a:lnTo>
                  <a:pt x="732574" y="738657"/>
                </a:lnTo>
                <a:lnTo>
                  <a:pt x="719785" y="751357"/>
                </a:lnTo>
                <a:lnTo>
                  <a:pt x="719785" y="738657"/>
                </a:lnTo>
                <a:lnTo>
                  <a:pt x="691883" y="738657"/>
                </a:lnTo>
                <a:lnTo>
                  <a:pt x="694207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9904" y="713257"/>
                </a:lnTo>
                <a:lnTo>
                  <a:pt x="706843" y="700557"/>
                </a:lnTo>
                <a:lnTo>
                  <a:pt x="703503" y="700557"/>
                </a:lnTo>
                <a:lnTo>
                  <a:pt x="702932" y="699871"/>
                </a:lnTo>
                <a:lnTo>
                  <a:pt x="702932" y="700557"/>
                </a:lnTo>
                <a:lnTo>
                  <a:pt x="700684" y="713257"/>
                </a:lnTo>
                <a:lnTo>
                  <a:pt x="695833" y="713257"/>
                </a:lnTo>
                <a:lnTo>
                  <a:pt x="697115" y="700557"/>
                </a:lnTo>
                <a:lnTo>
                  <a:pt x="702932" y="700557"/>
                </a:lnTo>
                <a:lnTo>
                  <a:pt x="702932" y="699871"/>
                </a:lnTo>
                <a:lnTo>
                  <a:pt x="693026" y="687832"/>
                </a:lnTo>
                <a:lnTo>
                  <a:pt x="700595" y="687832"/>
                </a:lnTo>
                <a:lnTo>
                  <a:pt x="700481" y="687438"/>
                </a:lnTo>
                <a:lnTo>
                  <a:pt x="696887" y="675157"/>
                </a:lnTo>
                <a:lnTo>
                  <a:pt x="697039" y="675157"/>
                </a:lnTo>
                <a:lnTo>
                  <a:pt x="699706" y="662457"/>
                </a:lnTo>
                <a:lnTo>
                  <a:pt x="699439" y="662457"/>
                </a:lnTo>
                <a:lnTo>
                  <a:pt x="702932" y="649757"/>
                </a:lnTo>
                <a:lnTo>
                  <a:pt x="692454" y="662457"/>
                </a:lnTo>
                <a:lnTo>
                  <a:pt x="686650" y="662457"/>
                </a:lnTo>
                <a:lnTo>
                  <a:pt x="693623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757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68" y="611606"/>
                </a:lnTo>
                <a:lnTo>
                  <a:pt x="667499" y="611606"/>
                </a:lnTo>
                <a:lnTo>
                  <a:pt x="677341" y="598957"/>
                </a:lnTo>
                <a:lnTo>
                  <a:pt x="687806" y="598957"/>
                </a:lnTo>
                <a:lnTo>
                  <a:pt x="687819" y="598678"/>
                </a:lnTo>
                <a:lnTo>
                  <a:pt x="688390" y="586257"/>
                </a:lnTo>
                <a:lnTo>
                  <a:pt x="673862" y="598957"/>
                </a:lnTo>
                <a:lnTo>
                  <a:pt x="673785" y="598678"/>
                </a:lnTo>
                <a:lnTo>
                  <a:pt x="670953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77926" y="548157"/>
                </a:lnTo>
                <a:lnTo>
                  <a:pt x="659904" y="548157"/>
                </a:lnTo>
                <a:lnTo>
                  <a:pt x="661060" y="535457"/>
                </a:lnTo>
                <a:lnTo>
                  <a:pt x="673277" y="535457"/>
                </a:lnTo>
                <a:lnTo>
                  <a:pt x="677926" y="548157"/>
                </a:lnTo>
                <a:lnTo>
                  <a:pt x="673849" y="535457"/>
                </a:lnTo>
                <a:lnTo>
                  <a:pt x="686066" y="535457"/>
                </a:lnTo>
                <a:lnTo>
                  <a:pt x="685482" y="522719"/>
                </a:lnTo>
                <a:lnTo>
                  <a:pt x="669785" y="522719"/>
                </a:lnTo>
                <a:lnTo>
                  <a:pt x="672109" y="510057"/>
                </a:lnTo>
                <a:lnTo>
                  <a:pt x="673277" y="510057"/>
                </a:lnTo>
                <a:lnTo>
                  <a:pt x="668045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56996" y="484657"/>
                </a:lnTo>
                <a:lnTo>
                  <a:pt x="663968" y="471957"/>
                </a:lnTo>
                <a:lnTo>
                  <a:pt x="670369" y="471957"/>
                </a:lnTo>
                <a:lnTo>
                  <a:pt x="681990" y="459257"/>
                </a:lnTo>
                <a:lnTo>
                  <a:pt x="669785" y="459257"/>
                </a:lnTo>
                <a:lnTo>
                  <a:pt x="662813" y="459257"/>
                </a:lnTo>
                <a:lnTo>
                  <a:pt x="664552" y="446557"/>
                </a:lnTo>
                <a:lnTo>
                  <a:pt x="669785" y="459257"/>
                </a:lnTo>
                <a:lnTo>
                  <a:pt x="676186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81990" y="433857"/>
                </a:lnTo>
                <a:lnTo>
                  <a:pt x="678510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83057"/>
                </a:lnTo>
                <a:lnTo>
                  <a:pt x="688886" y="383057"/>
                </a:lnTo>
                <a:lnTo>
                  <a:pt x="692454" y="370357"/>
                </a:lnTo>
                <a:lnTo>
                  <a:pt x="683793" y="370357"/>
                </a:lnTo>
                <a:lnTo>
                  <a:pt x="680935" y="3576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7730" y="344957"/>
                </a:lnTo>
                <a:lnTo>
                  <a:pt x="686943" y="332257"/>
                </a:lnTo>
                <a:lnTo>
                  <a:pt x="688975" y="332257"/>
                </a:lnTo>
                <a:lnTo>
                  <a:pt x="686650" y="319557"/>
                </a:lnTo>
                <a:lnTo>
                  <a:pt x="677926" y="306857"/>
                </a:lnTo>
                <a:lnTo>
                  <a:pt x="685888" y="306857"/>
                </a:lnTo>
                <a:lnTo>
                  <a:pt x="681418" y="2941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lnTo>
                  <a:pt x="690130" y="294157"/>
                </a:lnTo>
                <a:lnTo>
                  <a:pt x="687006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56057"/>
                </a:lnTo>
                <a:lnTo>
                  <a:pt x="682307" y="256057"/>
                </a:lnTo>
                <a:lnTo>
                  <a:pt x="683158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76910" y="230657"/>
                </a:lnTo>
                <a:lnTo>
                  <a:pt x="682180" y="217957"/>
                </a:lnTo>
                <a:lnTo>
                  <a:pt x="68199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130" y="192557"/>
                </a:lnTo>
                <a:lnTo>
                  <a:pt x="690714" y="179844"/>
                </a:lnTo>
                <a:lnTo>
                  <a:pt x="672731" y="179844"/>
                </a:lnTo>
                <a:lnTo>
                  <a:pt x="672731" y="230657"/>
                </a:lnTo>
                <a:lnTo>
                  <a:pt x="667410" y="230657"/>
                </a:lnTo>
                <a:lnTo>
                  <a:pt x="662228" y="217957"/>
                </a:lnTo>
                <a:lnTo>
                  <a:pt x="672731" y="230657"/>
                </a:lnTo>
                <a:lnTo>
                  <a:pt x="672731" y="179844"/>
                </a:lnTo>
                <a:lnTo>
                  <a:pt x="665137" y="179844"/>
                </a:lnTo>
                <a:lnTo>
                  <a:pt x="665187" y="179501"/>
                </a:lnTo>
                <a:lnTo>
                  <a:pt x="666877" y="167157"/>
                </a:lnTo>
                <a:lnTo>
                  <a:pt x="673849" y="167157"/>
                </a:lnTo>
                <a:lnTo>
                  <a:pt x="673277" y="154444"/>
                </a:lnTo>
                <a:lnTo>
                  <a:pt x="681990" y="154444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7438" y="167157"/>
                </a:lnTo>
                <a:lnTo>
                  <a:pt x="693623" y="167157"/>
                </a:lnTo>
                <a:lnTo>
                  <a:pt x="684898" y="154444"/>
                </a:lnTo>
                <a:lnTo>
                  <a:pt x="689546" y="154444"/>
                </a:lnTo>
                <a:lnTo>
                  <a:pt x="695363" y="167157"/>
                </a:lnTo>
                <a:lnTo>
                  <a:pt x="693991" y="154444"/>
                </a:lnTo>
                <a:lnTo>
                  <a:pt x="694778" y="154444"/>
                </a:lnTo>
                <a:lnTo>
                  <a:pt x="686066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689444" y="129057"/>
                </a:lnTo>
                <a:lnTo>
                  <a:pt x="693191" y="116357"/>
                </a:lnTo>
                <a:lnTo>
                  <a:pt x="699439" y="116357"/>
                </a:lnTo>
                <a:lnTo>
                  <a:pt x="708736" y="129057"/>
                </a:lnTo>
                <a:lnTo>
                  <a:pt x="706412" y="116357"/>
                </a:lnTo>
                <a:lnTo>
                  <a:pt x="704088" y="116357"/>
                </a:lnTo>
                <a:lnTo>
                  <a:pt x="699439" y="103657"/>
                </a:lnTo>
                <a:lnTo>
                  <a:pt x="700024" y="103657"/>
                </a:lnTo>
                <a:lnTo>
                  <a:pt x="711568" y="90919"/>
                </a:lnTo>
                <a:lnTo>
                  <a:pt x="709307" y="90919"/>
                </a:lnTo>
                <a:lnTo>
                  <a:pt x="706234" y="78257"/>
                </a:lnTo>
                <a:lnTo>
                  <a:pt x="711060" y="78257"/>
                </a:lnTo>
                <a:lnTo>
                  <a:pt x="704088" y="65557"/>
                </a:lnTo>
                <a:lnTo>
                  <a:pt x="705827" y="65557"/>
                </a:lnTo>
                <a:lnTo>
                  <a:pt x="704088" y="52857"/>
                </a:lnTo>
                <a:lnTo>
                  <a:pt x="704672" y="52857"/>
                </a:lnTo>
                <a:lnTo>
                  <a:pt x="712228" y="65557"/>
                </a:lnTo>
                <a:lnTo>
                  <a:pt x="709752" y="52857"/>
                </a:lnTo>
                <a:lnTo>
                  <a:pt x="723861" y="52857"/>
                </a:lnTo>
                <a:lnTo>
                  <a:pt x="713206" y="40157"/>
                </a:lnTo>
                <a:lnTo>
                  <a:pt x="712127" y="40157"/>
                </a:lnTo>
                <a:lnTo>
                  <a:pt x="707174" y="29121"/>
                </a:lnTo>
                <a:lnTo>
                  <a:pt x="704900" y="40157"/>
                </a:lnTo>
                <a:lnTo>
                  <a:pt x="702589" y="40157"/>
                </a:lnTo>
                <a:lnTo>
                  <a:pt x="698271" y="52857"/>
                </a:lnTo>
                <a:lnTo>
                  <a:pt x="696518" y="49428"/>
                </a:lnTo>
                <a:lnTo>
                  <a:pt x="696518" y="90919"/>
                </a:lnTo>
                <a:lnTo>
                  <a:pt x="692454" y="90919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18" y="90919"/>
                </a:lnTo>
                <a:lnTo>
                  <a:pt x="696518" y="49428"/>
                </a:lnTo>
                <a:lnTo>
                  <a:pt x="691794" y="40157"/>
                </a:lnTo>
                <a:lnTo>
                  <a:pt x="693064" y="40157"/>
                </a:lnTo>
                <a:lnTo>
                  <a:pt x="696480" y="27457"/>
                </a:lnTo>
                <a:lnTo>
                  <a:pt x="706412" y="27457"/>
                </a:lnTo>
                <a:lnTo>
                  <a:pt x="707517" y="27457"/>
                </a:lnTo>
                <a:lnTo>
                  <a:pt x="707237" y="28816"/>
                </a:lnTo>
                <a:lnTo>
                  <a:pt x="714032" y="40157"/>
                </a:lnTo>
                <a:lnTo>
                  <a:pt x="735457" y="40157"/>
                </a:lnTo>
                <a:lnTo>
                  <a:pt x="731418" y="27457"/>
                </a:lnTo>
                <a:lnTo>
                  <a:pt x="733158" y="27457"/>
                </a:lnTo>
                <a:lnTo>
                  <a:pt x="734326" y="27457"/>
                </a:lnTo>
                <a:lnTo>
                  <a:pt x="730008" y="147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568769" y="2057"/>
                </a:lnTo>
                <a:lnTo>
                  <a:pt x="568769" y="65557"/>
                </a:lnTo>
                <a:lnTo>
                  <a:pt x="568325" y="78257"/>
                </a:lnTo>
                <a:lnTo>
                  <a:pt x="566877" y="71234"/>
                </a:lnTo>
                <a:lnTo>
                  <a:pt x="566877" y="90919"/>
                </a:lnTo>
                <a:lnTo>
                  <a:pt x="561644" y="90919"/>
                </a:lnTo>
                <a:lnTo>
                  <a:pt x="561644" y="78257"/>
                </a:lnTo>
                <a:lnTo>
                  <a:pt x="565708" y="78257"/>
                </a:lnTo>
                <a:lnTo>
                  <a:pt x="566877" y="90919"/>
                </a:lnTo>
                <a:lnTo>
                  <a:pt x="566877" y="71234"/>
                </a:lnTo>
                <a:lnTo>
                  <a:pt x="565708" y="65557"/>
                </a:lnTo>
                <a:lnTo>
                  <a:pt x="568769" y="65557"/>
                </a:lnTo>
                <a:lnTo>
                  <a:pt x="568769" y="2057"/>
                </a:lnTo>
                <a:lnTo>
                  <a:pt x="556412" y="2057"/>
                </a:lnTo>
                <a:lnTo>
                  <a:pt x="556412" y="103657"/>
                </a:lnTo>
                <a:lnTo>
                  <a:pt x="555828" y="116357"/>
                </a:lnTo>
                <a:lnTo>
                  <a:pt x="551764" y="103657"/>
                </a:lnTo>
                <a:lnTo>
                  <a:pt x="556412" y="103657"/>
                </a:lnTo>
                <a:lnTo>
                  <a:pt x="556412" y="2057"/>
                </a:lnTo>
                <a:lnTo>
                  <a:pt x="551751" y="2057"/>
                </a:lnTo>
                <a:lnTo>
                  <a:pt x="551751" y="154444"/>
                </a:lnTo>
                <a:lnTo>
                  <a:pt x="548411" y="154444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44"/>
                </a:lnTo>
                <a:lnTo>
                  <a:pt x="541883" y="141757"/>
                </a:lnTo>
                <a:lnTo>
                  <a:pt x="551751" y="154444"/>
                </a:lnTo>
                <a:lnTo>
                  <a:pt x="551751" y="2057"/>
                </a:lnTo>
                <a:lnTo>
                  <a:pt x="547687" y="2057"/>
                </a:lnTo>
                <a:lnTo>
                  <a:pt x="547687" y="103657"/>
                </a:lnTo>
                <a:lnTo>
                  <a:pt x="547687" y="116357"/>
                </a:lnTo>
                <a:lnTo>
                  <a:pt x="545947" y="103657"/>
                </a:lnTo>
                <a:lnTo>
                  <a:pt x="545947" y="116357"/>
                </a:lnTo>
                <a:lnTo>
                  <a:pt x="538962" y="116357"/>
                </a:lnTo>
                <a:lnTo>
                  <a:pt x="538962" y="103657"/>
                </a:lnTo>
                <a:lnTo>
                  <a:pt x="545947" y="103657"/>
                </a:lnTo>
                <a:lnTo>
                  <a:pt x="547687" y="103657"/>
                </a:lnTo>
                <a:lnTo>
                  <a:pt x="547687" y="2057"/>
                </a:lnTo>
                <a:lnTo>
                  <a:pt x="520941" y="2057"/>
                </a:lnTo>
                <a:lnTo>
                  <a:pt x="520941" y="40157"/>
                </a:lnTo>
                <a:lnTo>
                  <a:pt x="518617" y="52857"/>
                </a:lnTo>
                <a:lnTo>
                  <a:pt x="515708" y="52857"/>
                </a:lnTo>
                <a:lnTo>
                  <a:pt x="515708" y="268757"/>
                </a:lnTo>
                <a:lnTo>
                  <a:pt x="506412" y="256057"/>
                </a:lnTo>
                <a:lnTo>
                  <a:pt x="507568" y="256057"/>
                </a:lnTo>
                <a:lnTo>
                  <a:pt x="515708" y="268757"/>
                </a:lnTo>
                <a:lnTo>
                  <a:pt x="515708" y="52857"/>
                </a:lnTo>
                <a:lnTo>
                  <a:pt x="513384" y="52857"/>
                </a:lnTo>
                <a:lnTo>
                  <a:pt x="514553" y="40157"/>
                </a:lnTo>
                <a:lnTo>
                  <a:pt x="520941" y="40157"/>
                </a:lnTo>
                <a:lnTo>
                  <a:pt x="520941" y="2057"/>
                </a:lnTo>
                <a:lnTo>
                  <a:pt x="494195" y="2057"/>
                </a:lnTo>
                <a:lnTo>
                  <a:pt x="504088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83806" y="27457"/>
                </a:lnTo>
                <a:lnTo>
                  <a:pt x="493991" y="40157"/>
                </a:lnTo>
                <a:lnTo>
                  <a:pt x="487489" y="40157"/>
                </a:lnTo>
                <a:lnTo>
                  <a:pt x="493039" y="52857"/>
                </a:lnTo>
                <a:lnTo>
                  <a:pt x="494385" y="52857"/>
                </a:lnTo>
                <a:lnTo>
                  <a:pt x="497141" y="62776"/>
                </a:lnTo>
                <a:lnTo>
                  <a:pt x="499427" y="65557"/>
                </a:lnTo>
                <a:lnTo>
                  <a:pt x="509892" y="65557"/>
                </a:lnTo>
                <a:lnTo>
                  <a:pt x="513969" y="78257"/>
                </a:lnTo>
                <a:lnTo>
                  <a:pt x="493623" y="78257"/>
                </a:lnTo>
                <a:lnTo>
                  <a:pt x="498843" y="90919"/>
                </a:lnTo>
                <a:lnTo>
                  <a:pt x="493623" y="90919"/>
                </a:lnTo>
                <a:lnTo>
                  <a:pt x="493623" y="78257"/>
                </a:lnTo>
                <a:lnTo>
                  <a:pt x="486054" y="78257"/>
                </a:lnTo>
                <a:lnTo>
                  <a:pt x="479082" y="78257"/>
                </a:lnTo>
                <a:lnTo>
                  <a:pt x="478497" y="90919"/>
                </a:lnTo>
                <a:lnTo>
                  <a:pt x="487222" y="90919"/>
                </a:lnTo>
                <a:lnTo>
                  <a:pt x="487794" y="90919"/>
                </a:lnTo>
                <a:lnTo>
                  <a:pt x="493268" y="103657"/>
                </a:lnTo>
                <a:lnTo>
                  <a:pt x="496163" y="103657"/>
                </a:lnTo>
                <a:lnTo>
                  <a:pt x="504710" y="116357"/>
                </a:lnTo>
                <a:lnTo>
                  <a:pt x="497332" y="116357"/>
                </a:lnTo>
                <a:lnTo>
                  <a:pt x="499071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489254" y="141757"/>
                </a:lnTo>
                <a:lnTo>
                  <a:pt x="487756" y="154444"/>
                </a:lnTo>
                <a:lnTo>
                  <a:pt x="478497" y="154444"/>
                </a:lnTo>
                <a:lnTo>
                  <a:pt x="480822" y="167157"/>
                </a:lnTo>
                <a:lnTo>
                  <a:pt x="481990" y="167157"/>
                </a:lnTo>
                <a:lnTo>
                  <a:pt x="494779" y="167157"/>
                </a:lnTo>
                <a:lnTo>
                  <a:pt x="492010" y="179501"/>
                </a:lnTo>
                <a:lnTo>
                  <a:pt x="492023" y="179844"/>
                </a:lnTo>
                <a:lnTo>
                  <a:pt x="492455" y="192557"/>
                </a:lnTo>
                <a:lnTo>
                  <a:pt x="481406" y="192557"/>
                </a:lnTo>
                <a:lnTo>
                  <a:pt x="490308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6130" y="243357"/>
                </a:lnTo>
                <a:lnTo>
                  <a:pt x="491871" y="256057"/>
                </a:lnTo>
                <a:lnTo>
                  <a:pt x="494195" y="256057"/>
                </a:lnTo>
                <a:lnTo>
                  <a:pt x="504050" y="268757"/>
                </a:lnTo>
                <a:lnTo>
                  <a:pt x="484898" y="268757"/>
                </a:lnTo>
                <a:lnTo>
                  <a:pt x="490715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0903" y="268757"/>
                </a:lnTo>
                <a:lnTo>
                  <a:pt x="477913" y="281457"/>
                </a:lnTo>
                <a:lnTo>
                  <a:pt x="481406" y="268846"/>
                </a:lnTo>
                <a:lnTo>
                  <a:pt x="488391" y="281457"/>
                </a:lnTo>
                <a:lnTo>
                  <a:pt x="477913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2998" y="306857"/>
                </a:lnTo>
                <a:lnTo>
                  <a:pt x="479933" y="319557"/>
                </a:lnTo>
                <a:lnTo>
                  <a:pt x="481990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9785" y="370357"/>
                </a:lnTo>
                <a:lnTo>
                  <a:pt x="474433" y="383057"/>
                </a:lnTo>
                <a:lnTo>
                  <a:pt x="475157" y="383057"/>
                </a:lnTo>
                <a:lnTo>
                  <a:pt x="469785" y="395757"/>
                </a:lnTo>
                <a:lnTo>
                  <a:pt x="476758" y="395757"/>
                </a:lnTo>
                <a:lnTo>
                  <a:pt x="477342" y="383057"/>
                </a:lnTo>
                <a:lnTo>
                  <a:pt x="487807" y="383057"/>
                </a:lnTo>
                <a:lnTo>
                  <a:pt x="488391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79666" y="408457"/>
                </a:lnTo>
                <a:lnTo>
                  <a:pt x="479666" y="535457"/>
                </a:lnTo>
                <a:lnTo>
                  <a:pt x="478497" y="548157"/>
                </a:lnTo>
                <a:lnTo>
                  <a:pt x="465709" y="535457"/>
                </a:lnTo>
                <a:lnTo>
                  <a:pt x="479666" y="535457"/>
                </a:lnTo>
                <a:lnTo>
                  <a:pt x="479666" y="408457"/>
                </a:lnTo>
                <a:lnTo>
                  <a:pt x="474916" y="4084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66432" y="446557"/>
                </a:lnTo>
                <a:lnTo>
                  <a:pt x="461581" y="459257"/>
                </a:lnTo>
                <a:lnTo>
                  <a:pt x="470357" y="459257"/>
                </a:lnTo>
                <a:lnTo>
                  <a:pt x="472681" y="471957"/>
                </a:lnTo>
                <a:lnTo>
                  <a:pt x="470941" y="471957"/>
                </a:lnTo>
                <a:lnTo>
                  <a:pt x="471792" y="484657"/>
                </a:lnTo>
                <a:lnTo>
                  <a:pt x="462216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5307" y="523100"/>
                </a:lnTo>
                <a:lnTo>
                  <a:pt x="457428" y="535457"/>
                </a:lnTo>
                <a:lnTo>
                  <a:pt x="461645" y="535457"/>
                </a:lnTo>
                <a:lnTo>
                  <a:pt x="466293" y="548157"/>
                </a:lnTo>
                <a:lnTo>
                  <a:pt x="457568" y="548157"/>
                </a:lnTo>
                <a:lnTo>
                  <a:pt x="454088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6173" y="598957"/>
                </a:lnTo>
                <a:lnTo>
                  <a:pt x="480809" y="611606"/>
                </a:lnTo>
                <a:lnTo>
                  <a:pt x="473697" y="611606"/>
                </a:lnTo>
                <a:lnTo>
                  <a:pt x="469760" y="611606"/>
                </a:lnTo>
                <a:lnTo>
                  <a:pt x="475170" y="624357"/>
                </a:lnTo>
                <a:lnTo>
                  <a:pt x="473697" y="611644"/>
                </a:lnTo>
                <a:lnTo>
                  <a:pt x="480822" y="624357"/>
                </a:lnTo>
                <a:lnTo>
                  <a:pt x="477926" y="624357"/>
                </a:lnTo>
                <a:lnTo>
                  <a:pt x="481406" y="637057"/>
                </a:lnTo>
                <a:lnTo>
                  <a:pt x="477926" y="629069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29069"/>
                </a:lnTo>
                <a:lnTo>
                  <a:pt x="475881" y="624357"/>
                </a:lnTo>
                <a:lnTo>
                  <a:pt x="475170" y="624357"/>
                </a:lnTo>
                <a:lnTo>
                  <a:pt x="471525" y="624357"/>
                </a:lnTo>
                <a:lnTo>
                  <a:pt x="470941" y="624357"/>
                </a:lnTo>
                <a:lnTo>
                  <a:pt x="470357" y="620115"/>
                </a:lnTo>
                <a:lnTo>
                  <a:pt x="470357" y="624357"/>
                </a:lnTo>
                <a:lnTo>
                  <a:pt x="469785" y="624357"/>
                </a:lnTo>
                <a:lnTo>
                  <a:pt x="469201" y="624357"/>
                </a:lnTo>
                <a:lnTo>
                  <a:pt x="468922" y="623493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178" y="624357"/>
                </a:lnTo>
                <a:lnTo>
                  <a:pt x="468922" y="637057"/>
                </a:lnTo>
                <a:lnTo>
                  <a:pt x="468922" y="623493"/>
                </a:lnTo>
                <a:lnTo>
                  <a:pt x="467677" y="619594"/>
                </a:lnTo>
                <a:lnTo>
                  <a:pt x="467677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5924" y="617042"/>
                </a:lnTo>
                <a:lnTo>
                  <a:pt x="466039" y="617537"/>
                </a:lnTo>
                <a:lnTo>
                  <a:pt x="467677" y="624357"/>
                </a:lnTo>
                <a:lnTo>
                  <a:pt x="467677" y="619594"/>
                </a:lnTo>
                <a:lnTo>
                  <a:pt x="469493" y="622236"/>
                </a:lnTo>
                <a:lnTo>
                  <a:pt x="470357" y="624357"/>
                </a:lnTo>
                <a:lnTo>
                  <a:pt x="470357" y="620115"/>
                </a:lnTo>
                <a:lnTo>
                  <a:pt x="469188" y="611606"/>
                </a:lnTo>
                <a:lnTo>
                  <a:pt x="466572" y="611606"/>
                </a:lnTo>
                <a:lnTo>
                  <a:pt x="465112" y="611606"/>
                </a:lnTo>
                <a:lnTo>
                  <a:pt x="464616" y="611606"/>
                </a:lnTo>
                <a:lnTo>
                  <a:pt x="462495" y="611606"/>
                </a:lnTo>
                <a:lnTo>
                  <a:pt x="462191" y="611606"/>
                </a:lnTo>
                <a:lnTo>
                  <a:pt x="461899" y="611606"/>
                </a:lnTo>
                <a:lnTo>
                  <a:pt x="462013" y="612482"/>
                </a:lnTo>
                <a:lnTo>
                  <a:pt x="462661" y="617537"/>
                </a:lnTo>
                <a:lnTo>
                  <a:pt x="462051" y="615886"/>
                </a:lnTo>
                <a:lnTo>
                  <a:pt x="460743" y="612482"/>
                </a:lnTo>
                <a:lnTo>
                  <a:pt x="463143" y="621309"/>
                </a:lnTo>
                <a:lnTo>
                  <a:pt x="463257" y="622236"/>
                </a:lnTo>
                <a:lnTo>
                  <a:pt x="463524" y="624357"/>
                </a:lnTo>
                <a:lnTo>
                  <a:pt x="457568" y="624357"/>
                </a:lnTo>
                <a:lnTo>
                  <a:pt x="457479" y="622236"/>
                </a:lnTo>
                <a:lnTo>
                  <a:pt x="457352" y="619594"/>
                </a:lnTo>
                <a:lnTo>
                  <a:pt x="457263" y="617537"/>
                </a:lnTo>
                <a:lnTo>
                  <a:pt x="457187" y="615886"/>
                </a:lnTo>
                <a:lnTo>
                  <a:pt x="456984" y="611606"/>
                </a:lnTo>
                <a:lnTo>
                  <a:pt x="456412" y="611606"/>
                </a:lnTo>
                <a:lnTo>
                  <a:pt x="456336" y="612482"/>
                </a:lnTo>
                <a:lnTo>
                  <a:pt x="455244" y="624357"/>
                </a:lnTo>
                <a:lnTo>
                  <a:pt x="455333" y="622236"/>
                </a:lnTo>
                <a:lnTo>
                  <a:pt x="455447" y="619594"/>
                </a:lnTo>
                <a:lnTo>
                  <a:pt x="455536" y="617537"/>
                </a:lnTo>
                <a:lnTo>
                  <a:pt x="455612" y="615886"/>
                </a:lnTo>
                <a:lnTo>
                  <a:pt x="455726" y="612482"/>
                </a:lnTo>
                <a:lnTo>
                  <a:pt x="454660" y="624357"/>
                </a:lnTo>
                <a:lnTo>
                  <a:pt x="453504" y="624357"/>
                </a:lnTo>
                <a:lnTo>
                  <a:pt x="454279" y="615886"/>
                </a:lnTo>
                <a:lnTo>
                  <a:pt x="452335" y="624357"/>
                </a:lnTo>
                <a:lnTo>
                  <a:pt x="452424" y="622236"/>
                </a:lnTo>
                <a:lnTo>
                  <a:pt x="452551" y="619594"/>
                </a:lnTo>
                <a:lnTo>
                  <a:pt x="452640" y="617537"/>
                </a:lnTo>
                <a:lnTo>
                  <a:pt x="452704" y="615886"/>
                </a:lnTo>
                <a:lnTo>
                  <a:pt x="452818" y="612482"/>
                </a:lnTo>
                <a:lnTo>
                  <a:pt x="451751" y="624357"/>
                </a:lnTo>
                <a:lnTo>
                  <a:pt x="449427" y="624357"/>
                </a:lnTo>
                <a:lnTo>
                  <a:pt x="450113" y="615886"/>
                </a:lnTo>
                <a:lnTo>
                  <a:pt x="450265" y="612482"/>
                </a:lnTo>
                <a:lnTo>
                  <a:pt x="447687" y="624357"/>
                </a:lnTo>
                <a:lnTo>
                  <a:pt x="447700" y="611606"/>
                </a:lnTo>
                <a:lnTo>
                  <a:pt x="443052" y="611606"/>
                </a:lnTo>
                <a:lnTo>
                  <a:pt x="448843" y="598957"/>
                </a:lnTo>
                <a:lnTo>
                  <a:pt x="442455" y="598957"/>
                </a:lnTo>
                <a:lnTo>
                  <a:pt x="436664" y="611606"/>
                </a:lnTo>
                <a:lnTo>
                  <a:pt x="441871" y="598957"/>
                </a:lnTo>
                <a:lnTo>
                  <a:pt x="429082" y="598957"/>
                </a:lnTo>
                <a:lnTo>
                  <a:pt x="429171" y="598678"/>
                </a:lnTo>
                <a:lnTo>
                  <a:pt x="433146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9547" y="560857"/>
                </a:lnTo>
                <a:lnTo>
                  <a:pt x="388556" y="548157"/>
                </a:lnTo>
                <a:lnTo>
                  <a:pt x="383146" y="560857"/>
                </a:lnTo>
                <a:lnTo>
                  <a:pt x="368465" y="560857"/>
                </a:lnTo>
                <a:lnTo>
                  <a:pt x="371627" y="548157"/>
                </a:lnTo>
                <a:lnTo>
                  <a:pt x="382574" y="548157"/>
                </a:lnTo>
                <a:lnTo>
                  <a:pt x="376174" y="535457"/>
                </a:lnTo>
                <a:lnTo>
                  <a:pt x="370357" y="548157"/>
                </a:lnTo>
                <a:lnTo>
                  <a:pt x="368033" y="548157"/>
                </a:lnTo>
                <a:lnTo>
                  <a:pt x="370941" y="535457"/>
                </a:lnTo>
                <a:lnTo>
                  <a:pt x="369201" y="5354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53783" y="535457"/>
                </a:lnTo>
                <a:lnTo>
                  <a:pt x="347560" y="522719"/>
                </a:lnTo>
                <a:lnTo>
                  <a:pt x="354812" y="522719"/>
                </a:lnTo>
                <a:lnTo>
                  <a:pt x="355917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898" y="497357"/>
                </a:lnTo>
                <a:lnTo>
                  <a:pt x="323469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09308" y="471957"/>
                </a:lnTo>
                <a:lnTo>
                  <a:pt x="311632" y="459257"/>
                </a:lnTo>
                <a:lnTo>
                  <a:pt x="320763" y="459257"/>
                </a:lnTo>
                <a:lnTo>
                  <a:pt x="313232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0118" y="408457"/>
                </a:lnTo>
                <a:lnTo>
                  <a:pt x="291071" y="395757"/>
                </a:lnTo>
                <a:lnTo>
                  <a:pt x="280009" y="395757"/>
                </a:lnTo>
                <a:lnTo>
                  <a:pt x="276974" y="383057"/>
                </a:lnTo>
                <a:lnTo>
                  <a:pt x="281406" y="370357"/>
                </a:lnTo>
                <a:lnTo>
                  <a:pt x="273850" y="370357"/>
                </a:lnTo>
                <a:lnTo>
                  <a:pt x="268033" y="383057"/>
                </a:lnTo>
                <a:lnTo>
                  <a:pt x="264541" y="383057"/>
                </a:lnTo>
                <a:lnTo>
                  <a:pt x="258152" y="383057"/>
                </a:lnTo>
                <a:lnTo>
                  <a:pt x="257568" y="370357"/>
                </a:lnTo>
                <a:lnTo>
                  <a:pt x="254076" y="370357"/>
                </a:lnTo>
                <a:lnTo>
                  <a:pt x="263385" y="357657"/>
                </a:lnTo>
                <a:lnTo>
                  <a:pt x="259308" y="370357"/>
                </a:lnTo>
                <a:lnTo>
                  <a:pt x="257568" y="370357"/>
                </a:lnTo>
                <a:lnTo>
                  <a:pt x="264541" y="383057"/>
                </a:lnTo>
                <a:lnTo>
                  <a:pt x="270941" y="370357"/>
                </a:lnTo>
                <a:lnTo>
                  <a:pt x="267449" y="370357"/>
                </a:lnTo>
                <a:lnTo>
                  <a:pt x="263664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55498" y="344957"/>
                </a:lnTo>
                <a:lnTo>
                  <a:pt x="259092" y="332257"/>
                </a:lnTo>
                <a:lnTo>
                  <a:pt x="272110" y="332257"/>
                </a:lnTo>
                <a:lnTo>
                  <a:pt x="273050" y="319557"/>
                </a:lnTo>
                <a:lnTo>
                  <a:pt x="261493" y="319557"/>
                </a:lnTo>
                <a:lnTo>
                  <a:pt x="263817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40118" y="306857"/>
                </a:lnTo>
                <a:lnTo>
                  <a:pt x="231978" y="319557"/>
                </a:lnTo>
                <a:lnTo>
                  <a:pt x="231406" y="319557"/>
                </a:lnTo>
                <a:lnTo>
                  <a:pt x="230238" y="294157"/>
                </a:lnTo>
                <a:lnTo>
                  <a:pt x="243027" y="294157"/>
                </a:lnTo>
                <a:lnTo>
                  <a:pt x="245351" y="281457"/>
                </a:lnTo>
                <a:lnTo>
                  <a:pt x="238963" y="281457"/>
                </a:lnTo>
                <a:lnTo>
                  <a:pt x="227330" y="293014"/>
                </a:lnTo>
                <a:lnTo>
                  <a:pt x="227330" y="662457"/>
                </a:lnTo>
                <a:lnTo>
                  <a:pt x="221157" y="670394"/>
                </a:lnTo>
                <a:lnTo>
                  <a:pt x="224421" y="662457"/>
                </a:lnTo>
                <a:lnTo>
                  <a:pt x="227330" y="662457"/>
                </a:lnTo>
                <a:lnTo>
                  <a:pt x="227330" y="293014"/>
                </a:lnTo>
                <a:lnTo>
                  <a:pt x="226174" y="294157"/>
                </a:lnTo>
                <a:lnTo>
                  <a:pt x="224866" y="281457"/>
                </a:lnTo>
                <a:lnTo>
                  <a:pt x="223558" y="281457"/>
                </a:lnTo>
                <a:lnTo>
                  <a:pt x="220980" y="268757"/>
                </a:lnTo>
                <a:lnTo>
                  <a:pt x="219786" y="268757"/>
                </a:lnTo>
                <a:lnTo>
                  <a:pt x="218567" y="256057"/>
                </a:lnTo>
                <a:lnTo>
                  <a:pt x="217449" y="256057"/>
                </a:lnTo>
                <a:lnTo>
                  <a:pt x="218605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202336" y="268757"/>
                </a:lnTo>
                <a:lnTo>
                  <a:pt x="201168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47103" y="230657"/>
                </a:lnTo>
                <a:lnTo>
                  <a:pt x="251167" y="217957"/>
                </a:lnTo>
                <a:lnTo>
                  <a:pt x="248348" y="217957"/>
                </a:lnTo>
                <a:lnTo>
                  <a:pt x="255816" y="205257"/>
                </a:lnTo>
                <a:lnTo>
                  <a:pt x="252984" y="205257"/>
                </a:lnTo>
                <a:lnTo>
                  <a:pt x="262216" y="192557"/>
                </a:lnTo>
                <a:lnTo>
                  <a:pt x="245351" y="192557"/>
                </a:lnTo>
                <a:lnTo>
                  <a:pt x="246519" y="179844"/>
                </a:lnTo>
                <a:lnTo>
                  <a:pt x="245935" y="179844"/>
                </a:lnTo>
                <a:lnTo>
                  <a:pt x="245910" y="179501"/>
                </a:lnTo>
                <a:lnTo>
                  <a:pt x="244779" y="167157"/>
                </a:lnTo>
                <a:lnTo>
                  <a:pt x="235470" y="179844"/>
                </a:lnTo>
                <a:lnTo>
                  <a:pt x="243611" y="167157"/>
                </a:lnTo>
                <a:lnTo>
                  <a:pt x="244779" y="167157"/>
                </a:lnTo>
                <a:lnTo>
                  <a:pt x="253492" y="167157"/>
                </a:lnTo>
                <a:lnTo>
                  <a:pt x="249428" y="154444"/>
                </a:lnTo>
                <a:lnTo>
                  <a:pt x="232968" y="154444"/>
                </a:lnTo>
                <a:lnTo>
                  <a:pt x="226174" y="141757"/>
                </a:lnTo>
                <a:lnTo>
                  <a:pt x="245935" y="141757"/>
                </a:lnTo>
                <a:lnTo>
                  <a:pt x="248843" y="129057"/>
                </a:lnTo>
                <a:lnTo>
                  <a:pt x="222681" y="129057"/>
                </a:lnTo>
                <a:lnTo>
                  <a:pt x="222681" y="141757"/>
                </a:lnTo>
                <a:lnTo>
                  <a:pt x="215709" y="154444"/>
                </a:lnTo>
                <a:lnTo>
                  <a:pt x="201752" y="154444"/>
                </a:lnTo>
                <a:lnTo>
                  <a:pt x="210477" y="141757"/>
                </a:lnTo>
                <a:lnTo>
                  <a:pt x="222681" y="141757"/>
                </a:lnTo>
                <a:lnTo>
                  <a:pt x="222681" y="129057"/>
                </a:lnTo>
                <a:lnTo>
                  <a:pt x="222504" y="129057"/>
                </a:lnTo>
                <a:lnTo>
                  <a:pt x="231838" y="116357"/>
                </a:lnTo>
                <a:lnTo>
                  <a:pt x="234886" y="116357"/>
                </a:lnTo>
                <a:lnTo>
                  <a:pt x="232003" y="103657"/>
                </a:lnTo>
                <a:lnTo>
                  <a:pt x="230822" y="103657"/>
                </a:lnTo>
                <a:lnTo>
                  <a:pt x="220916" y="90919"/>
                </a:lnTo>
                <a:lnTo>
                  <a:pt x="229654" y="90919"/>
                </a:lnTo>
                <a:lnTo>
                  <a:pt x="226491" y="78257"/>
                </a:lnTo>
                <a:lnTo>
                  <a:pt x="227406" y="78257"/>
                </a:lnTo>
                <a:lnTo>
                  <a:pt x="231051" y="65557"/>
                </a:lnTo>
                <a:lnTo>
                  <a:pt x="231978" y="65557"/>
                </a:lnTo>
                <a:lnTo>
                  <a:pt x="236054" y="52857"/>
                </a:lnTo>
                <a:lnTo>
                  <a:pt x="228536" y="65557"/>
                </a:lnTo>
                <a:lnTo>
                  <a:pt x="226174" y="52857"/>
                </a:lnTo>
                <a:lnTo>
                  <a:pt x="224282" y="52857"/>
                </a:lnTo>
                <a:lnTo>
                  <a:pt x="227799" y="65557"/>
                </a:lnTo>
                <a:lnTo>
                  <a:pt x="219189" y="65557"/>
                </a:lnTo>
                <a:lnTo>
                  <a:pt x="224282" y="52857"/>
                </a:lnTo>
                <a:lnTo>
                  <a:pt x="216573" y="52857"/>
                </a:lnTo>
                <a:lnTo>
                  <a:pt x="214782" y="40157"/>
                </a:lnTo>
                <a:lnTo>
                  <a:pt x="211074" y="40157"/>
                </a:lnTo>
                <a:lnTo>
                  <a:pt x="211937" y="27457"/>
                </a:lnTo>
                <a:lnTo>
                  <a:pt x="211124" y="27457"/>
                </a:lnTo>
                <a:lnTo>
                  <a:pt x="212610" y="14757"/>
                </a:lnTo>
                <a:lnTo>
                  <a:pt x="214680" y="14757"/>
                </a:lnTo>
                <a:lnTo>
                  <a:pt x="214147" y="2057"/>
                </a:lnTo>
                <a:lnTo>
                  <a:pt x="198259" y="2057"/>
                </a:lnTo>
                <a:lnTo>
                  <a:pt x="198259" y="243357"/>
                </a:lnTo>
                <a:lnTo>
                  <a:pt x="194767" y="256057"/>
                </a:lnTo>
                <a:lnTo>
                  <a:pt x="181978" y="256057"/>
                </a:lnTo>
                <a:lnTo>
                  <a:pt x="181978" y="268757"/>
                </a:lnTo>
                <a:lnTo>
                  <a:pt x="187236" y="268757"/>
                </a:lnTo>
                <a:lnTo>
                  <a:pt x="186055" y="272427"/>
                </a:lnTo>
                <a:lnTo>
                  <a:pt x="186055" y="510057"/>
                </a:lnTo>
                <a:lnTo>
                  <a:pt x="183210" y="522719"/>
                </a:lnTo>
                <a:lnTo>
                  <a:pt x="169202" y="522719"/>
                </a:lnTo>
                <a:lnTo>
                  <a:pt x="165696" y="510057"/>
                </a:lnTo>
                <a:lnTo>
                  <a:pt x="186055" y="510057"/>
                </a:lnTo>
                <a:lnTo>
                  <a:pt x="186055" y="272427"/>
                </a:lnTo>
                <a:lnTo>
                  <a:pt x="183146" y="281457"/>
                </a:lnTo>
                <a:lnTo>
                  <a:pt x="171513" y="281457"/>
                </a:lnTo>
                <a:lnTo>
                  <a:pt x="171805" y="268757"/>
                </a:lnTo>
                <a:lnTo>
                  <a:pt x="173621" y="256057"/>
                </a:lnTo>
                <a:lnTo>
                  <a:pt x="176009" y="256057"/>
                </a:lnTo>
                <a:lnTo>
                  <a:pt x="177914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58267" y="2433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198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2181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98259" y="243357"/>
                </a:lnTo>
                <a:lnTo>
                  <a:pt x="198259" y="2057"/>
                </a:lnTo>
                <a:lnTo>
                  <a:pt x="190982" y="2057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84378" y="192557"/>
                </a:lnTo>
                <a:lnTo>
                  <a:pt x="190982" y="205257"/>
                </a:lnTo>
                <a:lnTo>
                  <a:pt x="190982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62801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41757"/>
                </a:lnTo>
                <a:lnTo>
                  <a:pt x="143611" y="154444"/>
                </a:lnTo>
                <a:lnTo>
                  <a:pt x="135102" y="154444"/>
                </a:lnTo>
                <a:lnTo>
                  <a:pt x="135115" y="152539"/>
                </a:lnTo>
                <a:lnTo>
                  <a:pt x="135191" y="141757"/>
                </a:lnTo>
                <a:lnTo>
                  <a:pt x="133146" y="129057"/>
                </a:lnTo>
                <a:lnTo>
                  <a:pt x="139534" y="129057"/>
                </a:lnTo>
                <a:lnTo>
                  <a:pt x="141859" y="141757"/>
                </a:lnTo>
                <a:lnTo>
                  <a:pt x="143611" y="1417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43357"/>
                </a:lnTo>
                <a:lnTo>
                  <a:pt x="119189" y="268757"/>
                </a:lnTo>
                <a:lnTo>
                  <a:pt x="112788" y="268757"/>
                </a:lnTo>
                <a:lnTo>
                  <a:pt x="112788" y="3449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08724" y="243357"/>
                </a:lnTo>
                <a:lnTo>
                  <a:pt x="119189" y="243357"/>
                </a:lnTo>
                <a:lnTo>
                  <a:pt x="119189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15773" y="27457"/>
                </a:lnTo>
                <a:lnTo>
                  <a:pt x="20764" y="40157"/>
                </a:lnTo>
                <a:lnTo>
                  <a:pt x="21158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65557"/>
                </a:lnTo>
                <a:lnTo>
                  <a:pt x="21831" y="78257"/>
                </a:lnTo>
                <a:lnTo>
                  <a:pt x="41859" y="78257"/>
                </a:lnTo>
                <a:lnTo>
                  <a:pt x="37211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51168" y="78257"/>
                </a:lnTo>
                <a:lnTo>
                  <a:pt x="40538" y="90919"/>
                </a:lnTo>
                <a:lnTo>
                  <a:pt x="27914" y="90919"/>
                </a:lnTo>
                <a:lnTo>
                  <a:pt x="25006" y="103657"/>
                </a:lnTo>
                <a:lnTo>
                  <a:pt x="29654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40551" y="116357"/>
                </a:lnTo>
                <a:lnTo>
                  <a:pt x="45681" y="129057"/>
                </a:lnTo>
                <a:lnTo>
                  <a:pt x="45351" y="129057"/>
                </a:lnTo>
                <a:lnTo>
                  <a:pt x="37541" y="141757"/>
                </a:lnTo>
                <a:lnTo>
                  <a:pt x="38379" y="141757"/>
                </a:lnTo>
                <a:lnTo>
                  <a:pt x="38950" y="154444"/>
                </a:lnTo>
                <a:lnTo>
                  <a:pt x="39535" y="154444"/>
                </a:lnTo>
                <a:lnTo>
                  <a:pt x="43611" y="167157"/>
                </a:lnTo>
                <a:lnTo>
                  <a:pt x="48260" y="154444"/>
                </a:lnTo>
                <a:lnTo>
                  <a:pt x="61048" y="154444"/>
                </a:lnTo>
                <a:lnTo>
                  <a:pt x="62788" y="167157"/>
                </a:lnTo>
                <a:lnTo>
                  <a:pt x="62814" y="152539"/>
                </a:lnTo>
                <a:lnTo>
                  <a:pt x="62814" y="154444"/>
                </a:lnTo>
                <a:lnTo>
                  <a:pt x="63373" y="167157"/>
                </a:lnTo>
                <a:lnTo>
                  <a:pt x="62788" y="167157"/>
                </a:lnTo>
                <a:lnTo>
                  <a:pt x="47091" y="167157"/>
                </a:lnTo>
                <a:lnTo>
                  <a:pt x="44183" y="179844"/>
                </a:lnTo>
                <a:lnTo>
                  <a:pt x="56400" y="179844"/>
                </a:lnTo>
                <a:lnTo>
                  <a:pt x="53492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68351" y="243357"/>
                </a:lnTo>
                <a:lnTo>
                  <a:pt x="70345" y="256057"/>
                </a:lnTo>
                <a:lnTo>
                  <a:pt x="62293" y="256057"/>
                </a:lnTo>
                <a:lnTo>
                  <a:pt x="66065" y="268757"/>
                </a:lnTo>
                <a:lnTo>
                  <a:pt x="71653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86842" y="306857"/>
                </a:lnTo>
                <a:lnTo>
                  <a:pt x="89827" y="319557"/>
                </a:lnTo>
                <a:lnTo>
                  <a:pt x="84886" y="332257"/>
                </a:lnTo>
                <a:lnTo>
                  <a:pt x="94767" y="332257"/>
                </a:lnTo>
                <a:lnTo>
                  <a:pt x="90703" y="344957"/>
                </a:lnTo>
                <a:lnTo>
                  <a:pt x="95313" y="344957"/>
                </a:lnTo>
                <a:lnTo>
                  <a:pt x="95935" y="344957"/>
                </a:lnTo>
                <a:lnTo>
                  <a:pt x="99415" y="344957"/>
                </a:lnTo>
                <a:lnTo>
                  <a:pt x="99415" y="357657"/>
                </a:lnTo>
                <a:lnTo>
                  <a:pt x="92443" y="357657"/>
                </a:lnTo>
                <a:lnTo>
                  <a:pt x="89535" y="370357"/>
                </a:lnTo>
                <a:lnTo>
                  <a:pt x="104863" y="370357"/>
                </a:lnTo>
                <a:lnTo>
                  <a:pt x="106400" y="383057"/>
                </a:lnTo>
                <a:lnTo>
                  <a:pt x="94767" y="383057"/>
                </a:lnTo>
                <a:lnTo>
                  <a:pt x="98209" y="395757"/>
                </a:lnTo>
                <a:lnTo>
                  <a:pt x="101168" y="395757"/>
                </a:lnTo>
                <a:lnTo>
                  <a:pt x="100444" y="408457"/>
                </a:lnTo>
                <a:lnTo>
                  <a:pt x="104076" y="3957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12217" y="421157"/>
                </a:lnTo>
                <a:lnTo>
                  <a:pt x="98259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87210" y="446557"/>
                </a:lnTo>
                <a:lnTo>
                  <a:pt x="85471" y="459257"/>
                </a:lnTo>
                <a:lnTo>
                  <a:pt x="101168" y="459257"/>
                </a:lnTo>
                <a:lnTo>
                  <a:pt x="86055" y="471957"/>
                </a:lnTo>
                <a:lnTo>
                  <a:pt x="90119" y="471957"/>
                </a:lnTo>
                <a:lnTo>
                  <a:pt x="93027" y="484657"/>
                </a:lnTo>
                <a:lnTo>
                  <a:pt x="115697" y="484657"/>
                </a:lnTo>
                <a:lnTo>
                  <a:pt x="121513" y="484657"/>
                </a:lnTo>
                <a:lnTo>
                  <a:pt x="120357" y="497357"/>
                </a:lnTo>
                <a:lnTo>
                  <a:pt x="114960" y="497357"/>
                </a:lnTo>
                <a:lnTo>
                  <a:pt x="115697" y="484657"/>
                </a:lnTo>
                <a:lnTo>
                  <a:pt x="113372" y="497357"/>
                </a:lnTo>
                <a:lnTo>
                  <a:pt x="103492" y="497357"/>
                </a:lnTo>
                <a:lnTo>
                  <a:pt x="101752" y="510057"/>
                </a:lnTo>
                <a:lnTo>
                  <a:pt x="122682" y="510057"/>
                </a:lnTo>
                <a:lnTo>
                  <a:pt x="119138" y="522719"/>
                </a:lnTo>
                <a:lnTo>
                  <a:pt x="121742" y="522719"/>
                </a:lnTo>
                <a:lnTo>
                  <a:pt x="115341" y="535457"/>
                </a:lnTo>
                <a:lnTo>
                  <a:pt x="148259" y="535457"/>
                </a:lnTo>
                <a:lnTo>
                  <a:pt x="137795" y="548157"/>
                </a:lnTo>
                <a:lnTo>
                  <a:pt x="144475" y="548157"/>
                </a:lnTo>
                <a:lnTo>
                  <a:pt x="144246" y="560857"/>
                </a:lnTo>
                <a:lnTo>
                  <a:pt x="150152" y="560857"/>
                </a:lnTo>
                <a:lnTo>
                  <a:pt x="153708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74421" y="586257"/>
                </a:lnTo>
                <a:lnTo>
                  <a:pt x="168605" y="598957"/>
                </a:lnTo>
                <a:lnTo>
                  <a:pt x="166865" y="598957"/>
                </a:lnTo>
                <a:lnTo>
                  <a:pt x="162814" y="611606"/>
                </a:lnTo>
                <a:lnTo>
                  <a:pt x="163499" y="611606"/>
                </a:lnTo>
                <a:lnTo>
                  <a:pt x="171780" y="602932"/>
                </a:lnTo>
                <a:lnTo>
                  <a:pt x="167919" y="611606"/>
                </a:lnTo>
                <a:lnTo>
                  <a:pt x="182283" y="611606"/>
                </a:lnTo>
                <a:lnTo>
                  <a:pt x="185470" y="624357"/>
                </a:lnTo>
                <a:lnTo>
                  <a:pt x="195275" y="624357"/>
                </a:lnTo>
                <a:lnTo>
                  <a:pt x="205270" y="611606"/>
                </a:lnTo>
                <a:lnTo>
                  <a:pt x="211645" y="611606"/>
                </a:lnTo>
                <a:lnTo>
                  <a:pt x="219214" y="611606"/>
                </a:lnTo>
                <a:lnTo>
                  <a:pt x="212217" y="624357"/>
                </a:lnTo>
                <a:lnTo>
                  <a:pt x="212801" y="624357"/>
                </a:lnTo>
                <a:lnTo>
                  <a:pt x="207086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1752" y="649757"/>
                </a:lnTo>
                <a:lnTo>
                  <a:pt x="208724" y="637057"/>
                </a:lnTo>
                <a:lnTo>
                  <a:pt x="212090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10896" y="662457"/>
                </a:lnTo>
                <a:lnTo>
                  <a:pt x="217665" y="649757"/>
                </a:lnTo>
                <a:lnTo>
                  <a:pt x="222148" y="649757"/>
                </a:lnTo>
                <a:lnTo>
                  <a:pt x="222097" y="662457"/>
                </a:lnTo>
                <a:lnTo>
                  <a:pt x="223977" y="662457"/>
                </a:lnTo>
                <a:lnTo>
                  <a:pt x="220827" y="670801"/>
                </a:lnTo>
                <a:lnTo>
                  <a:pt x="218859" y="673328"/>
                </a:lnTo>
                <a:lnTo>
                  <a:pt x="219189" y="675157"/>
                </a:lnTo>
                <a:lnTo>
                  <a:pt x="222821" y="675157"/>
                </a:lnTo>
                <a:lnTo>
                  <a:pt x="222910" y="675322"/>
                </a:lnTo>
                <a:lnTo>
                  <a:pt x="229425" y="687832"/>
                </a:lnTo>
                <a:lnTo>
                  <a:pt x="234315" y="687832"/>
                </a:lnTo>
                <a:lnTo>
                  <a:pt x="234251" y="688225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58" y="713257"/>
                </a:lnTo>
                <a:lnTo>
                  <a:pt x="244424" y="713257"/>
                </a:lnTo>
                <a:lnTo>
                  <a:pt x="244500" y="714336"/>
                </a:lnTo>
                <a:lnTo>
                  <a:pt x="245351" y="725957"/>
                </a:lnTo>
                <a:lnTo>
                  <a:pt x="278130" y="725957"/>
                </a:lnTo>
                <a:lnTo>
                  <a:pt x="278498" y="738657"/>
                </a:lnTo>
                <a:lnTo>
                  <a:pt x="289547" y="738657"/>
                </a:lnTo>
                <a:lnTo>
                  <a:pt x="291871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41287" y="802157"/>
                </a:lnTo>
                <a:lnTo>
                  <a:pt x="343611" y="789457"/>
                </a:lnTo>
                <a:lnTo>
                  <a:pt x="350596" y="789457"/>
                </a:lnTo>
                <a:lnTo>
                  <a:pt x="344779" y="814857"/>
                </a:lnTo>
                <a:lnTo>
                  <a:pt x="353644" y="814857"/>
                </a:lnTo>
                <a:lnTo>
                  <a:pt x="352513" y="827557"/>
                </a:lnTo>
                <a:lnTo>
                  <a:pt x="356400" y="827557"/>
                </a:lnTo>
                <a:lnTo>
                  <a:pt x="356984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399948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418033" y="852957"/>
                </a:lnTo>
                <a:lnTo>
                  <a:pt x="424929" y="865505"/>
                </a:lnTo>
                <a:lnTo>
                  <a:pt x="425069" y="865505"/>
                </a:lnTo>
                <a:lnTo>
                  <a:pt x="429666" y="852957"/>
                </a:lnTo>
                <a:lnTo>
                  <a:pt x="440131" y="852957"/>
                </a:lnTo>
                <a:lnTo>
                  <a:pt x="443001" y="865505"/>
                </a:lnTo>
                <a:lnTo>
                  <a:pt x="455498" y="865505"/>
                </a:lnTo>
                <a:lnTo>
                  <a:pt x="455396" y="864666"/>
                </a:lnTo>
                <a:lnTo>
                  <a:pt x="454088" y="852957"/>
                </a:lnTo>
                <a:lnTo>
                  <a:pt x="458152" y="852957"/>
                </a:lnTo>
                <a:lnTo>
                  <a:pt x="455536" y="865505"/>
                </a:lnTo>
                <a:lnTo>
                  <a:pt x="478497" y="865505"/>
                </a:lnTo>
                <a:lnTo>
                  <a:pt x="478459" y="864666"/>
                </a:lnTo>
                <a:lnTo>
                  <a:pt x="477913" y="852957"/>
                </a:lnTo>
                <a:lnTo>
                  <a:pt x="481990" y="852957"/>
                </a:lnTo>
                <a:lnTo>
                  <a:pt x="482028" y="865505"/>
                </a:lnTo>
                <a:lnTo>
                  <a:pt x="493039" y="865505"/>
                </a:lnTo>
                <a:lnTo>
                  <a:pt x="496519" y="878357"/>
                </a:lnTo>
                <a:lnTo>
                  <a:pt x="500049" y="878357"/>
                </a:lnTo>
                <a:lnTo>
                  <a:pt x="503796" y="891057"/>
                </a:lnTo>
                <a:lnTo>
                  <a:pt x="507974" y="891057"/>
                </a:lnTo>
                <a:lnTo>
                  <a:pt x="512800" y="878357"/>
                </a:lnTo>
                <a:lnTo>
                  <a:pt x="512229" y="891057"/>
                </a:lnTo>
                <a:lnTo>
                  <a:pt x="516293" y="878357"/>
                </a:lnTo>
                <a:lnTo>
                  <a:pt x="519785" y="878357"/>
                </a:lnTo>
                <a:lnTo>
                  <a:pt x="522109" y="891057"/>
                </a:lnTo>
                <a:lnTo>
                  <a:pt x="529082" y="878357"/>
                </a:lnTo>
                <a:lnTo>
                  <a:pt x="532574" y="878357"/>
                </a:lnTo>
                <a:lnTo>
                  <a:pt x="536638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0476" y="903757"/>
                </a:lnTo>
                <a:lnTo>
                  <a:pt x="563384" y="891057"/>
                </a:lnTo>
                <a:lnTo>
                  <a:pt x="562229" y="899515"/>
                </a:lnTo>
                <a:lnTo>
                  <a:pt x="56455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3623" y="941857"/>
                </a:lnTo>
                <a:lnTo>
                  <a:pt x="597687" y="941857"/>
                </a:lnTo>
                <a:lnTo>
                  <a:pt x="601179" y="954557"/>
                </a:lnTo>
                <a:lnTo>
                  <a:pt x="604088" y="954557"/>
                </a:lnTo>
                <a:lnTo>
                  <a:pt x="602640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0295" y="992657"/>
                </a:lnTo>
                <a:lnTo>
                  <a:pt x="640283" y="1005332"/>
                </a:lnTo>
                <a:lnTo>
                  <a:pt x="642454" y="1005332"/>
                </a:lnTo>
                <a:lnTo>
                  <a:pt x="645363" y="1018057"/>
                </a:lnTo>
                <a:lnTo>
                  <a:pt x="650011" y="1018057"/>
                </a:lnTo>
                <a:lnTo>
                  <a:pt x="655815" y="1005370"/>
                </a:lnTo>
                <a:lnTo>
                  <a:pt x="655764" y="1006055"/>
                </a:lnTo>
                <a:lnTo>
                  <a:pt x="654519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8771" y="1030757"/>
                </a:lnTo>
                <a:lnTo>
                  <a:pt x="69653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3742" y="1068857"/>
                </a:lnTo>
                <a:lnTo>
                  <a:pt x="728510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68857"/>
                </a:lnTo>
                <a:lnTo>
                  <a:pt x="741299" y="1081557"/>
                </a:lnTo>
                <a:lnTo>
                  <a:pt x="743038" y="1081557"/>
                </a:lnTo>
                <a:lnTo>
                  <a:pt x="749439" y="1068857"/>
                </a:lnTo>
                <a:lnTo>
                  <a:pt x="751179" y="1081557"/>
                </a:lnTo>
                <a:lnTo>
                  <a:pt x="771537" y="1081557"/>
                </a:lnTo>
                <a:lnTo>
                  <a:pt x="766330" y="1094257"/>
                </a:lnTo>
                <a:lnTo>
                  <a:pt x="765644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lnTo>
                  <a:pt x="783742" y="1094257"/>
                </a:lnTo>
                <a:lnTo>
                  <a:pt x="777925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9439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2812" y="1106957"/>
                </a:lnTo>
                <a:lnTo>
                  <a:pt x="816597" y="1106957"/>
                </a:lnTo>
                <a:lnTo>
                  <a:pt x="814260" y="1119657"/>
                </a:lnTo>
                <a:lnTo>
                  <a:pt x="817460" y="1119657"/>
                </a:lnTo>
                <a:lnTo>
                  <a:pt x="818045" y="1106957"/>
                </a:lnTo>
                <a:lnTo>
                  <a:pt x="1341894" y="1106957"/>
                </a:lnTo>
                <a:lnTo>
                  <a:pt x="1340739" y="1094257"/>
                </a:lnTo>
                <a:lnTo>
                  <a:pt x="1343063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19225" y="1094257"/>
                </a:lnTo>
                <a:lnTo>
                  <a:pt x="1419809" y="1081557"/>
                </a:lnTo>
                <a:lnTo>
                  <a:pt x="1424457" y="1081557"/>
                </a:lnTo>
                <a:lnTo>
                  <a:pt x="1427365" y="1094257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802955" y="1106957"/>
                </a:lnTo>
                <a:lnTo>
                  <a:pt x="1816328" y="1106957"/>
                </a:lnTo>
                <a:lnTo>
                  <a:pt x="1816379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81557"/>
                </a:lnTo>
                <a:lnTo>
                  <a:pt x="1851799" y="1081557"/>
                </a:lnTo>
                <a:lnTo>
                  <a:pt x="1852371" y="1068857"/>
                </a:lnTo>
                <a:lnTo>
                  <a:pt x="1861096" y="1081557"/>
                </a:lnTo>
                <a:lnTo>
                  <a:pt x="1864791" y="10688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4243" y="1056157"/>
                </a:lnTo>
                <a:lnTo>
                  <a:pt x="1898535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7806" y="1018057"/>
                </a:lnTo>
                <a:lnTo>
                  <a:pt x="1906524" y="1018057"/>
                </a:lnTo>
                <a:lnTo>
                  <a:pt x="1905622" y="1010843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3910" y="1028725"/>
                </a:lnTo>
                <a:lnTo>
                  <a:pt x="1920976" y="1018057"/>
                </a:lnTo>
                <a:lnTo>
                  <a:pt x="1925637" y="1018057"/>
                </a:lnTo>
                <a:lnTo>
                  <a:pt x="1927377" y="1030757"/>
                </a:lnTo>
                <a:lnTo>
                  <a:pt x="1930285" y="1018057"/>
                </a:lnTo>
                <a:lnTo>
                  <a:pt x="1927961" y="1005332"/>
                </a:lnTo>
                <a:lnTo>
                  <a:pt x="1938388" y="1005332"/>
                </a:lnTo>
                <a:lnTo>
                  <a:pt x="1939150" y="992657"/>
                </a:lnTo>
                <a:lnTo>
                  <a:pt x="1955965" y="992657"/>
                </a:lnTo>
                <a:lnTo>
                  <a:pt x="1960524" y="1005332"/>
                </a:lnTo>
                <a:lnTo>
                  <a:pt x="1961680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61095" y="979957"/>
                </a:lnTo>
                <a:lnTo>
                  <a:pt x="1959940" y="967257"/>
                </a:lnTo>
                <a:lnTo>
                  <a:pt x="1966912" y="967257"/>
                </a:lnTo>
                <a:lnTo>
                  <a:pt x="1964588" y="954557"/>
                </a:lnTo>
                <a:lnTo>
                  <a:pt x="1969236" y="954557"/>
                </a:lnTo>
                <a:lnTo>
                  <a:pt x="1972729" y="967257"/>
                </a:lnTo>
                <a:lnTo>
                  <a:pt x="1977961" y="9672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7257" y="954557"/>
                </a:lnTo>
                <a:lnTo>
                  <a:pt x="1990166" y="967257"/>
                </a:lnTo>
                <a:lnTo>
                  <a:pt x="1990864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7743" y="941857"/>
                </a:lnTo>
                <a:lnTo>
                  <a:pt x="200746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42210" y="916457"/>
                </a:lnTo>
                <a:lnTo>
                  <a:pt x="2043658" y="903757"/>
                </a:lnTo>
                <a:lnTo>
                  <a:pt x="2045982" y="916457"/>
                </a:lnTo>
                <a:lnTo>
                  <a:pt x="2054707" y="916457"/>
                </a:lnTo>
                <a:lnTo>
                  <a:pt x="2059355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71547" y="891057"/>
                </a:lnTo>
                <a:lnTo>
                  <a:pt x="2072919" y="878357"/>
                </a:lnTo>
                <a:lnTo>
                  <a:pt x="2082609" y="878357"/>
                </a:lnTo>
                <a:lnTo>
                  <a:pt x="2084362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2584" y="865505"/>
                </a:lnTo>
                <a:lnTo>
                  <a:pt x="2084933" y="878357"/>
                </a:lnTo>
                <a:lnTo>
                  <a:pt x="2078469" y="865505"/>
                </a:lnTo>
                <a:lnTo>
                  <a:pt x="2082584" y="865505"/>
                </a:lnTo>
                <a:lnTo>
                  <a:pt x="2086051" y="865505"/>
                </a:lnTo>
                <a:lnTo>
                  <a:pt x="2090750" y="878357"/>
                </a:lnTo>
                <a:lnTo>
                  <a:pt x="2088984" y="865505"/>
                </a:lnTo>
                <a:lnTo>
                  <a:pt x="2086648" y="865505"/>
                </a:lnTo>
                <a:lnTo>
                  <a:pt x="2083066" y="852957"/>
                </a:lnTo>
                <a:lnTo>
                  <a:pt x="2090750" y="852957"/>
                </a:lnTo>
                <a:lnTo>
                  <a:pt x="2095576" y="864666"/>
                </a:lnTo>
                <a:lnTo>
                  <a:pt x="2095982" y="865505"/>
                </a:lnTo>
                <a:lnTo>
                  <a:pt x="2095931" y="852957"/>
                </a:lnTo>
                <a:lnTo>
                  <a:pt x="2097735" y="852957"/>
                </a:lnTo>
                <a:lnTo>
                  <a:pt x="2107387" y="864666"/>
                </a:lnTo>
                <a:lnTo>
                  <a:pt x="2108174" y="865505"/>
                </a:lnTo>
                <a:lnTo>
                  <a:pt x="2108060" y="864666"/>
                </a:lnTo>
                <a:lnTo>
                  <a:pt x="2106447" y="852957"/>
                </a:lnTo>
                <a:lnTo>
                  <a:pt x="2108314" y="852957"/>
                </a:lnTo>
                <a:lnTo>
                  <a:pt x="2109432" y="840257"/>
                </a:lnTo>
                <a:lnTo>
                  <a:pt x="2116912" y="840257"/>
                </a:lnTo>
                <a:lnTo>
                  <a:pt x="2119350" y="852957"/>
                </a:lnTo>
                <a:lnTo>
                  <a:pt x="2136698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148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2502" y="802157"/>
                </a:lnTo>
                <a:lnTo>
                  <a:pt x="2143658" y="789457"/>
                </a:lnTo>
                <a:lnTo>
                  <a:pt x="2148319" y="802157"/>
                </a:lnTo>
                <a:lnTo>
                  <a:pt x="2150643" y="802157"/>
                </a:lnTo>
                <a:lnTo>
                  <a:pt x="2148319" y="789457"/>
                </a:lnTo>
                <a:lnTo>
                  <a:pt x="2151215" y="789457"/>
                </a:lnTo>
                <a:lnTo>
                  <a:pt x="2169007" y="7767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38657"/>
                </a:lnTo>
                <a:lnTo>
                  <a:pt x="2260041" y="738657"/>
                </a:lnTo>
                <a:lnTo>
                  <a:pt x="2259939" y="725957"/>
                </a:lnTo>
                <a:lnTo>
                  <a:pt x="2260523" y="725957"/>
                </a:lnTo>
                <a:lnTo>
                  <a:pt x="2262276" y="738657"/>
                </a:lnTo>
                <a:lnTo>
                  <a:pt x="2273312" y="738657"/>
                </a:lnTo>
                <a:lnTo>
                  <a:pt x="2267280" y="725957"/>
                </a:lnTo>
                <a:lnTo>
                  <a:pt x="2274646" y="725957"/>
                </a:lnTo>
                <a:lnTo>
                  <a:pt x="2280869" y="738657"/>
                </a:lnTo>
                <a:lnTo>
                  <a:pt x="2276424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6228" y="713689"/>
                </a:lnTo>
                <a:lnTo>
                  <a:pt x="2289594" y="725957"/>
                </a:lnTo>
                <a:lnTo>
                  <a:pt x="2289213" y="713689"/>
                </a:lnTo>
                <a:lnTo>
                  <a:pt x="2289010" y="713257"/>
                </a:lnTo>
                <a:lnTo>
                  <a:pt x="2298306" y="713257"/>
                </a:lnTo>
                <a:lnTo>
                  <a:pt x="2290762" y="700557"/>
                </a:lnTo>
                <a:lnTo>
                  <a:pt x="2296350" y="700557"/>
                </a:lnTo>
                <a:lnTo>
                  <a:pt x="2298331" y="688225"/>
                </a:lnTo>
                <a:lnTo>
                  <a:pt x="2298357" y="687438"/>
                </a:lnTo>
                <a:lnTo>
                  <a:pt x="2294826" y="675157"/>
                </a:lnTo>
                <a:lnTo>
                  <a:pt x="2292502" y="675157"/>
                </a:lnTo>
                <a:lnTo>
                  <a:pt x="2290762" y="662457"/>
                </a:lnTo>
                <a:lnTo>
                  <a:pt x="2290762" y="675157"/>
                </a:lnTo>
                <a:lnTo>
                  <a:pt x="2285530" y="675157"/>
                </a:lnTo>
                <a:lnTo>
                  <a:pt x="2286685" y="662457"/>
                </a:lnTo>
                <a:lnTo>
                  <a:pt x="2287854" y="662457"/>
                </a:lnTo>
                <a:lnTo>
                  <a:pt x="2290762" y="675157"/>
                </a:lnTo>
                <a:lnTo>
                  <a:pt x="2290762" y="662457"/>
                </a:lnTo>
                <a:lnTo>
                  <a:pt x="2295715" y="675157"/>
                </a:lnTo>
                <a:lnTo>
                  <a:pt x="2299474" y="675157"/>
                </a:lnTo>
                <a:lnTo>
                  <a:pt x="2294242" y="662457"/>
                </a:lnTo>
                <a:lnTo>
                  <a:pt x="2303729" y="662457"/>
                </a:lnTo>
                <a:lnTo>
                  <a:pt x="2303767" y="675157"/>
                </a:lnTo>
                <a:lnTo>
                  <a:pt x="2309749" y="675157"/>
                </a:lnTo>
                <a:lnTo>
                  <a:pt x="2309799" y="687832"/>
                </a:lnTo>
                <a:lnTo>
                  <a:pt x="2325636" y="687832"/>
                </a:lnTo>
                <a:lnTo>
                  <a:pt x="2325535" y="687654"/>
                </a:lnTo>
                <a:lnTo>
                  <a:pt x="2325420" y="687438"/>
                </a:lnTo>
                <a:lnTo>
                  <a:pt x="2318664" y="675157"/>
                </a:lnTo>
                <a:lnTo>
                  <a:pt x="2325649" y="675157"/>
                </a:lnTo>
                <a:lnTo>
                  <a:pt x="2320988" y="662457"/>
                </a:lnTo>
                <a:lnTo>
                  <a:pt x="2334361" y="662457"/>
                </a:lnTo>
                <a:lnTo>
                  <a:pt x="2329586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8438" y="649757"/>
                </a:lnTo>
                <a:lnTo>
                  <a:pt x="2339886" y="649757"/>
                </a:lnTo>
                <a:lnTo>
                  <a:pt x="2336901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59952" y="624357"/>
                </a:lnTo>
                <a:lnTo>
                  <a:pt x="2364028" y="611606"/>
                </a:lnTo>
                <a:lnTo>
                  <a:pt x="2386088" y="611606"/>
                </a:lnTo>
                <a:lnTo>
                  <a:pt x="2379713" y="598957"/>
                </a:lnTo>
                <a:lnTo>
                  <a:pt x="2380297" y="598957"/>
                </a:lnTo>
                <a:lnTo>
                  <a:pt x="2380246" y="598678"/>
                </a:lnTo>
                <a:lnTo>
                  <a:pt x="2377973" y="586257"/>
                </a:lnTo>
                <a:lnTo>
                  <a:pt x="2384806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395994" y="560857"/>
                </a:lnTo>
                <a:lnTo>
                  <a:pt x="2402675" y="548157"/>
                </a:lnTo>
                <a:lnTo>
                  <a:pt x="2407983" y="548157"/>
                </a:lnTo>
                <a:lnTo>
                  <a:pt x="2414714" y="535457"/>
                </a:lnTo>
                <a:lnTo>
                  <a:pt x="2422461" y="535457"/>
                </a:lnTo>
                <a:lnTo>
                  <a:pt x="2425433" y="522719"/>
                </a:lnTo>
                <a:lnTo>
                  <a:pt x="2427186" y="522719"/>
                </a:lnTo>
                <a:lnTo>
                  <a:pt x="2420416" y="510057"/>
                </a:lnTo>
                <a:lnTo>
                  <a:pt x="2428341" y="522719"/>
                </a:lnTo>
                <a:lnTo>
                  <a:pt x="2447163" y="522719"/>
                </a:lnTo>
                <a:lnTo>
                  <a:pt x="2449487" y="510057"/>
                </a:lnTo>
                <a:lnTo>
                  <a:pt x="2452395" y="510057"/>
                </a:lnTo>
                <a:lnTo>
                  <a:pt x="2444572" y="497357"/>
                </a:lnTo>
                <a:lnTo>
                  <a:pt x="2445728" y="507644"/>
                </a:lnTo>
                <a:lnTo>
                  <a:pt x="2439606" y="497357"/>
                </a:lnTo>
                <a:lnTo>
                  <a:pt x="2444572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3444" y="484657"/>
                </a:lnTo>
                <a:lnTo>
                  <a:pt x="2464600" y="497357"/>
                </a:lnTo>
                <a:lnTo>
                  <a:pt x="2465019" y="484657"/>
                </a:lnTo>
                <a:lnTo>
                  <a:pt x="2468384" y="497357"/>
                </a:lnTo>
                <a:lnTo>
                  <a:pt x="2471305" y="497357"/>
                </a:lnTo>
                <a:lnTo>
                  <a:pt x="2470416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7676" y="459257"/>
                </a:lnTo>
                <a:lnTo>
                  <a:pt x="2488806" y="459257"/>
                </a:lnTo>
                <a:lnTo>
                  <a:pt x="2491930" y="446557"/>
                </a:lnTo>
                <a:lnTo>
                  <a:pt x="2486698" y="459257"/>
                </a:lnTo>
                <a:lnTo>
                  <a:pt x="2475649" y="446557"/>
                </a:lnTo>
                <a:lnTo>
                  <a:pt x="2491930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18676" y="408457"/>
                </a:lnTo>
                <a:lnTo>
                  <a:pt x="2521585" y="395757"/>
                </a:lnTo>
                <a:lnTo>
                  <a:pt x="2518676" y="395757"/>
                </a:lnTo>
                <a:lnTo>
                  <a:pt x="2514600" y="395757"/>
                </a:lnTo>
                <a:lnTo>
                  <a:pt x="2510536" y="383057"/>
                </a:lnTo>
                <a:lnTo>
                  <a:pt x="2518676" y="395757"/>
                </a:lnTo>
                <a:lnTo>
                  <a:pt x="2521585" y="383057"/>
                </a:lnTo>
                <a:lnTo>
                  <a:pt x="2525649" y="395757"/>
                </a:lnTo>
                <a:lnTo>
                  <a:pt x="2528557" y="383057"/>
                </a:lnTo>
                <a:lnTo>
                  <a:pt x="2529141" y="383057"/>
                </a:lnTo>
                <a:lnTo>
                  <a:pt x="2527973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2491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43" y="268757"/>
                </a:lnTo>
                <a:lnTo>
                  <a:pt x="2603563" y="268757"/>
                </a:lnTo>
                <a:lnTo>
                  <a:pt x="2609926" y="256057"/>
                </a:lnTo>
                <a:lnTo>
                  <a:pt x="2611691" y="256057"/>
                </a:lnTo>
                <a:lnTo>
                  <a:pt x="2609951" y="243357"/>
                </a:lnTo>
                <a:lnTo>
                  <a:pt x="2613444" y="243357"/>
                </a:lnTo>
                <a:lnTo>
                  <a:pt x="2614028" y="256057"/>
                </a:lnTo>
                <a:lnTo>
                  <a:pt x="2616568" y="256057"/>
                </a:lnTo>
                <a:lnTo>
                  <a:pt x="2623096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8557" y="230657"/>
                </a:lnTo>
                <a:lnTo>
                  <a:pt x="2625077" y="217957"/>
                </a:lnTo>
                <a:lnTo>
                  <a:pt x="2628557" y="217957"/>
                </a:lnTo>
                <a:lnTo>
                  <a:pt x="2632633" y="205257"/>
                </a:lnTo>
                <a:lnTo>
                  <a:pt x="2639606" y="192557"/>
                </a:lnTo>
                <a:lnTo>
                  <a:pt x="2651810" y="192557"/>
                </a:lnTo>
                <a:lnTo>
                  <a:pt x="2647746" y="179844"/>
                </a:lnTo>
                <a:lnTo>
                  <a:pt x="2651239" y="179844"/>
                </a:lnTo>
                <a:lnTo>
                  <a:pt x="2651201" y="179501"/>
                </a:lnTo>
                <a:lnTo>
                  <a:pt x="2649931" y="167157"/>
                </a:lnTo>
                <a:lnTo>
                  <a:pt x="2657627" y="167157"/>
                </a:lnTo>
                <a:lnTo>
                  <a:pt x="2650655" y="154444"/>
                </a:lnTo>
                <a:lnTo>
                  <a:pt x="2655417" y="154444"/>
                </a:lnTo>
                <a:lnTo>
                  <a:pt x="2657271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75077" y="129057"/>
                </a:lnTo>
                <a:lnTo>
                  <a:pt x="2666352" y="116357"/>
                </a:lnTo>
                <a:lnTo>
                  <a:pt x="2672969" y="116357"/>
                </a:lnTo>
                <a:lnTo>
                  <a:pt x="2672321" y="103657"/>
                </a:lnTo>
                <a:lnTo>
                  <a:pt x="2680017" y="103657"/>
                </a:lnTo>
                <a:lnTo>
                  <a:pt x="2678265" y="90919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59" y="90919"/>
                </a:lnTo>
                <a:lnTo>
                  <a:pt x="2691346" y="90919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84957" y="65557"/>
                </a:lnTo>
                <a:lnTo>
                  <a:pt x="2687866" y="52857"/>
                </a:lnTo>
                <a:lnTo>
                  <a:pt x="2691346" y="65557"/>
                </a:lnTo>
                <a:lnTo>
                  <a:pt x="2693682" y="65557"/>
                </a:lnTo>
                <a:lnTo>
                  <a:pt x="2693644" y="52857"/>
                </a:lnTo>
                <a:lnTo>
                  <a:pt x="2696006" y="52857"/>
                </a:lnTo>
                <a:lnTo>
                  <a:pt x="2697924" y="40157"/>
                </a:lnTo>
                <a:lnTo>
                  <a:pt x="2689136" y="40157"/>
                </a:lnTo>
                <a:lnTo>
                  <a:pt x="2682481" y="27457"/>
                </a:lnTo>
                <a:lnTo>
                  <a:pt x="2695422" y="27457"/>
                </a:lnTo>
                <a:lnTo>
                  <a:pt x="2697746" y="14757"/>
                </a:lnTo>
                <a:lnTo>
                  <a:pt x="2701531" y="14757"/>
                </a:lnTo>
                <a:lnTo>
                  <a:pt x="2703563" y="14757"/>
                </a:lnTo>
                <a:close/>
              </a:path>
              <a:path w="2706370" h="1272540">
                <a:moveTo>
                  <a:pt x="2705887" y="27457"/>
                </a:moveTo>
                <a:lnTo>
                  <a:pt x="2701531" y="14757"/>
                </a:lnTo>
                <a:lnTo>
                  <a:pt x="2702395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17355836" y="3171090"/>
            <a:ext cx="932180" cy="1874520"/>
          </a:xfrm>
          <a:custGeom>
            <a:avLst/>
            <a:gdLst/>
            <a:ahLst/>
            <a:cxnLst/>
            <a:rect l="l" t="t" r="r" b="b"/>
            <a:pathLst>
              <a:path w="932180" h="1874520">
                <a:moveTo>
                  <a:pt x="932163" y="272578"/>
                </a:moveTo>
                <a:lnTo>
                  <a:pt x="738944" y="272578"/>
                </a:lnTo>
                <a:lnTo>
                  <a:pt x="698016" y="258276"/>
                </a:lnTo>
                <a:lnTo>
                  <a:pt x="665804" y="229673"/>
                </a:lnTo>
                <a:lnTo>
                  <a:pt x="645725" y="186767"/>
                </a:lnTo>
                <a:lnTo>
                  <a:pt x="642161" y="143862"/>
                </a:lnTo>
                <a:lnTo>
                  <a:pt x="656899" y="100957"/>
                </a:lnTo>
                <a:lnTo>
                  <a:pt x="686251" y="65202"/>
                </a:lnTo>
                <a:lnTo>
                  <a:pt x="726530" y="43749"/>
                </a:lnTo>
                <a:lnTo>
                  <a:pt x="777138" y="29448"/>
                </a:lnTo>
                <a:lnTo>
                  <a:pt x="827779" y="22297"/>
                </a:lnTo>
                <a:lnTo>
                  <a:pt x="878453" y="7995"/>
                </a:lnTo>
                <a:lnTo>
                  <a:pt x="929166" y="844"/>
                </a:lnTo>
                <a:lnTo>
                  <a:pt x="932163" y="0"/>
                </a:lnTo>
                <a:lnTo>
                  <a:pt x="932163" y="236719"/>
                </a:lnTo>
                <a:lnTo>
                  <a:pt x="931804" y="236719"/>
                </a:lnTo>
                <a:lnTo>
                  <a:pt x="882665" y="251125"/>
                </a:lnTo>
                <a:lnTo>
                  <a:pt x="785168" y="265427"/>
                </a:lnTo>
                <a:lnTo>
                  <a:pt x="932163" y="265427"/>
                </a:lnTo>
                <a:lnTo>
                  <a:pt x="932163" y="272578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2347" y="765990"/>
                </a:lnTo>
                <a:lnTo>
                  <a:pt x="141252" y="758839"/>
                </a:lnTo>
                <a:lnTo>
                  <a:pt x="106727" y="737386"/>
                </a:lnTo>
                <a:lnTo>
                  <a:pt x="81587" y="708783"/>
                </a:lnTo>
                <a:lnTo>
                  <a:pt x="68648" y="665877"/>
                </a:lnTo>
                <a:lnTo>
                  <a:pt x="70648" y="630123"/>
                </a:lnTo>
                <a:lnTo>
                  <a:pt x="86257" y="587217"/>
                </a:lnTo>
                <a:lnTo>
                  <a:pt x="113799" y="558614"/>
                </a:lnTo>
                <a:lnTo>
                  <a:pt x="151598" y="537161"/>
                </a:lnTo>
                <a:lnTo>
                  <a:pt x="932163" y="369775"/>
                </a:lnTo>
                <a:lnTo>
                  <a:pt x="932163" y="537161"/>
                </a:lnTo>
                <a:lnTo>
                  <a:pt x="184493" y="537161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4493" y="537161"/>
                </a:lnTo>
                <a:lnTo>
                  <a:pt x="932163" y="537161"/>
                </a:lnTo>
                <a:lnTo>
                  <a:pt x="932163" y="611417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932163" y="773141"/>
                </a:moveTo>
                <a:lnTo>
                  <a:pt x="486707" y="773141"/>
                </a:lnTo>
                <a:lnTo>
                  <a:pt x="385254" y="765990"/>
                </a:lnTo>
                <a:lnTo>
                  <a:pt x="215241" y="765990"/>
                </a:lnTo>
                <a:lnTo>
                  <a:pt x="932163" y="611417"/>
                </a:lnTo>
                <a:lnTo>
                  <a:pt x="932163" y="773141"/>
                </a:lnTo>
                <a:close/>
              </a:path>
              <a:path w="932180" h="1874520">
                <a:moveTo>
                  <a:pt x="932163" y="1430827"/>
                </a:moveTo>
                <a:lnTo>
                  <a:pt x="234429" y="1330910"/>
                </a:lnTo>
                <a:lnTo>
                  <a:pt x="184638" y="1316608"/>
                </a:lnTo>
                <a:lnTo>
                  <a:pt x="85095" y="1302307"/>
                </a:lnTo>
                <a:lnTo>
                  <a:pt x="50681" y="1288005"/>
                </a:lnTo>
                <a:lnTo>
                  <a:pt x="24313" y="1259401"/>
                </a:lnTo>
                <a:lnTo>
                  <a:pt x="7061" y="1230798"/>
                </a:lnTo>
                <a:lnTo>
                  <a:pt x="0" y="1187892"/>
                </a:lnTo>
                <a:lnTo>
                  <a:pt x="5754" y="1152138"/>
                </a:lnTo>
                <a:lnTo>
                  <a:pt x="51586" y="1094931"/>
                </a:lnTo>
                <a:lnTo>
                  <a:pt x="237000" y="1037724"/>
                </a:lnTo>
                <a:lnTo>
                  <a:pt x="287730" y="1030573"/>
                </a:lnTo>
                <a:lnTo>
                  <a:pt x="389342" y="1001969"/>
                </a:lnTo>
                <a:lnTo>
                  <a:pt x="440226" y="994818"/>
                </a:lnTo>
                <a:lnTo>
                  <a:pt x="542162" y="966215"/>
                </a:lnTo>
                <a:lnTo>
                  <a:pt x="593215" y="959064"/>
                </a:lnTo>
                <a:lnTo>
                  <a:pt x="644328" y="944762"/>
                </a:lnTo>
                <a:lnTo>
                  <a:pt x="695502" y="937611"/>
                </a:lnTo>
                <a:lnTo>
                  <a:pt x="746739" y="923309"/>
                </a:lnTo>
                <a:lnTo>
                  <a:pt x="798039" y="916158"/>
                </a:lnTo>
                <a:lnTo>
                  <a:pt x="847654" y="901857"/>
                </a:lnTo>
                <a:lnTo>
                  <a:pt x="932163" y="889692"/>
                </a:lnTo>
                <a:lnTo>
                  <a:pt x="932163" y="1080629"/>
                </a:lnTo>
                <a:lnTo>
                  <a:pt x="147308" y="1080629"/>
                </a:lnTo>
                <a:lnTo>
                  <a:pt x="147308" y="1302307"/>
                </a:lnTo>
                <a:lnTo>
                  <a:pt x="932163" y="1302307"/>
                </a:lnTo>
                <a:lnTo>
                  <a:pt x="932163" y="1430827"/>
                </a:lnTo>
                <a:close/>
              </a:path>
              <a:path w="932180" h="1874520">
                <a:moveTo>
                  <a:pt x="147308" y="1302307"/>
                </a:moveTo>
                <a:lnTo>
                  <a:pt x="147308" y="1080629"/>
                </a:lnTo>
                <a:lnTo>
                  <a:pt x="396517" y="1116383"/>
                </a:lnTo>
                <a:lnTo>
                  <a:pt x="446393" y="1130685"/>
                </a:lnTo>
                <a:lnTo>
                  <a:pt x="713026" y="1168922"/>
                </a:lnTo>
                <a:lnTo>
                  <a:pt x="696619" y="1173591"/>
                </a:lnTo>
                <a:lnTo>
                  <a:pt x="646406" y="1180742"/>
                </a:lnTo>
                <a:lnTo>
                  <a:pt x="596242" y="1195043"/>
                </a:lnTo>
                <a:lnTo>
                  <a:pt x="546130" y="1202194"/>
                </a:lnTo>
                <a:lnTo>
                  <a:pt x="496070" y="1216496"/>
                </a:lnTo>
                <a:lnTo>
                  <a:pt x="446066" y="1223647"/>
                </a:lnTo>
                <a:lnTo>
                  <a:pt x="346231" y="1252250"/>
                </a:lnTo>
                <a:lnTo>
                  <a:pt x="296404" y="1259401"/>
                </a:lnTo>
                <a:lnTo>
                  <a:pt x="147308" y="1302307"/>
                </a:lnTo>
                <a:close/>
              </a:path>
              <a:path w="932180" h="1874520">
                <a:moveTo>
                  <a:pt x="713026" y="1168922"/>
                </a:moveTo>
                <a:lnTo>
                  <a:pt x="446393" y="1130685"/>
                </a:lnTo>
                <a:lnTo>
                  <a:pt x="396517" y="1116383"/>
                </a:lnTo>
                <a:lnTo>
                  <a:pt x="147308" y="1080629"/>
                </a:lnTo>
                <a:lnTo>
                  <a:pt x="932163" y="1080629"/>
                </a:lnTo>
                <a:lnTo>
                  <a:pt x="932163" y="1120977"/>
                </a:lnTo>
                <a:lnTo>
                  <a:pt x="897929" y="1130685"/>
                </a:lnTo>
                <a:lnTo>
                  <a:pt x="847537" y="1137836"/>
                </a:lnTo>
                <a:lnTo>
                  <a:pt x="797187" y="1152138"/>
                </a:lnTo>
                <a:lnTo>
                  <a:pt x="746880" y="1159289"/>
                </a:lnTo>
                <a:lnTo>
                  <a:pt x="713026" y="1168922"/>
                </a:lnTo>
                <a:close/>
              </a:path>
              <a:path w="932180" h="1874520">
                <a:moveTo>
                  <a:pt x="932163" y="1302307"/>
                </a:moveTo>
                <a:lnTo>
                  <a:pt x="147308" y="1302307"/>
                </a:lnTo>
                <a:lnTo>
                  <a:pt x="296404" y="1259401"/>
                </a:lnTo>
                <a:lnTo>
                  <a:pt x="346231" y="1252250"/>
                </a:lnTo>
                <a:lnTo>
                  <a:pt x="446066" y="1223647"/>
                </a:lnTo>
                <a:lnTo>
                  <a:pt x="496070" y="1216496"/>
                </a:lnTo>
                <a:lnTo>
                  <a:pt x="546130" y="1202194"/>
                </a:lnTo>
                <a:lnTo>
                  <a:pt x="596242" y="1195043"/>
                </a:lnTo>
                <a:lnTo>
                  <a:pt x="646406" y="1180742"/>
                </a:lnTo>
                <a:lnTo>
                  <a:pt x="696619" y="1173591"/>
                </a:lnTo>
                <a:lnTo>
                  <a:pt x="713026" y="1168922"/>
                </a:lnTo>
                <a:lnTo>
                  <a:pt x="932163" y="1200460"/>
                </a:lnTo>
                <a:lnTo>
                  <a:pt x="932163" y="1302307"/>
                </a:lnTo>
                <a:close/>
              </a:path>
              <a:path w="932180" h="1874520">
                <a:moveTo>
                  <a:pt x="643580" y="1874378"/>
                </a:moveTo>
                <a:lnTo>
                  <a:pt x="597412" y="1874378"/>
                </a:lnTo>
                <a:lnTo>
                  <a:pt x="556339" y="1867227"/>
                </a:lnTo>
                <a:lnTo>
                  <a:pt x="523311" y="1838624"/>
                </a:lnTo>
                <a:lnTo>
                  <a:pt x="501277" y="1795718"/>
                </a:lnTo>
                <a:lnTo>
                  <a:pt x="497713" y="1752813"/>
                </a:lnTo>
                <a:lnTo>
                  <a:pt x="512450" y="1709908"/>
                </a:lnTo>
                <a:lnTo>
                  <a:pt x="541803" y="1674153"/>
                </a:lnTo>
                <a:lnTo>
                  <a:pt x="582082" y="1652700"/>
                </a:lnTo>
                <a:lnTo>
                  <a:pt x="632260" y="1645550"/>
                </a:lnTo>
                <a:lnTo>
                  <a:pt x="682496" y="1631248"/>
                </a:lnTo>
                <a:lnTo>
                  <a:pt x="783112" y="1616946"/>
                </a:lnTo>
                <a:lnTo>
                  <a:pt x="833474" y="1602644"/>
                </a:lnTo>
                <a:lnTo>
                  <a:pt x="932163" y="1588641"/>
                </a:lnTo>
                <a:lnTo>
                  <a:pt x="932163" y="1818427"/>
                </a:lnTo>
                <a:lnTo>
                  <a:pt x="891243" y="1824322"/>
                </a:lnTo>
                <a:lnTo>
                  <a:pt x="841656" y="1838624"/>
                </a:lnTo>
                <a:lnTo>
                  <a:pt x="742563" y="1852926"/>
                </a:lnTo>
                <a:lnTo>
                  <a:pt x="693058" y="1867227"/>
                </a:lnTo>
                <a:lnTo>
                  <a:pt x="643580" y="1874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1" name="bg object 1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49" y="9119061"/>
            <a:ext cx="2136229" cy="1167130"/>
          </a:xfrm>
          <a:prstGeom prst="rect">
            <a:avLst/>
          </a:prstGeom>
        </p:spPr>
      </p:pic>
      <p:sp>
        <p:nvSpPr>
          <p:cNvPr id="182" name="bg object 18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565774" y="25399"/>
                </a:moveTo>
                <a:lnTo>
                  <a:pt x="440724" y="25399"/>
                </a:lnTo>
                <a:lnTo>
                  <a:pt x="442213" y="0"/>
                </a:lnTo>
                <a:lnTo>
                  <a:pt x="506288" y="0"/>
                </a:lnTo>
                <a:lnTo>
                  <a:pt x="565774" y="25399"/>
                </a:lnTo>
                <a:close/>
              </a:path>
              <a:path w="1287780" h="2679700">
                <a:moveTo>
                  <a:pt x="617505" y="190499"/>
                </a:moveTo>
                <a:lnTo>
                  <a:pt x="606464" y="177799"/>
                </a:lnTo>
                <a:lnTo>
                  <a:pt x="596912" y="177799"/>
                </a:lnTo>
                <a:lnTo>
                  <a:pt x="589593" y="1650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01599"/>
                </a:lnTo>
                <a:lnTo>
                  <a:pt x="475460" y="63499"/>
                </a:lnTo>
                <a:lnTo>
                  <a:pt x="446679" y="38099"/>
                </a:lnTo>
                <a:lnTo>
                  <a:pt x="442213" y="25399"/>
                </a:lnTo>
                <a:lnTo>
                  <a:pt x="565774" y="25399"/>
                </a:lnTo>
                <a:lnTo>
                  <a:pt x="558441" y="0"/>
                </a:lnTo>
                <a:lnTo>
                  <a:pt x="613412" y="0"/>
                </a:lnTo>
                <a:lnTo>
                  <a:pt x="619366" y="25399"/>
                </a:lnTo>
                <a:lnTo>
                  <a:pt x="631276" y="380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14299"/>
                </a:lnTo>
                <a:lnTo>
                  <a:pt x="635246" y="126999"/>
                </a:lnTo>
                <a:lnTo>
                  <a:pt x="625569" y="152399"/>
                </a:lnTo>
                <a:lnTo>
                  <a:pt x="629291" y="177799"/>
                </a:lnTo>
                <a:lnTo>
                  <a:pt x="617505" y="1904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25399"/>
                </a:lnTo>
                <a:lnTo>
                  <a:pt x="682511" y="380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6788" y="241299"/>
                </a:moveTo>
                <a:lnTo>
                  <a:pt x="716627" y="241299"/>
                </a:lnTo>
                <a:lnTo>
                  <a:pt x="740446" y="215899"/>
                </a:lnTo>
                <a:lnTo>
                  <a:pt x="731514" y="215899"/>
                </a:lnTo>
                <a:lnTo>
                  <a:pt x="724567" y="190499"/>
                </a:lnTo>
                <a:lnTo>
                  <a:pt x="629291" y="190499"/>
                </a:lnTo>
                <a:lnTo>
                  <a:pt x="700748" y="152399"/>
                </a:lnTo>
                <a:lnTo>
                  <a:pt x="676929" y="1015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77799"/>
                </a:lnTo>
                <a:lnTo>
                  <a:pt x="808082" y="190499"/>
                </a:lnTo>
                <a:lnTo>
                  <a:pt x="827658" y="215899"/>
                </a:lnTo>
                <a:lnTo>
                  <a:pt x="846788" y="241299"/>
                </a:lnTo>
                <a:close/>
              </a:path>
              <a:path w="1287780" h="2679700">
                <a:moveTo>
                  <a:pt x="843662" y="609599"/>
                </a:moveTo>
                <a:lnTo>
                  <a:pt x="818630" y="571499"/>
                </a:lnTo>
                <a:lnTo>
                  <a:pt x="791613" y="5333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68299"/>
                </a:lnTo>
                <a:lnTo>
                  <a:pt x="641200" y="317499"/>
                </a:lnTo>
                <a:lnTo>
                  <a:pt x="623336" y="304799"/>
                </a:lnTo>
                <a:lnTo>
                  <a:pt x="605472" y="2793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190499"/>
                </a:lnTo>
                <a:lnTo>
                  <a:pt x="724567" y="190499"/>
                </a:lnTo>
                <a:lnTo>
                  <a:pt x="718612" y="215899"/>
                </a:lnTo>
                <a:lnTo>
                  <a:pt x="706703" y="215899"/>
                </a:lnTo>
                <a:lnTo>
                  <a:pt x="700748" y="228599"/>
                </a:lnTo>
                <a:lnTo>
                  <a:pt x="708688" y="241299"/>
                </a:lnTo>
                <a:lnTo>
                  <a:pt x="846788" y="241299"/>
                </a:lnTo>
                <a:lnTo>
                  <a:pt x="859541" y="253999"/>
                </a:lnTo>
                <a:lnTo>
                  <a:pt x="780144" y="2793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29592" y="355599"/>
                </a:lnTo>
                <a:lnTo>
                  <a:pt x="935960" y="368299"/>
                </a:lnTo>
                <a:lnTo>
                  <a:pt x="935671" y="380999"/>
                </a:lnTo>
                <a:lnTo>
                  <a:pt x="843662" y="380999"/>
                </a:lnTo>
                <a:lnTo>
                  <a:pt x="915119" y="507999"/>
                </a:lnTo>
                <a:lnTo>
                  <a:pt x="1037253" y="507999"/>
                </a:lnTo>
                <a:lnTo>
                  <a:pt x="1064235" y="533399"/>
                </a:lnTo>
                <a:lnTo>
                  <a:pt x="1089791" y="571499"/>
                </a:lnTo>
                <a:lnTo>
                  <a:pt x="1101732" y="584199"/>
                </a:lnTo>
                <a:lnTo>
                  <a:pt x="907179" y="584199"/>
                </a:lnTo>
                <a:lnTo>
                  <a:pt x="843662" y="609599"/>
                </a:lnTo>
                <a:close/>
              </a:path>
              <a:path w="1287780" h="2679700">
                <a:moveTo>
                  <a:pt x="929592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26408" y="342899"/>
                </a:lnTo>
                <a:lnTo>
                  <a:pt x="929592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671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28259" y="507999"/>
                </a:moveTo>
                <a:lnTo>
                  <a:pt x="915119" y="5079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close/>
              </a:path>
              <a:path w="1287780" h="2679700">
                <a:moveTo>
                  <a:pt x="430799" y="1320799"/>
                </a:moveTo>
                <a:lnTo>
                  <a:pt x="269029" y="1320799"/>
                </a:lnTo>
                <a:lnTo>
                  <a:pt x="113213" y="1282699"/>
                </a:lnTo>
                <a:lnTo>
                  <a:pt x="89270" y="1282699"/>
                </a:lnTo>
                <a:lnTo>
                  <a:pt x="64583" y="1269999"/>
                </a:lnTo>
                <a:lnTo>
                  <a:pt x="9998" y="1269999"/>
                </a:lnTo>
                <a:lnTo>
                  <a:pt x="0" y="1231899"/>
                </a:lnTo>
                <a:lnTo>
                  <a:pt x="1470" y="1181099"/>
                </a:lnTo>
                <a:lnTo>
                  <a:pt x="13967" y="1142999"/>
                </a:lnTo>
                <a:lnTo>
                  <a:pt x="37051" y="11175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28699"/>
                </a:lnTo>
                <a:lnTo>
                  <a:pt x="848996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990599"/>
                </a:lnTo>
                <a:lnTo>
                  <a:pt x="994515" y="800099"/>
                </a:lnTo>
                <a:lnTo>
                  <a:pt x="1042153" y="736599"/>
                </a:lnTo>
                <a:lnTo>
                  <a:pt x="883360" y="660399"/>
                </a:lnTo>
                <a:lnTo>
                  <a:pt x="907179" y="584199"/>
                </a:lnTo>
                <a:lnTo>
                  <a:pt x="1101732" y="584199"/>
                </a:lnTo>
                <a:lnTo>
                  <a:pt x="1113674" y="596899"/>
                </a:lnTo>
                <a:lnTo>
                  <a:pt x="1143654" y="622299"/>
                </a:lnTo>
                <a:lnTo>
                  <a:pt x="1174396" y="660399"/>
                </a:lnTo>
                <a:lnTo>
                  <a:pt x="1200565" y="673099"/>
                </a:lnTo>
                <a:lnTo>
                  <a:pt x="1216825" y="723899"/>
                </a:lnTo>
                <a:lnTo>
                  <a:pt x="1205536" y="736599"/>
                </a:lnTo>
                <a:lnTo>
                  <a:pt x="1192014" y="774699"/>
                </a:lnTo>
                <a:lnTo>
                  <a:pt x="1188913" y="8000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76299"/>
                </a:lnTo>
                <a:lnTo>
                  <a:pt x="1216825" y="8762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66799"/>
                </a:lnTo>
                <a:lnTo>
                  <a:pt x="819843" y="1066799"/>
                </a:lnTo>
                <a:lnTo>
                  <a:pt x="843662" y="1142999"/>
                </a:lnTo>
                <a:lnTo>
                  <a:pt x="1287600" y="11429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1937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877773" y="1295399"/>
                </a:lnTo>
                <a:lnTo>
                  <a:pt x="681487" y="1308099"/>
                </a:lnTo>
                <a:lnTo>
                  <a:pt x="481819" y="1308099"/>
                </a:lnTo>
                <a:lnTo>
                  <a:pt x="430799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72403" y="888999"/>
                </a:lnTo>
                <a:lnTo>
                  <a:pt x="1216825" y="876299"/>
                </a:lnTo>
                <a:lnTo>
                  <a:pt x="1287600" y="8762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362051" y="1079499"/>
                </a:lnTo>
                <a:lnTo>
                  <a:pt x="411957" y="1079499"/>
                </a:lnTo>
                <a:lnTo>
                  <a:pt x="462558" y="1066799"/>
                </a:lnTo>
                <a:lnTo>
                  <a:pt x="510260" y="1066799"/>
                </a:lnTo>
                <a:lnTo>
                  <a:pt x="558342" y="1054099"/>
                </a:lnTo>
                <a:lnTo>
                  <a:pt x="607187" y="1054099"/>
                </a:lnTo>
                <a:lnTo>
                  <a:pt x="708687" y="10413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42999"/>
                </a:moveTo>
                <a:lnTo>
                  <a:pt x="843662" y="1142999"/>
                </a:lnTo>
                <a:lnTo>
                  <a:pt x="891300" y="1104899"/>
                </a:lnTo>
                <a:lnTo>
                  <a:pt x="819843" y="1066799"/>
                </a:lnTo>
                <a:lnTo>
                  <a:pt x="1287600" y="10667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42999"/>
                </a:lnTo>
                <a:close/>
              </a:path>
              <a:path w="1287780" h="2679700">
                <a:moveTo>
                  <a:pt x="1287600" y="1142999"/>
                </a:moveTo>
                <a:lnTo>
                  <a:pt x="1232705" y="11429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429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689099"/>
                </a:moveTo>
                <a:lnTo>
                  <a:pt x="1026274" y="16890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62099"/>
                </a:lnTo>
                <a:lnTo>
                  <a:pt x="1042153" y="1523999"/>
                </a:lnTo>
                <a:lnTo>
                  <a:pt x="1061258" y="1498599"/>
                </a:lnTo>
                <a:lnTo>
                  <a:pt x="1102321" y="1422399"/>
                </a:lnTo>
                <a:lnTo>
                  <a:pt x="1126512" y="13715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73199"/>
                </a:lnTo>
                <a:lnTo>
                  <a:pt x="1287600" y="1498599"/>
                </a:lnTo>
                <a:lnTo>
                  <a:pt x="1161248" y="1498599"/>
                </a:lnTo>
                <a:lnTo>
                  <a:pt x="1139042" y="15112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62099"/>
                </a:lnTo>
                <a:lnTo>
                  <a:pt x="1185067" y="1562099"/>
                </a:lnTo>
                <a:lnTo>
                  <a:pt x="1224765" y="1574799"/>
                </a:lnTo>
                <a:lnTo>
                  <a:pt x="1205710" y="1676399"/>
                </a:lnTo>
                <a:lnTo>
                  <a:pt x="1058032" y="1676399"/>
                </a:lnTo>
                <a:lnTo>
                  <a:pt x="1089791" y="1689099"/>
                </a:lnTo>
                <a:close/>
              </a:path>
              <a:path w="1287780" h="2679700">
                <a:moveTo>
                  <a:pt x="1185067" y="1562099"/>
                </a:moveTo>
                <a:lnTo>
                  <a:pt x="1097731" y="1562099"/>
                </a:lnTo>
                <a:lnTo>
                  <a:pt x="1114354" y="1549399"/>
                </a:lnTo>
                <a:lnTo>
                  <a:pt x="1162489" y="1549399"/>
                </a:lnTo>
                <a:lnTo>
                  <a:pt x="1161248" y="1498599"/>
                </a:lnTo>
                <a:lnTo>
                  <a:pt x="1287600" y="14985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16762" y="1549399"/>
                </a:lnTo>
                <a:lnTo>
                  <a:pt x="1185067" y="1562099"/>
                </a:lnTo>
                <a:close/>
              </a:path>
              <a:path w="1287780" h="2679700">
                <a:moveTo>
                  <a:pt x="454618" y="26542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03499"/>
                </a:lnTo>
                <a:lnTo>
                  <a:pt x="414383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4891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494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55799"/>
                </a:lnTo>
                <a:lnTo>
                  <a:pt x="772205" y="19303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76399"/>
                </a:lnTo>
                <a:lnTo>
                  <a:pt x="947001" y="16509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689099"/>
                </a:lnTo>
                <a:lnTo>
                  <a:pt x="1089791" y="1689099"/>
                </a:lnTo>
                <a:lnTo>
                  <a:pt x="1119817" y="1713114"/>
                </a:lnTo>
                <a:lnTo>
                  <a:pt x="1120061" y="1714499"/>
                </a:lnTo>
                <a:lnTo>
                  <a:pt x="1167823" y="1714499"/>
                </a:lnTo>
                <a:lnTo>
                  <a:pt x="1164226" y="1739899"/>
                </a:lnTo>
                <a:lnTo>
                  <a:pt x="1159139" y="1752599"/>
                </a:lnTo>
                <a:lnTo>
                  <a:pt x="1153309" y="1777999"/>
                </a:lnTo>
                <a:lnTo>
                  <a:pt x="1126760" y="1828799"/>
                </a:lnTo>
                <a:lnTo>
                  <a:pt x="1101701" y="1879599"/>
                </a:lnTo>
                <a:lnTo>
                  <a:pt x="1070686" y="1917699"/>
                </a:lnTo>
                <a:lnTo>
                  <a:pt x="1026274" y="1943099"/>
                </a:lnTo>
                <a:lnTo>
                  <a:pt x="1015729" y="1955799"/>
                </a:lnTo>
                <a:lnTo>
                  <a:pt x="1007417" y="1968499"/>
                </a:lnTo>
                <a:lnTo>
                  <a:pt x="1000594" y="1993899"/>
                </a:lnTo>
                <a:lnTo>
                  <a:pt x="994515" y="2006599"/>
                </a:lnTo>
                <a:lnTo>
                  <a:pt x="974418" y="2057399"/>
                </a:lnTo>
                <a:lnTo>
                  <a:pt x="946877" y="2095499"/>
                </a:lnTo>
                <a:lnTo>
                  <a:pt x="907427" y="21208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85999"/>
                </a:lnTo>
                <a:lnTo>
                  <a:pt x="819843" y="22859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12999"/>
                </a:lnTo>
                <a:lnTo>
                  <a:pt x="716627" y="24637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65399"/>
                </a:lnTo>
                <a:lnTo>
                  <a:pt x="581653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03499"/>
                </a:lnTo>
                <a:lnTo>
                  <a:pt x="587608" y="2616199"/>
                </a:lnTo>
                <a:lnTo>
                  <a:pt x="478437" y="2616199"/>
                </a:lnTo>
                <a:lnTo>
                  <a:pt x="454618" y="2654299"/>
                </a:lnTo>
                <a:close/>
              </a:path>
              <a:path w="1287780" h="2679700">
                <a:moveTo>
                  <a:pt x="1167823" y="1714499"/>
                </a:moveTo>
                <a:lnTo>
                  <a:pt x="1121550" y="1714499"/>
                </a:lnTo>
                <a:lnTo>
                  <a:pt x="1119817" y="1713114"/>
                </a:lnTo>
                <a:lnTo>
                  <a:pt x="1115595" y="1689099"/>
                </a:lnTo>
                <a:lnTo>
                  <a:pt x="1108152" y="1676399"/>
                </a:lnTo>
                <a:lnTo>
                  <a:pt x="1205710" y="1676399"/>
                </a:lnTo>
                <a:lnTo>
                  <a:pt x="1200946" y="1689099"/>
                </a:lnTo>
                <a:lnTo>
                  <a:pt x="1169188" y="1689099"/>
                </a:lnTo>
                <a:lnTo>
                  <a:pt x="1167898" y="1713114"/>
                </a:lnTo>
                <a:lnTo>
                  <a:pt x="1167823" y="1714499"/>
                </a:lnTo>
                <a:close/>
              </a:path>
              <a:path w="1287780" h="2679700">
                <a:moveTo>
                  <a:pt x="1121550" y="1714499"/>
                </a:moveTo>
                <a:lnTo>
                  <a:pt x="1120061" y="1714499"/>
                </a:lnTo>
                <a:lnTo>
                  <a:pt x="1119817" y="1713114"/>
                </a:lnTo>
                <a:lnTo>
                  <a:pt x="1121550" y="17144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921034"/>
            <a:ext cx="3018155" cy="890905"/>
          </a:xfrm>
          <a:custGeom>
            <a:avLst/>
            <a:gdLst/>
            <a:ahLst/>
            <a:cxnLst/>
            <a:rect l="l" t="t" r="r" b="b"/>
            <a:pathLst>
              <a:path w="3018155" h="890904">
                <a:moveTo>
                  <a:pt x="1061656" y="890389"/>
                </a:moveTo>
                <a:lnTo>
                  <a:pt x="1027021" y="869983"/>
                </a:lnTo>
                <a:lnTo>
                  <a:pt x="1007372" y="826281"/>
                </a:lnTo>
                <a:lnTo>
                  <a:pt x="997548" y="789295"/>
                </a:lnTo>
                <a:lnTo>
                  <a:pt x="979771" y="743052"/>
                </a:lnTo>
                <a:lnTo>
                  <a:pt x="959984" y="697699"/>
                </a:lnTo>
                <a:lnTo>
                  <a:pt x="918402" y="607746"/>
                </a:lnTo>
                <a:lnTo>
                  <a:pt x="898615" y="562188"/>
                </a:lnTo>
                <a:lnTo>
                  <a:pt x="880838" y="515602"/>
                </a:lnTo>
                <a:lnTo>
                  <a:pt x="866320" y="470441"/>
                </a:lnTo>
                <a:lnTo>
                  <a:pt x="853520" y="424022"/>
                </a:lnTo>
                <a:lnTo>
                  <a:pt x="841722" y="376792"/>
                </a:lnTo>
                <a:lnTo>
                  <a:pt x="830207" y="329196"/>
                </a:lnTo>
                <a:lnTo>
                  <a:pt x="818260" y="281681"/>
                </a:lnTo>
                <a:lnTo>
                  <a:pt x="805162" y="234694"/>
                </a:lnTo>
                <a:lnTo>
                  <a:pt x="790198" y="188681"/>
                </a:lnTo>
                <a:lnTo>
                  <a:pt x="772649" y="144089"/>
                </a:lnTo>
                <a:lnTo>
                  <a:pt x="750977" y="99719"/>
                </a:lnTo>
                <a:lnTo>
                  <a:pt x="749334" y="97254"/>
                </a:lnTo>
                <a:lnTo>
                  <a:pt x="747690" y="93966"/>
                </a:lnTo>
                <a:lnTo>
                  <a:pt x="731149" y="129205"/>
                </a:lnTo>
                <a:lnTo>
                  <a:pt x="713992" y="173691"/>
                </a:lnTo>
                <a:lnTo>
                  <a:pt x="697140" y="223596"/>
                </a:lnTo>
                <a:lnTo>
                  <a:pt x="680374" y="278554"/>
                </a:lnTo>
                <a:lnTo>
                  <a:pt x="663940" y="336977"/>
                </a:lnTo>
                <a:lnTo>
                  <a:pt x="648089" y="397275"/>
                </a:lnTo>
                <a:lnTo>
                  <a:pt x="633068" y="457858"/>
                </a:lnTo>
                <a:lnTo>
                  <a:pt x="619124" y="517137"/>
                </a:lnTo>
                <a:lnTo>
                  <a:pt x="606507" y="573522"/>
                </a:lnTo>
                <a:lnTo>
                  <a:pt x="595465" y="625424"/>
                </a:lnTo>
                <a:lnTo>
                  <a:pt x="586246" y="671254"/>
                </a:lnTo>
                <a:lnTo>
                  <a:pt x="579097" y="709421"/>
                </a:lnTo>
                <a:lnTo>
                  <a:pt x="573318" y="747070"/>
                </a:lnTo>
                <a:lnTo>
                  <a:pt x="571597" y="760734"/>
                </a:lnTo>
                <a:lnTo>
                  <a:pt x="562338" y="804012"/>
                </a:lnTo>
                <a:lnTo>
                  <a:pt x="541084" y="839881"/>
                </a:lnTo>
                <a:lnTo>
                  <a:pt x="506873" y="853403"/>
                </a:lnTo>
                <a:lnTo>
                  <a:pt x="497690" y="852505"/>
                </a:lnTo>
                <a:lnTo>
                  <a:pt x="457738" y="821760"/>
                </a:lnTo>
                <a:lnTo>
                  <a:pt x="417825" y="761659"/>
                </a:lnTo>
                <a:lnTo>
                  <a:pt x="395094" y="721899"/>
                </a:lnTo>
                <a:lnTo>
                  <a:pt x="374300" y="683562"/>
                </a:lnTo>
                <a:lnTo>
                  <a:pt x="352519" y="642043"/>
                </a:lnTo>
                <a:lnTo>
                  <a:pt x="329999" y="598108"/>
                </a:lnTo>
                <a:lnTo>
                  <a:pt x="306986" y="552522"/>
                </a:lnTo>
                <a:lnTo>
                  <a:pt x="237453" y="413493"/>
                </a:lnTo>
                <a:lnTo>
                  <a:pt x="214933" y="368942"/>
                </a:lnTo>
                <a:lnTo>
                  <a:pt x="193152" y="326560"/>
                </a:lnTo>
                <a:lnTo>
                  <a:pt x="172358" y="287113"/>
                </a:lnTo>
                <a:lnTo>
                  <a:pt x="147496" y="243963"/>
                </a:lnTo>
                <a:lnTo>
                  <a:pt x="123866" y="205745"/>
                </a:lnTo>
                <a:lnTo>
                  <a:pt x="108226" y="250511"/>
                </a:lnTo>
                <a:lnTo>
                  <a:pt x="76290" y="340468"/>
                </a:lnTo>
                <a:lnTo>
                  <a:pt x="60477" y="385639"/>
                </a:lnTo>
                <a:lnTo>
                  <a:pt x="45087" y="430925"/>
                </a:lnTo>
                <a:lnTo>
                  <a:pt x="30362" y="476317"/>
                </a:lnTo>
                <a:lnTo>
                  <a:pt x="16542" y="521806"/>
                </a:lnTo>
                <a:lnTo>
                  <a:pt x="3868" y="567382"/>
                </a:lnTo>
                <a:lnTo>
                  <a:pt x="0" y="585066"/>
                </a:lnTo>
                <a:lnTo>
                  <a:pt x="0" y="320439"/>
                </a:lnTo>
                <a:lnTo>
                  <a:pt x="38778" y="213257"/>
                </a:lnTo>
                <a:lnTo>
                  <a:pt x="55648" y="166293"/>
                </a:lnTo>
                <a:lnTo>
                  <a:pt x="58512" y="156520"/>
                </a:lnTo>
                <a:lnTo>
                  <a:pt x="61299" y="145438"/>
                </a:lnTo>
                <a:lnTo>
                  <a:pt x="64548" y="134509"/>
                </a:lnTo>
                <a:lnTo>
                  <a:pt x="95729" y="103007"/>
                </a:lnTo>
                <a:lnTo>
                  <a:pt x="107428" y="100541"/>
                </a:lnTo>
                <a:lnTo>
                  <a:pt x="112359" y="98897"/>
                </a:lnTo>
                <a:lnTo>
                  <a:pt x="156742" y="116157"/>
                </a:lnTo>
                <a:lnTo>
                  <a:pt x="189913" y="160078"/>
                </a:lnTo>
                <a:lnTo>
                  <a:pt x="222229" y="214616"/>
                </a:lnTo>
                <a:lnTo>
                  <a:pt x="242534" y="252090"/>
                </a:lnTo>
                <a:lnTo>
                  <a:pt x="264218" y="293478"/>
                </a:lnTo>
                <a:lnTo>
                  <a:pt x="286991" y="337921"/>
                </a:lnTo>
                <a:lnTo>
                  <a:pt x="310564" y="384566"/>
                </a:lnTo>
                <a:lnTo>
                  <a:pt x="383196" y="529146"/>
                </a:lnTo>
                <a:lnTo>
                  <a:pt x="407081" y="576035"/>
                </a:lnTo>
                <a:lnTo>
                  <a:pt x="430320" y="620846"/>
                </a:lnTo>
                <a:lnTo>
                  <a:pt x="452627" y="662722"/>
                </a:lnTo>
                <a:lnTo>
                  <a:pt x="474921" y="702893"/>
                </a:lnTo>
                <a:lnTo>
                  <a:pt x="495366" y="737515"/>
                </a:lnTo>
                <a:lnTo>
                  <a:pt x="495366" y="732584"/>
                </a:lnTo>
                <a:lnTo>
                  <a:pt x="496188" y="729296"/>
                </a:lnTo>
                <a:lnTo>
                  <a:pt x="496188" y="727652"/>
                </a:lnTo>
                <a:lnTo>
                  <a:pt x="501168" y="698981"/>
                </a:lnTo>
                <a:lnTo>
                  <a:pt x="508365" y="661367"/>
                </a:lnTo>
                <a:lnTo>
                  <a:pt x="517547" y="616285"/>
                </a:lnTo>
                <a:lnTo>
                  <a:pt x="528480" y="565210"/>
                </a:lnTo>
                <a:lnTo>
                  <a:pt x="540930" y="509616"/>
                </a:lnTo>
                <a:lnTo>
                  <a:pt x="554664" y="450979"/>
                </a:lnTo>
                <a:lnTo>
                  <a:pt x="569449" y="390773"/>
                </a:lnTo>
                <a:lnTo>
                  <a:pt x="585050" y="330473"/>
                </a:lnTo>
                <a:lnTo>
                  <a:pt x="601235" y="271553"/>
                </a:lnTo>
                <a:lnTo>
                  <a:pt x="617771" y="215488"/>
                </a:lnTo>
                <a:lnTo>
                  <a:pt x="634423" y="163753"/>
                </a:lnTo>
                <a:lnTo>
                  <a:pt x="650958" y="117823"/>
                </a:lnTo>
                <a:lnTo>
                  <a:pt x="667143" y="79172"/>
                </a:lnTo>
                <a:lnTo>
                  <a:pt x="690773" y="37563"/>
                </a:lnTo>
                <a:lnTo>
                  <a:pt x="723765" y="5933"/>
                </a:lnTo>
                <a:lnTo>
                  <a:pt x="744954" y="0"/>
                </a:lnTo>
                <a:lnTo>
                  <a:pt x="755087" y="269"/>
                </a:lnTo>
                <a:lnTo>
                  <a:pt x="792894" y="19995"/>
                </a:lnTo>
                <a:lnTo>
                  <a:pt x="816126" y="54669"/>
                </a:lnTo>
                <a:lnTo>
                  <a:pt x="843086" y="109050"/>
                </a:lnTo>
                <a:lnTo>
                  <a:pt x="861250" y="154822"/>
                </a:lnTo>
                <a:lnTo>
                  <a:pt x="876850" y="202061"/>
                </a:lnTo>
                <a:lnTo>
                  <a:pt x="890583" y="250316"/>
                </a:lnTo>
                <a:lnTo>
                  <a:pt x="903146" y="299131"/>
                </a:lnTo>
                <a:lnTo>
                  <a:pt x="915236" y="348055"/>
                </a:lnTo>
                <a:lnTo>
                  <a:pt x="927548" y="396634"/>
                </a:lnTo>
                <a:lnTo>
                  <a:pt x="940781" y="444415"/>
                </a:lnTo>
                <a:lnTo>
                  <a:pt x="955630" y="490945"/>
                </a:lnTo>
                <a:lnTo>
                  <a:pt x="972472" y="535244"/>
                </a:lnTo>
                <a:lnTo>
                  <a:pt x="991185" y="578766"/>
                </a:lnTo>
                <a:lnTo>
                  <a:pt x="1010903" y="621833"/>
                </a:lnTo>
                <a:lnTo>
                  <a:pt x="1030758" y="664762"/>
                </a:lnTo>
                <a:lnTo>
                  <a:pt x="1049883" y="707873"/>
                </a:lnTo>
                <a:lnTo>
                  <a:pt x="1067409" y="751488"/>
                </a:lnTo>
                <a:lnTo>
                  <a:pt x="1069875" y="745734"/>
                </a:lnTo>
                <a:lnTo>
                  <a:pt x="1085160" y="693275"/>
                </a:lnTo>
                <a:lnTo>
                  <a:pt x="1097931" y="647948"/>
                </a:lnTo>
                <a:lnTo>
                  <a:pt x="1140250" y="494746"/>
                </a:lnTo>
                <a:lnTo>
                  <a:pt x="1155477" y="440947"/>
                </a:lnTo>
                <a:lnTo>
                  <a:pt x="1171159" y="387286"/>
                </a:lnTo>
                <a:lnTo>
                  <a:pt x="1187229" y="334665"/>
                </a:lnTo>
                <a:lnTo>
                  <a:pt x="1203625" y="283987"/>
                </a:lnTo>
                <a:lnTo>
                  <a:pt x="1220283" y="236155"/>
                </a:lnTo>
                <a:lnTo>
                  <a:pt x="1240008" y="185788"/>
                </a:lnTo>
                <a:lnTo>
                  <a:pt x="1259734" y="141431"/>
                </a:lnTo>
                <a:lnTo>
                  <a:pt x="1279460" y="104163"/>
                </a:lnTo>
                <a:lnTo>
                  <a:pt x="1311630" y="61642"/>
                </a:lnTo>
                <a:lnTo>
                  <a:pt x="1348500" y="37255"/>
                </a:lnTo>
                <a:lnTo>
                  <a:pt x="1363050" y="34391"/>
                </a:lnTo>
                <a:lnTo>
                  <a:pt x="1377985" y="35919"/>
                </a:lnTo>
                <a:lnTo>
                  <a:pt x="1418374" y="68461"/>
                </a:lnTo>
                <a:lnTo>
                  <a:pt x="1441375" y="111226"/>
                </a:lnTo>
                <a:lnTo>
                  <a:pt x="1461418" y="157018"/>
                </a:lnTo>
                <a:lnTo>
                  <a:pt x="1501890" y="248258"/>
                </a:lnTo>
                <a:lnTo>
                  <a:pt x="1542777" y="339201"/>
                </a:lnTo>
                <a:lnTo>
                  <a:pt x="1646028" y="566560"/>
                </a:lnTo>
                <a:lnTo>
                  <a:pt x="1665779" y="611186"/>
                </a:lnTo>
                <a:lnTo>
                  <a:pt x="1685068" y="656044"/>
                </a:lnTo>
                <a:lnTo>
                  <a:pt x="1703125" y="698899"/>
                </a:lnTo>
                <a:lnTo>
                  <a:pt x="1719177" y="737515"/>
                </a:lnTo>
                <a:lnTo>
                  <a:pt x="1732495" y="700982"/>
                </a:lnTo>
                <a:lnTo>
                  <a:pt x="1747225" y="659661"/>
                </a:lnTo>
                <a:lnTo>
                  <a:pt x="1798104" y="515759"/>
                </a:lnTo>
                <a:lnTo>
                  <a:pt x="1816702" y="464072"/>
                </a:lnTo>
                <a:lnTo>
                  <a:pt x="1835821" y="411988"/>
                </a:lnTo>
                <a:lnTo>
                  <a:pt x="1855286" y="360386"/>
                </a:lnTo>
                <a:lnTo>
                  <a:pt x="1874917" y="310144"/>
                </a:lnTo>
                <a:lnTo>
                  <a:pt x="1894537" y="262140"/>
                </a:lnTo>
                <a:lnTo>
                  <a:pt x="1913968" y="217251"/>
                </a:lnTo>
                <a:lnTo>
                  <a:pt x="1934863" y="172727"/>
                </a:lnTo>
                <a:lnTo>
                  <a:pt x="1955372" y="133520"/>
                </a:lnTo>
                <a:lnTo>
                  <a:pt x="1975110" y="100631"/>
                </a:lnTo>
                <a:lnTo>
                  <a:pt x="2005366" y="62862"/>
                </a:lnTo>
                <a:lnTo>
                  <a:pt x="2038076" y="41364"/>
                </a:lnTo>
                <a:lnTo>
                  <a:pt x="2048812" y="38757"/>
                </a:lnTo>
                <a:lnTo>
                  <a:pt x="2061089" y="39001"/>
                </a:lnTo>
                <a:lnTo>
                  <a:pt x="2108400" y="73431"/>
                </a:lnTo>
                <a:lnTo>
                  <a:pt x="2132389" y="109068"/>
                </a:lnTo>
                <a:lnTo>
                  <a:pt x="2159769" y="156880"/>
                </a:lnTo>
                <a:lnTo>
                  <a:pt x="2189306" y="214786"/>
                </a:lnTo>
                <a:lnTo>
                  <a:pt x="2210529" y="259380"/>
                </a:lnTo>
                <a:lnTo>
                  <a:pt x="2232520" y="307094"/>
                </a:lnTo>
                <a:lnTo>
                  <a:pt x="2255019" y="357039"/>
                </a:lnTo>
                <a:lnTo>
                  <a:pt x="2277767" y="408328"/>
                </a:lnTo>
                <a:lnTo>
                  <a:pt x="2344902" y="561386"/>
                </a:lnTo>
                <a:lnTo>
                  <a:pt x="2366045" y="609177"/>
                </a:lnTo>
                <a:lnTo>
                  <a:pt x="2386138" y="653874"/>
                </a:lnTo>
                <a:lnTo>
                  <a:pt x="2404922" y="694590"/>
                </a:lnTo>
                <a:lnTo>
                  <a:pt x="2422136" y="730437"/>
                </a:lnTo>
                <a:lnTo>
                  <a:pt x="2437520" y="760528"/>
                </a:lnTo>
                <a:lnTo>
                  <a:pt x="2463179" y="700080"/>
                </a:lnTo>
                <a:lnTo>
                  <a:pt x="2472040" y="678338"/>
                </a:lnTo>
                <a:lnTo>
                  <a:pt x="2504390" y="589080"/>
                </a:lnTo>
                <a:lnTo>
                  <a:pt x="2522155" y="540604"/>
                </a:lnTo>
                <a:lnTo>
                  <a:pt x="2540882" y="490747"/>
                </a:lnTo>
                <a:lnTo>
                  <a:pt x="2560497" y="440398"/>
                </a:lnTo>
                <a:lnTo>
                  <a:pt x="2580925" y="390443"/>
                </a:lnTo>
                <a:lnTo>
                  <a:pt x="2602093" y="341769"/>
                </a:lnTo>
                <a:lnTo>
                  <a:pt x="2623927" y="295266"/>
                </a:lnTo>
                <a:lnTo>
                  <a:pt x="2646353" y="251821"/>
                </a:lnTo>
                <a:lnTo>
                  <a:pt x="2669296" y="212320"/>
                </a:lnTo>
                <a:lnTo>
                  <a:pt x="2698808" y="169786"/>
                </a:lnTo>
                <a:lnTo>
                  <a:pt x="2729090" y="135267"/>
                </a:lnTo>
                <a:lnTo>
                  <a:pt x="2759680" y="109685"/>
                </a:lnTo>
                <a:lnTo>
                  <a:pt x="2803818" y="90730"/>
                </a:lnTo>
                <a:lnTo>
                  <a:pt x="2817752" y="90884"/>
                </a:lnTo>
                <a:lnTo>
                  <a:pt x="2863021" y="115310"/>
                </a:lnTo>
                <a:lnTo>
                  <a:pt x="2897669" y="162621"/>
                </a:lnTo>
                <a:lnTo>
                  <a:pt x="2934361" y="242788"/>
                </a:lnTo>
                <a:lnTo>
                  <a:pt x="2953549" y="295993"/>
                </a:lnTo>
                <a:lnTo>
                  <a:pt x="2971243" y="351801"/>
                </a:lnTo>
                <a:lnTo>
                  <a:pt x="2986895" y="407336"/>
                </a:lnTo>
                <a:lnTo>
                  <a:pt x="2999959" y="459722"/>
                </a:lnTo>
                <a:lnTo>
                  <a:pt x="3009889" y="506084"/>
                </a:lnTo>
                <a:lnTo>
                  <a:pt x="3017949" y="564441"/>
                </a:lnTo>
                <a:lnTo>
                  <a:pt x="3017680" y="581251"/>
                </a:lnTo>
                <a:lnTo>
                  <a:pt x="2990660" y="621216"/>
                </a:lnTo>
                <a:lnTo>
                  <a:pt x="2975532" y="623271"/>
                </a:lnTo>
                <a:lnTo>
                  <a:pt x="2960249" y="619161"/>
                </a:lnTo>
                <a:lnTo>
                  <a:pt x="2949051" y="611174"/>
                </a:lnTo>
                <a:lnTo>
                  <a:pt x="2941551" y="600258"/>
                </a:lnTo>
                <a:lnTo>
                  <a:pt x="2938058" y="587492"/>
                </a:lnTo>
                <a:lnTo>
                  <a:pt x="2938880" y="573135"/>
                </a:lnTo>
                <a:lnTo>
                  <a:pt x="2935621" y="543664"/>
                </a:lnTo>
                <a:lnTo>
                  <a:pt x="2927704" y="501411"/>
                </a:lnTo>
                <a:lnTo>
                  <a:pt x="2915804" y="450101"/>
                </a:lnTo>
                <a:lnTo>
                  <a:pt x="2900598" y="393457"/>
                </a:lnTo>
                <a:lnTo>
                  <a:pt x="2882761" y="335203"/>
                </a:lnTo>
                <a:lnTo>
                  <a:pt x="2862968" y="279062"/>
                </a:lnTo>
                <a:lnTo>
                  <a:pt x="2841896" y="228758"/>
                </a:lnTo>
                <a:lnTo>
                  <a:pt x="2813694" y="182642"/>
                </a:lnTo>
                <a:lnTo>
                  <a:pt x="2806554" y="172869"/>
                </a:lnTo>
                <a:lnTo>
                  <a:pt x="2798540" y="177928"/>
                </a:lnTo>
                <a:lnTo>
                  <a:pt x="2761093" y="216661"/>
                </a:lnTo>
                <a:lnTo>
                  <a:pt x="2735203" y="254211"/>
                </a:lnTo>
                <a:lnTo>
                  <a:pt x="2700113" y="318279"/>
                </a:lnTo>
                <a:lnTo>
                  <a:pt x="2678069" y="364504"/>
                </a:lnTo>
                <a:lnTo>
                  <a:pt x="2656663" y="413312"/>
                </a:lnTo>
                <a:lnTo>
                  <a:pt x="2635968" y="463731"/>
                </a:lnTo>
                <a:lnTo>
                  <a:pt x="2616058" y="514792"/>
                </a:lnTo>
                <a:lnTo>
                  <a:pt x="2597008" y="565522"/>
                </a:lnTo>
                <a:lnTo>
                  <a:pt x="2545756" y="706029"/>
                </a:lnTo>
                <a:lnTo>
                  <a:pt x="2530885" y="745733"/>
                </a:lnTo>
                <a:lnTo>
                  <a:pt x="2505006" y="808533"/>
                </a:lnTo>
                <a:lnTo>
                  <a:pt x="2482686" y="848446"/>
                </a:lnTo>
                <a:lnTo>
                  <a:pt x="2448487" y="871639"/>
                </a:lnTo>
                <a:lnTo>
                  <a:pt x="2440808" y="872307"/>
                </a:lnTo>
                <a:lnTo>
                  <a:pt x="2434823" y="872281"/>
                </a:lnTo>
                <a:lnTo>
                  <a:pt x="2396014" y="844979"/>
                </a:lnTo>
                <a:lnTo>
                  <a:pt x="2374234" y="810664"/>
                </a:lnTo>
                <a:lnTo>
                  <a:pt x="2341247" y="745167"/>
                </a:lnTo>
                <a:lnTo>
                  <a:pt x="2322004" y="703881"/>
                </a:lnTo>
                <a:lnTo>
                  <a:pt x="2301297" y="658186"/>
                </a:lnTo>
                <a:lnTo>
                  <a:pt x="2279403" y="609044"/>
                </a:lnTo>
                <a:lnTo>
                  <a:pt x="2209366" y="450550"/>
                </a:lnTo>
                <a:lnTo>
                  <a:pt x="2185492" y="397235"/>
                </a:lnTo>
                <a:lnTo>
                  <a:pt x="2161814" y="345282"/>
                </a:lnTo>
                <a:lnTo>
                  <a:pt x="2138610" y="295651"/>
                </a:lnTo>
                <a:lnTo>
                  <a:pt x="2116157" y="249306"/>
                </a:lnTo>
                <a:lnTo>
                  <a:pt x="2098113" y="214516"/>
                </a:lnTo>
                <a:lnTo>
                  <a:pt x="2062643" y="153259"/>
                </a:lnTo>
                <a:lnTo>
                  <a:pt x="2048761" y="130952"/>
                </a:lnTo>
                <a:lnTo>
                  <a:pt x="2045473" y="134239"/>
                </a:lnTo>
                <a:lnTo>
                  <a:pt x="2044651" y="135883"/>
                </a:lnTo>
                <a:lnTo>
                  <a:pt x="2030653" y="157997"/>
                </a:lnTo>
                <a:lnTo>
                  <a:pt x="2000500" y="215171"/>
                </a:lnTo>
                <a:lnTo>
                  <a:pt x="1962471" y="300769"/>
                </a:lnTo>
                <a:lnTo>
                  <a:pt x="1940072" y="356084"/>
                </a:lnTo>
                <a:lnTo>
                  <a:pt x="1917719" y="413968"/>
                </a:lnTo>
                <a:lnTo>
                  <a:pt x="1895674" y="473137"/>
                </a:lnTo>
                <a:lnTo>
                  <a:pt x="1874200" y="532305"/>
                </a:lnTo>
                <a:lnTo>
                  <a:pt x="1853559" y="590189"/>
                </a:lnTo>
                <a:lnTo>
                  <a:pt x="1815828" y="696968"/>
                </a:lnTo>
                <a:lnTo>
                  <a:pt x="1799262" y="743294"/>
                </a:lnTo>
                <a:lnTo>
                  <a:pt x="1784580" y="783199"/>
                </a:lnTo>
                <a:lnTo>
                  <a:pt x="1761917" y="838609"/>
                </a:lnTo>
                <a:lnTo>
                  <a:pt x="1731609" y="869328"/>
                </a:lnTo>
                <a:lnTo>
                  <a:pt x="1716712" y="871485"/>
                </a:lnTo>
                <a:lnTo>
                  <a:pt x="1709533" y="870907"/>
                </a:lnTo>
                <a:lnTo>
                  <a:pt x="1667635" y="825590"/>
                </a:lnTo>
                <a:lnTo>
                  <a:pt x="1650289" y="784134"/>
                </a:lnTo>
                <a:lnTo>
                  <a:pt x="1627894" y="729461"/>
                </a:lnTo>
                <a:lnTo>
                  <a:pt x="1601475" y="666108"/>
                </a:lnTo>
                <a:lnTo>
                  <a:pt x="1572058" y="598614"/>
                </a:lnTo>
                <a:lnTo>
                  <a:pt x="1468806" y="371153"/>
                </a:lnTo>
                <a:lnTo>
                  <a:pt x="1427920" y="280030"/>
                </a:lnTo>
                <a:lnTo>
                  <a:pt x="1387448" y="188473"/>
                </a:lnTo>
                <a:lnTo>
                  <a:pt x="1367404" y="142458"/>
                </a:lnTo>
                <a:lnTo>
                  <a:pt x="1358363" y="126020"/>
                </a:lnTo>
                <a:lnTo>
                  <a:pt x="1355897" y="128486"/>
                </a:lnTo>
                <a:lnTo>
                  <a:pt x="1354253" y="131774"/>
                </a:lnTo>
                <a:lnTo>
                  <a:pt x="1351788" y="135061"/>
                </a:lnTo>
                <a:lnTo>
                  <a:pt x="1322302" y="190129"/>
                </a:lnTo>
                <a:lnTo>
                  <a:pt x="1293433" y="262456"/>
                </a:lnTo>
                <a:lnTo>
                  <a:pt x="1277021" y="309573"/>
                </a:lnTo>
                <a:lnTo>
                  <a:pt x="1260866" y="359585"/>
                </a:lnTo>
                <a:lnTo>
                  <a:pt x="1245026" y="411589"/>
                </a:lnTo>
                <a:lnTo>
                  <a:pt x="1229561" y="464683"/>
                </a:lnTo>
                <a:lnTo>
                  <a:pt x="1214530" y="517965"/>
                </a:lnTo>
                <a:lnTo>
                  <a:pt x="1172633" y="669909"/>
                </a:lnTo>
                <a:lnTo>
                  <a:pt x="1159929" y="714915"/>
                </a:lnTo>
                <a:lnTo>
                  <a:pt x="1147956" y="755597"/>
                </a:lnTo>
                <a:lnTo>
                  <a:pt x="1130696" y="810048"/>
                </a:lnTo>
                <a:lnTo>
                  <a:pt x="1115902" y="848472"/>
                </a:lnTo>
                <a:lnTo>
                  <a:pt x="1088933" y="883917"/>
                </a:lnTo>
                <a:lnTo>
                  <a:pt x="1070543" y="890286"/>
                </a:lnTo>
                <a:lnTo>
                  <a:pt x="1061656" y="8903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95" y="2412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349" y="520699"/>
                </a:lnTo>
                <a:lnTo>
                  <a:pt x="595439" y="5333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745" y="8944985"/>
            <a:ext cx="2231257" cy="13335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77799"/>
                </a:lnTo>
                <a:lnTo>
                  <a:pt x="789624" y="177799"/>
                </a:lnTo>
                <a:lnTo>
                  <a:pt x="738975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88899"/>
                </a:lnTo>
                <a:lnTo>
                  <a:pt x="774679" y="50799"/>
                </a:lnTo>
                <a:lnTo>
                  <a:pt x="791804" y="12699"/>
                </a:lnTo>
                <a:lnTo>
                  <a:pt x="804746" y="0"/>
                </a:lnTo>
                <a:lnTo>
                  <a:pt x="938249" y="0"/>
                </a:lnTo>
                <a:lnTo>
                  <a:pt x="964819" y="38099"/>
                </a:lnTo>
                <a:lnTo>
                  <a:pt x="946368" y="63499"/>
                </a:lnTo>
                <a:lnTo>
                  <a:pt x="885109" y="63499"/>
                </a:lnTo>
                <a:lnTo>
                  <a:pt x="879193" y="76199"/>
                </a:lnTo>
                <a:lnTo>
                  <a:pt x="872655" y="88899"/>
                </a:lnTo>
                <a:lnTo>
                  <a:pt x="867362" y="88899"/>
                </a:lnTo>
                <a:lnTo>
                  <a:pt x="865182" y="101599"/>
                </a:lnTo>
                <a:lnTo>
                  <a:pt x="868088" y="139699"/>
                </a:lnTo>
                <a:lnTo>
                  <a:pt x="853558" y="1777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88899"/>
                </a:moveTo>
                <a:lnTo>
                  <a:pt x="885109" y="63499"/>
                </a:lnTo>
                <a:lnTo>
                  <a:pt x="946368" y="63499"/>
                </a:lnTo>
                <a:lnTo>
                  <a:pt x="931607" y="88899"/>
                </a:lnTo>
                <a:close/>
              </a:path>
              <a:path w="1748789" h="2032000">
                <a:moveTo>
                  <a:pt x="831970" y="634999"/>
                </a:moveTo>
                <a:lnTo>
                  <a:pt x="116764" y="634999"/>
                </a:lnTo>
                <a:lnTo>
                  <a:pt x="127869" y="622299"/>
                </a:lnTo>
                <a:lnTo>
                  <a:pt x="1663" y="4571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190499"/>
                </a:lnTo>
                <a:lnTo>
                  <a:pt x="29893" y="215899"/>
                </a:lnTo>
                <a:lnTo>
                  <a:pt x="37418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91751" y="2793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20699"/>
                </a:lnTo>
                <a:lnTo>
                  <a:pt x="187652" y="520699"/>
                </a:lnTo>
                <a:lnTo>
                  <a:pt x="187652" y="546099"/>
                </a:lnTo>
                <a:lnTo>
                  <a:pt x="31838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792115" y="609599"/>
                </a:lnTo>
                <a:lnTo>
                  <a:pt x="792115" y="622299"/>
                </a:lnTo>
                <a:lnTo>
                  <a:pt x="831970" y="634999"/>
                </a:lnTo>
                <a:close/>
              </a:path>
              <a:path w="1748789" h="2032000">
                <a:moveTo>
                  <a:pt x="812042" y="2412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412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031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20699"/>
                </a:lnTo>
                <a:lnTo>
                  <a:pt x="1290299" y="520699"/>
                </a:lnTo>
                <a:lnTo>
                  <a:pt x="1380743" y="507999"/>
                </a:lnTo>
                <a:lnTo>
                  <a:pt x="1545618" y="507999"/>
                </a:lnTo>
                <a:lnTo>
                  <a:pt x="1586303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8388" y="546099"/>
                </a:moveTo>
                <a:lnTo>
                  <a:pt x="234149" y="546099"/>
                </a:lnTo>
                <a:lnTo>
                  <a:pt x="234149" y="533399"/>
                </a:lnTo>
                <a:lnTo>
                  <a:pt x="187652" y="520699"/>
                </a:lnTo>
                <a:lnTo>
                  <a:pt x="294356" y="520699"/>
                </a:lnTo>
                <a:lnTo>
                  <a:pt x="31838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2785" y="622299"/>
                </a:moveTo>
                <a:lnTo>
                  <a:pt x="1370008" y="6222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09500" y="596899"/>
                </a:lnTo>
                <a:lnTo>
                  <a:pt x="1502857" y="609599"/>
                </a:lnTo>
                <a:lnTo>
                  <a:pt x="1522785" y="6222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891752" y="660399"/>
                </a:lnTo>
                <a:lnTo>
                  <a:pt x="944891" y="647699"/>
                </a:lnTo>
                <a:lnTo>
                  <a:pt x="936069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47699"/>
                </a:lnTo>
                <a:lnTo>
                  <a:pt x="1673555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19723" y="711199"/>
                </a:lnTo>
                <a:lnTo>
                  <a:pt x="1198446" y="711199"/>
                </a:lnTo>
                <a:lnTo>
                  <a:pt x="1184020" y="736599"/>
                </a:lnTo>
                <a:lnTo>
                  <a:pt x="1173433" y="749299"/>
                </a:lnTo>
                <a:lnTo>
                  <a:pt x="1154129" y="7619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792115" y="609599"/>
                </a:lnTo>
                <a:lnTo>
                  <a:pt x="1374229" y="609599"/>
                </a:lnTo>
                <a:lnTo>
                  <a:pt x="1370008" y="622299"/>
                </a:lnTo>
                <a:lnTo>
                  <a:pt x="1522785" y="6222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81372" y="1206499"/>
                </a:moveTo>
                <a:lnTo>
                  <a:pt x="28233" y="12064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66799"/>
                </a:lnTo>
                <a:lnTo>
                  <a:pt x="57501" y="1041399"/>
                </a:lnTo>
                <a:lnTo>
                  <a:pt x="91855" y="977899"/>
                </a:lnTo>
                <a:lnTo>
                  <a:pt x="112094" y="9397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787399"/>
                </a:lnTo>
                <a:lnTo>
                  <a:pt x="0" y="647699"/>
                </a:lnTo>
                <a:lnTo>
                  <a:pt x="33941" y="647699"/>
                </a:lnTo>
                <a:lnTo>
                  <a:pt x="74730" y="634999"/>
                </a:lnTo>
                <a:lnTo>
                  <a:pt x="606126" y="634999"/>
                </a:lnTo>
                <a:lnTo>
                  <a:pt x="593445" y="6857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49299"/>
                </a:lnTo>
                <a:lnTo>
                  <a:pt x="794191" y="749299"/>
                </a:lnTo>
                <a:lnTo>
                  <a:pt x="777688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590074" y="8762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27099"/>
                </a:lnTo>
                <a:lnTo>
                  <a:pt x="695453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28699"/>
                </a:lnTo>
                <a:lnTo>
                  <a:pt x="273775" y="1054099"/>
                </a:lnTo>
                <a:lnTo>
                  <a:pt x="122576" y="10540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94294" y="1104899"/>
                </a:lnTo>
                <a:lnTo>
                  <a:pt x="178352" y="1193799"/>
                </a:lnTo>
                <a:lnTo>
                  <a:pt x="54803" y="1193799"/>
                </a:lnTo>
                <a:lnTo>
                  <a:pt x="81372" y="1206499"/>
                </a:lnTo>
                <a:close/>
              </a:path>
              <a:path w="1748789" h="2032000">
                <a:moveTo>
                  <a:pt x="794191" y="749299"/>
                </a:moveTo>
                <a:lnTo>
                  <a:pt x="200937" y="7492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73099"/>
                </a:lnTo>
                <a:lnTo>
                  <a:pt x="606126" y="634999"/>
                </a:lnTo>
                <a:lnTo>
                  <a:pt x="901715" y="634999"/>
                </a:lnTo>
                <a:lnTo>
                  <a:pt x="885109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191" y="749299"/>
                </a:lnTo>
                <a:close/>
              </a:path>
              <a:path w="1748789" h="2032000">
                <a:moveTo>
                  <a:pt x="891752" y="774699"/>
                </a:moveTo>
                <a:lnTo>
                  <a:pt x="792115" y="7746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60399"/>
                </a:lnTo>
                <a:lnTo>
                  <a:pt x="1017612" y="660399"/>
                </a:lnTo>
                <a:lnTo>
                  <a:pt x="1016920" y="673099"/>
                </a:lnTo>
                <a:lnTo>
                  <a:pt x="1012354" y="723899"/>
                </a:lnTo>
                <a:lnTo>
                  <a:pt x="1011316" y="7365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close/>
              </a:path>
              <a:path w="1748789" h="2032000">
                <a:moveTo>
                  <a:pt x="1251275" y="774699"/>
                </a:moveTo>
                <a:lnTo>
                  <a:pt x="1223355" y="774699"/>
                </a:lnTo>
                <a:lnTo>
                  <a:pt x="1197305" y="7619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635" y="711199"/>
                </a:lnTo>
                <a:lnTo>
                  <a:pt x="1632385" y="7111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450341" y="736599"/>
                </a:lnTo>
                <a:lnTo>
                  <a:pt x="1356101" y="749299"/>
                </a:lnTo>
                <a:lnTo>
                  <a:pt x="1310226" y="761999"/>
                </a:lnTo>
                <a:lnTo>
                  <a:pt x="1251275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635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1516142" y="749299"/>
                </a:moveTo>
                <a:lnTo>
                  <a:pt x="1496215" y="736599"/>
                </a:lnTo>
                <a:lnTo>
                  <a:pt x="1536070" y="736599"/>
                </a:lnTo>
                <a:lnTo>
                  <a:pt x="1516142" y="749299"/>
                </a:lnTo>
                <a:close/>
              </a:path>
              <a:path w="1748789" h="2032000">
                <a:moveTo>
                  <a:pt x="631035" y="800099"/>
                </a:moveTo>
                <a:lnTo>
                  <a:pt x="617751" y="787399"/>
                </a:lnTo>
                <a:lnTo>
                  <a:pt x="639338" y="787399"/>
                </a:lnTo>
                <a:lnTo>
                  <a:pt x="631035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65199"/>
                </a:lnTo>
                <a:lnTo>
                  <a:pt x="395124" y="952499"/>
                </a:lnTo>
                <a:lnTo>
                  <a:pt x="380283" y="939799"/>
                </a:lnTo>
                <a:lnTo>
                  <a:pt x="695453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27434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845255" y="1295399"/>
                </a:moveTo>
                <a:lnTo>
                  <a:pt x="679193" y="1295399"/>
                </a:lnTo>
                <a:lnTo>
                  <a:pt x="639338" y="1231899"/>
                </a:lnTo>
                <a:lnTo>
                  <a:pt x="603735" y="1206499"/>
                </a:lnTo>
                <a:lnTo>
                  <a:pt x="577696" y="1181099"/>
                </a:lnTo>
                <a:lnTo>
                  <a:pt x="562817" y="1130299"/>
                </a:lnTo>
                <a:lnTo>
                  <a:pt x="560692" y="1092199"/>
                </a:lnTo>
                <a:lnTo>
                  <a:pt x="572914" y="1041399"/>
                </a:lnTo>
                <a:lnTo>
                  <a:pt x="513132" y="1003299"/>
                </a:lnTo>
                <a:lnTo>
                  <a:pt x="727434" y="1003299"/>
                </a:lnTo>
                <a:lnTo>
                  <a:pt x="748109" y="1028699"/>
                </a:lnTo>
                <a:lnTo>
                  <a:pt x="777688" y="10540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68399"/>
                </a:lnTo>
                <a:lnTo>
                  <a:pt x="805400" y="1193799"/>
                </a:lnTo>
                <a:lnTo>
                  <a:pt x="865182" y="1193799"/>
                </a:lnTo>
                <a:lnTo>
                  <a:pt x="772188" y="12318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close/>
              </a:path>
              <a:path w="1748789" h="2032000">
                <a:moveTo>
                  <a:pt x="539702" y="1079499"/>
                </a:moveTo>
                <a:lnTo>
                  <a:pt x="526417" y="1079499"/>
                </a:lnTo>
                <a:lnTo>
                  <a:pt x="523718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6417" y="1028699"/>
                </a:lnTo>
                <a:lnTo>
                  <a:pt x="539702" y="10794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24548" y="1092199"/>
                </a:lnTo>
                <a:lnTo>
                  <a:pt x="142192" y="1079499"/>
                </a:lnTo>
                <a:lnTo>
                  <a:pt x="141154" y="1054099"/>
                </a:lnTo>
                <a:lnTo>
                  <a:pt x="273775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794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0" y="1485899"/>
                </a:moveTo>
                <a:lnTo>
                  <a:pt x="0" y="1181099"/>
                </a:lnTo>
                <a:lnTo>
                  <a:pt x="3635" y="1181099"/>
                </a:lnTo>
                <a:lnTo>
                  <a:pt x="28233" y="1206499"/>
                </a:lnTo>
                <a:lnTo>
                  <a:pt x="81372" y="12064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44599"/>
                </a:lnTo>
                <a:lnTo>
                  <a:pt x="139390" y="1269999"/>
                </a:lnTo>
                <a:lnTo>
                  <a:pt x="134512" y="1282699"/>
                </a:lnTo>
                <a:lnTo>
                  <a:pt x="112301" y="1320799"/>
                </a:lnTo>
                <a:lnTo>
                  <a:pt x="91336" y="1358899"/>
                </a:lnTo>
                <a:lnTo>
                  <a:pt x="65389" y="13969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73199"/>
                </a:lnTo>
                <a:lnTo>
                  <a:pt x="0" y="14858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02960" y="1206499"/>
                </a:lnTo>
                <a:lnTo>
                  <a:pt x="96733" y="1193799"/>
                </a:lnTo>
                <a:lnTo>
                  <a:pt x="178352" y="1193799"/>
                </a:lnTo>
                <a:lnTo>
                  <a:pt x="174367" y="1206499"/>
                </a:lnTo>
                <a:lnTo>
                  <a:pt x="147797" y="12064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85836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890091" y="1308099"/>
                </a:move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70371" y="2031999"/>
                </a:lnTo>
                <a:lnTo>
                  <a:pt x="1251586" y="20192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763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12899"/>
                </a:lnTo>
                <a:lnTo>
                  <a:pt x="886251" y="1600199"/>
                </a:lnTo>
                <a:lnTo>
                  <a:pt x="867673" y="1574799"/>
                </a:lnTo>
                <a:lnTo>
                  <a:pt x="852831" y="1562099"/>
                </a:lnTo>
                <a:lnTo>
                  <a:pt x="838612" y="15239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588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461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39899"/>
                </a:lnTo>
                <a:lnTo>
                  <a:pt x="1294727" y="1739899"/>
                </a:lnTo>
                <a:lnTo>
                  <a:pt x="1330154" y="1816099"/>
                </a:lnTo>
                <a:lnTo>
                  <a:pt x="1371773" y="18160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17699"/>
                </a:lnTo>
                <a:lnTo>
                  <a:pt x="1385784" y="1943099"/>
                </a:lnTo>
                <a:lnTo>
                  <a:pt x="1369905" y="19557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4727" y="1739899"/>
                </a:moveTo>
                <a:lnTo>
                  <a:pt x="1097668" y="17398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763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7305" y="1727199"/>
                </a:lnTo>
                <a:lnTo>
                  <a:pt x="1288823" y="1727199"/>
                </a:lnTo>
                <a:lnTo>
                  <a:pt x="1294727" y="1739899"/>
                </a:lnTo>
                <a:close/>
              </a:path>
              <a:path w="1748789" h="2032000">
                <a:moveTo>
                  <a:pt x="1288823" y="1727199"/>
                </a:moveTo>
                <a:lnTo>
                  <a:pt x="1197305" y="1727199"/>
                </a:lnTo>
                <a:lnTo>
                  <a:pt x="1277014" y="1701799"/>
                </a:lnTo>
                <a:lnTo>
                  <a:pt x="1288823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3989" y="3445194"/>
            <a:ext cx="199743" cy="1997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633" y="1191953"/>
            <a:ext cx="12248515" cy="2091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7070" y="3358622"/>
            <a:ext cx="13518515" cy="639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627" y="2460934"/>
            <a:ext cx="14034769" cy="5092700"/>
          </a:xfrm>
          <a:prstGeom prst="rect"/>
        </p:spPr>
        <p:txBody>
          <a:bodyPr wrap="square" lIns="0" tIns="450215" rIns="0" bIns="0" rtlCol="0" vert="horz">
            <a:spAutoFit/>
          </a:bodyPr>
          <a:lstStyle/>
          <a:p>
            <a:pPr algn="ctr" marL="12700" marR="5080">
              <a:lnSpc>
                <a:spcPct val="77900"/>
              </a:lnSpc>
              <a:spcBef>
                <a:spcPts val="3545"/>
              </a:spcBef>
            </a:pPr>
            <a:r>
              <a:rPr dirty="0" sz="13000" spc="-340" b="0">
                <a:latin typeface="Lucida Sans Unicode"/>
                <a:cs typeface="Lucida Sans Unicode"/>
              </a:rPr>
              <a:t>Context-</a:t>
            </a:r>
            <a:r>
              <a:rPr dirty="0" sz="13000" spc="-275" b="0">
                <a:latin typeface="Lucida Sans Unicode"/>
                <a:cs typeface="Lucida Sans Unicode"/>
              </a:rPr>
              <a:t>Aware</a:t>
            </a:r>
            <a:r>
              <a:rPr dirty="0" sz="13000" spc="-275" b="0">
                <a:latin typeface="Lucida Sans Unicode"/>
                <a:cs typeface="Lucida Sans Unicode"/>
              </a:rPr>
              <a:t> </a:t>
            </a:r>
            <a:r>
              <a:rPr dirty="0" sz="13000" spc="-370" b="0">
                <a:latin typeface="Lucida Sans Unicode"/>
                <a:cs typeface="Lucida Sans Unicode"/>
              </a:rPr>
              <a:t>Toxicity</a:t>
            </a:r>
            <a:r>
              <a:rPr dirty="0" sz="13000" spc="-640" b="0">
                <a:latin typeface="Lucida Sans Unicode"/>
                <a:cs typeface="Lucida Sans Unicode"/>
              </a:rPr>
              <a:t> </a:t>
            </a:r>
            <a:r>
              <a:rPr dirty="0" sz="13000" spc="-85" b="0">
                <a:latin typeface="Lucida Sans Unicode"/>
                <a:cs typeface="Lucida Sans Unicode"/>
              </a:rPr>
              <a:t>Detection</a:t>
            </a:r>
            <a:r>
              <a:rPr dirty="0" sz="13000" spc="-85" b="0">
                <a:latin typeface="Lucida Sans Unicode"/>
                <a:cs typeface="Lucida Sans Unicode"/>
              </a:rPr>
              <a:t> </a:t>
            </a:r>
            <a:r>
              <a:rPr dirty="0" sz="13000" spc="-665" b="0">
                <a:latin typeface="Lucida Sans Unicode"/>
                <a:cs typeface="Lucida Sans Unicode"/>
              </a:rPr>
              <a:t>in</a:t>
            </a:r>
            <a:r>
              <a:rPr dirty="0" sz="13000" spc="-670" b="0">
                <a:latin typeface="Lucida Sans Unicode"/>
                <a:cs typeface="Lucida Sans Unicode"/>
              </a:rPr>
              <a:t> </a:t>
            </a:r>
            <a:r>
              <a:rPr dirty="0" sz="13000" spc="-100" b="0">
                <a:latin typeface="Lucida Sans Unicode"/>
                <a:cs typeface="Lucida Sans Unicode"/>
              </a:rPr>
              <a:t>Social</a:t>
            </a:r>
            <a:r>
              <a:rPr dirty="0" sz="13000" spc="-915" b="0">
                <a:latin typeface="Lucida Sans Unicode"/>
                <a:cs typeface="Lucida Sans Unicode"/>
              </a:rPr>
              <a:t> </a:t>
            </a:r>
            <a:r>
              <a:rPr dirty="0" sz="13000" spc="-10" b="0">
                <a:latin typeface="Lucida Sans Unicode"/>
                <a:cs typeface="Lucida Sans Unicode"/>
              </a:rPr>
              <a:t>Media</a:t>
            </a:r>
            <a:endParaRPr sz="130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163" y="449813"/>
                </a:lnTo>
                <a:lnTo>
                  <a:pt x="112" y="449334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99" y="241900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946" y="909454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78" y="242031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723706" y="435731"/>
                </a:lnTo>
                <a:lnTo>
                  <a:pt x="723627" y="438086"/>
                </a:lnTo>
                <a:lnTo>
                  <a:pt x="723506" y="441225"/>
                </a:lnTo>
                <a:lnTo>
                  <a:pt x="722823" y="448287"/>
                </a:lnTo>
                <a:lnTo>
                  <a:pt x="722747" y="449072"/>
                </a:lnTo>
                <a:lnTo>
                  <a:pt x="716992" y="455350"/>
                </a:lnTo>
                <a:lnTo>
                  <a:pt x="709144" y="456919"/>
                </a:lnTo>
                <a:lnTo>
                  <a:pt x="697798" y="458914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834286"/>
            <a:ext cx="2320925" cy="1452880"/>
          </a:xfrm>
          <a:custGeom>
            <a:avLst/>
            <a:gdLst/>
            <a:ahLst/>
            <a:cxnLst/>
            <a:rect l="l" t="t" r="r" b="b"/>
            <a:pathLst>
              <a:path w="2320925" h="1452879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20925" h="1452879">
                <a:moveTo>
                  <a:pt x="0" y="143713"/>
                </a:move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lnTo>
                  <a:pt x="17672" y="138866"/>
                </a:lnTo>
                <a:lnTo>
                  <a:pt x="0" y="143713"/>
                </a:lnTo>
                <a:close/>
              </a:path>
              <a:path w="2320925" h="1452879">
                <a:moveTo>
                  <a:pt x="2320365" y="1452713"/>
                </a:moveTo>
                <a:lnTo>
                  <a:pt x="2178305" y="1452713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4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4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49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20039" y="1451790"/>
                </a:lnTo>
                <a:lnTo>
                  <a:pt x="2320365" y="1452713"/>
                </a:lnTo>
                <a:close/>
              </a:path>
              <a:path w="2320925" h="1452879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20925" h="1452879">
                <a:moveTo>
                  <a:pt x="0" y="648741"/>
                </a:moveTo>
                <a:lnTo>
                  <a:pt x="0" y="5026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0" y="648741"/>
                </a:lnTo>
                <a:close/>
              </a:path>
              <a:path w="2320925" h="1452879">
                <a:moveTo>
                  <a:pt x="1911600" y="1452713"/>
                </a:moveTo>
                <a:lnTo>
                  <a:pt x="1770820" y="1452713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1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5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49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1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11600" y="1452713"/>
                </a:lnTo>
                <a:close/>
              </a:path>
              <a:path w="2320925" h="1452879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20925" h="1452879">
                <a:moveTo>
                  <a:pt x="0" y="1193083"/>
                </a:moveTo>
                <a:lnTo>
                  <a:pt x="0" y="105328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0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23023" y="1186680"/>
                </a:lnTo>
                <a:lnTo>
                  <a:pt x="0" y="1193083"/>
                </a:lnTo>
                <a:close/>
              </a:path>
              <a:path w="2320925" h="1452879">
                <a:moveTo>
                  <a:pt x="1353980" y="1452713"/>
                </a:moveTo>
                <a:lnTo>
                  <a:pt x="1187804" y="1452713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4"/>
                </a:lnTo>
                <a:lnTo>
                  <a:pt x="1238326" y="1312923"/>
                </a:lnTo>
                <a:lnTo>
                  <a:pt x="1269333" y="1338171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058" y="1451790"/>
                </a:lnTo>
                <a:lnTo>
                  <a:pt x="1353980" y="14527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24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858" y="1904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5536250"/>
            <a:ext cx="449580" cy="549275"/>
          </a:xfrm>
          <a:custGeom>
            <a:avLst/>
            <a:gdLst/>
            <a:ahLst/>
            <a:cxnLst/>
            <a:rect l="l" t="t" r="r" b="b"/>
            <a:pathLst>
              <a:path w="449580" h="549275">
                <a:moveTo>
                  <a:pt x="0" y="75783"/>
                </a:moveTo>
                <a:lnTo>
                  <a:pt x="0" y="0"/>
                </a:lnTo>
                <a:lnTo>
                  <a:pt x="12217" y="8812"/>
                </a:lnTo>
                <a:lnTo>
                  <a:pt x="43247" y="35170"/>
                </a:lnTo>
                <a:lnTo>
                  <a:pt x="71395" y="63428"/>
                </a:lnTo>
                <a:lnTo>
                  <a:pt x="106653" y="78004"/>
                </a:lnTo>
                <a:lnTo>
                  <a:pt x="136598" y="98713"/>
                </a:lnTo>
                <a:lnTo>
                  <a:pt x="166948" y="121535"/>
                </a:lnTo>
                <a:lnTo>
                  <a:pt x="197163" y="143653"/>
                </a:lnTo>
                <a:lnTo>
                  <a:pt x="204847" y="149862"/>
                </a:lnTo>
                <a:lnTo>
                  <a:pt x="215779" y="156079"/>
                </a:lnTo>
                <a:lnTo>
                  <a:pt x="223697" y="163508"/>
                </a:lnTo>
                <a:lnTo>
                  <a:pt x="231733" y="171547"/>
                </a:lnTo>
                <a:lnTo>
                  <a:pt x="265852" y="213990"/>
                </a:lnTo>
                <a:lnTo>
                  <a:pt x="339991" y="295797"/>
                </a:lnTo>
                <a:lnTo>
                  <a:pt x="380011" y="335160"/>
                </a:lnTo>
                <a:lnTo>
                  <a:pt x="416780" y="374500"/>
                </a:lnTo>
                <a:lnTo>
                  <a:pt x="438965" y="405510"/>
                </a:lnTo>
                <a:lnTo>
                  <a:pt x="449035" y="457930"/>
                </a:lnTo>
                <a:lnTo>
                  <a:pt x="445684" y="474280"/>
                </a:lnTo>
                <a:lnTo>
                  <a:pt x="443889" y="481832"/>
                </a:lnTo>
                <a:lnTo>
                  <a:pt x="433799" y="496893"/>
                </a:lnTo>
                <a:lnTo>
                  <a:pt x="431704" y="502883"/>
                </a:lnTo>
                <a:lnTo>
                  <a:pt x="417762" y="514789"/>
                </a:lnTo>
                <a:lnTo>
                  <a:pt x="412133" y="519280"/>
                </a:lnTo>
                <a:lnTo>
                  <a:pt x="403151" y="523210"/>
                </a:lnTo>
                <a:lnTo>
                  <a:pt x="379331" y="534381"/>
                </a:lnTo>
                <a:lnTo>
                  <a:pt x="354881" y="542277"/>
                </a:lnTo>
                <a:lnTo>
                  <a:pt x="336072" y="545743"/>
                </a:lnTo>
                <a:lnTo>
                  <a:pt x="309838" y="409172"/>
                </a:lnTo>
                <a:lnTo>
                  <a:pt x="305248" y="402176"/>
                </a:lnTo>
                <a:lnTo>
                  <a:pt x="272335" y="349115"/>
                </a:lnTo>
                <a:lnTo>
                  <a:pt x="238097" y="306055"/>
                </a:lnTo>
                <a:lnTo>
                  <a:pt x="201088" y="265465"/>
                </a:lnTo>
                <a:lnTo>
                  <a:pt x="161307" y="227343"/>
                </a:lnTo>
                <a:lnTo>
                  <a:pt x="118755" y="191691"/>
                </a:lnTo>
                <a:lnTo>
                  <a:pt x="81309" y="165725"/>
                </a:lnTo>
                <a:lnTo>
                  <a:pt x="46696" y="137608"/>
                </a:lnTo>
                <a:lnTo>
                  <a:pt x="17696" y="104919"/>
                </a:lnTo>
                <a:lnTo>
                  <a:pt x="0" y="75783"/>
                </a:lnTo>
                <a:close/>
              </a:path>
              <a:path w="449580" h="549275">
                <a:moveTo>
                  <a:pt x="0" y="507652"/>
                </a:moveTo>
                <a:lnTo>
                  <a:pt x="0" y="370748"/>
                </a:lnTo>
                <a:lnTo>
                  <a:pt x="38757" y="383523"/>
                </a:lnTo>
                <a:lnTo>
                  <a:pt x="86995" y="398083"/>
                </a:lnTo>
                <a:lnTo>
                  <a:pt x="134958" y="411214"/>
                </a:lnTo>
                <a:lnTo>
                  <a:pt x="185777" y="422314"/>
                </a:lnTo>
                <a:lnTo>
                  <a:pt x="232729" y="430181"/>
                </a:lnTo>
                <a:lnTo>
                  <a:pt x="282027" y="433362"/>
                </a:lnTo>
                <a:lnTo>
                  <a:pt x="288313" y="432291"/>
                </a:lnTo>
                <a:lnTo>
                  <a:pt x="291456" y="431756"/>
                </a:lnTo>
                <a:lnTo>
                  <a:pt x="297640" y="430155"/>
                </a:lnTo>
                <a:lnTo>
                  <a:pt x="306839" y="427357"/>
                </a:lnTo>
                <a:lnTo>
                  <a:pt x="312794" y="424563"/>
                </a:lnTo>
                <a:lnTo>
                  <a:pt x="336072" y="545743"/>
                </a:lnTo>
                <a:lnTo>
                  <a:pt x="329803" y="546898"/>
                </a:lnTo>
                <a:lnTo>
                  <a:pt x="304095" y="548243"/>
                </a:lnTo>
                <a:lnTo>
                  <a:pt x="255506" y="548752"/>
                </a:lnTo>
                <a:lnTo>
                  <a:pt x="206421" y="546676"/>
                </a:lnTo>
                <a:lnTo>
                  <a:pt x="159969" y="541414"/>
                </a:lnTo>
                <a:lnTo>
                  <a:pt x="109890" y="534168"/>
                </a:lnTo>
                <a:lnTo>
                  <a:pt x="58941" y="522390"/>
                </a:lnTo>
                <a:lnTo>
                  <a:pt x="7818" y="509705"/>
                </a:lnTo>
                <a:lnTo>
                  <a:pt x="0" y="507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8409" y="411128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239" y="496892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4417101"/>
            <a:ext cx="897890" cy="989965"/>
          </a:xfrm>
          <a:custGeom>
            <a:avLst/>
            <a:gdLst/>
            <a:ahLst/>
            <a:cxnLst/>
            <a:rect l="l" t="t" r="r" b="b"/>
            <a:pathLst>
              <a:path w="897890" h="989964">
                <a:moveTo>
                  <a:pt x="201182" y="204982"/>
                </a:moveTo>
                <a:lnTo>
                  <a:pt x="179497" y="92099"/>
                </a:lnTo>
                <a:lnTo>
                  <a:pt x="227227" y="120911"/>
                </a:lnTo>
                <a:lnTo>
                  <a:pt x="242117" y="130834"/>
                </a:lnTo>
                <a:lnTo>
                  <a:pt x="271683" y="149578"/>
                </a:lnTo>
                <a:lnTo>
                  <a:pt x="363900" y="207216"/>
                </a:lnTo>
                <a:lnTo>
                  <a:pt x="367150" y="207240"/>
                </a:lnTo>
                <a:lnTo>
                  <a:pt x="367511" y="209119"/>
                </a:lnTo>
                <a:lnTo>
                  <a:pt x="379606" y="221394"/>
                </a:lnTo>
                <a:lnTo>
                  <a:pt x="391788" y="234117"/>
                </a:lnTo>
                <a:lnTo>
                  <a:pt x="403702" y="245450"/>
                </a:lnTo>
                <a:lnTo>
                  <a:pt x="414996" y="253552"/>
                </a:lnTo>
                <a:lnTo>
                  <a:pt x="432372" y="259522"/>
                </a:lnTo>
                <a:lnTo>
                  <a:pt x="446870" y="267413"/>
                </a:lnTo>
                <a:lnTo>
                  <a:pt x="458493" y="277225"/>
                </a:lnTo>
                <a:lnTo>
                  <a:pt x="470368" y="288356"/>
                </a:lnTo>
                <a:lnTo>
                  <a:pt x="493845" y="309189"/>
                </a:lnTo>
                <a:lnTo>
                  <a:pt x="554889" y="373518"/>
                </a:lnTo>
                <a:lnTo>
                  <a:pt x="562834" y="381083"/>
                </a:lnTo>
                <a:lnTo>
                  <a:pt x="570716" y="388323"/>
                </a:lnTo>
                <a:lnTo>
                  <a:pt x="581666" y="394636"/>
                </a:lnTo>
                <a:lnTo>
                  <a:pt x="589423" y="401225"/>
                </a:lnTo>
                <a:lnTo>
                  <a:pt x="630597" y="429700"/>
                </a:lnTo>
                <a:lnTo>
                  <a:pt x="672149" y="460144"/>
                </a:lnTo>
                <a:lnTo>
                  <a:pt x="707818" y="493760"/>
                </a:lnTo>
                <a:lnTo>
                  <a:pt x="743866" y="529345"/>
                </a:lnTo>
                <a:lnTo>
                  <a:pt x="780230" y="566576"/>
                </a:lnTo>
                <a:lnTo>
                  <a:pt x="810587" y="606332"/>
                </a:lnTo>
                <a:lnTo>
                  <a:pt x="838069" y="648013"/>
                </a:lnTo>
                <a:lnTo>
                  <a:pt x="862674" y="691618"/>
                </a:lnTo>
                <a:lnTo>
                  <a:pt x="887642" y="754006"/>
                </a:lnTo>
                <a:lnTo>
                  <a:pt x="897157" y="820440"/>
                </a:lnTo>
                <a:lnTo>
                  <a:pt x="895766" y="830094"/>
                </a:lnTo>
                <a:lnTo>
                  <a:pt x="897470" y="838964"/>
                </a:lnTo>
                <a:lnTo>
                  <a:pt x="894512" y="857360"/>
                </a:lnTo>
                <a:lnTo>
                  <a:pt x="889835" y="866805"/>
                </a:lnTo>
                <a:lnTo>
                  <a:pt x="888222" y="875304"/>
                </a:lnTo>
                <a:lnTo>
                  <a:pt x="868532" y="907978"/>
                </a:lnTo>
                <a:lnTo>
                  <a:pt x="841116" y="934224"/>
                </a:lnTo>
                <a:lnTo>
                  <a:pt x="835558" y="939083"/>
                </a:lnTo>
                <a:lnTo>
                  <a:pt x="826758" y="943963"/>
                </a:lnTo>
                <a:lnTo>
                  <a:pt x="812028" y="951764"/>
                </a:lnTo>
                <a:lnTo>
                  <a:pt x="778627" y="777888"/>
                </a:lnTo>
                <a:lnTo>
                  <a:pt x="768568" y="742418"/>
                </a:lnTo>
                <a:lnTo>
                  <a:pt x="733324" y="677224"/>
                </a:lnTo>
                <a:lnTo>
                  <a:pt x="710835" y="644640"/>
                </a:lnTo>
                <a:lnTo>
                  <a:pt x="685588" y="614587"/>
                </a:lnTo>
                <a:lnTo>
                  <a:pt x="657580" y="587066"/>
                </a:lnTo>
                <a:lnTo>
                  <a:pt x="615521" y="553977"/>
                </a:lnTo>
                <a:lnTo>
                  <a:pt x="607292" y="544935"/>
                </a:lnTo>
                <a:lnTo>
                  <a:pt x="598998" y="535550"/>
                </a:lnTo>
                <a:lnTo>
                  <a:pt x="590638" y="525823"/>
                </a:lnTo>
                <a:lnTo>
                  <a:pt x="555057" y="492671"/>
                </a:lnTo>
                <a:lnTo>
                  <a:pt x="519615" y="460235"/>
                </a:lnTo>
                <a:lnTo>
                  <a:pt x="484309" y="428516"/>
                </a:lnTo>
                <a:lnTo>
                  <a:pt x="446012" y="398114"/>
                </a:lnTo>
                <a:lnTo>
                  <a:pt x="410982" y="367828"/>
                </a:lnTo>
                <a:lnTo>
                  <a:pt x="376778" y="341845"/>
                </a:lnTo>
                <a:lnTo>
                  <a:pt x="342306" y="314462"/>
                </a:lnTo>
                <a:lnTo>
                  <a:pt x="279490" y="257803"/>
                </a:lnTo>
                <a:lnTo>
                  <a:pt x="264868" y="249273"/>
                </a:lnTo>
                <a:lnTo>
                  <a:pt x="253431" y="240425"/>
                </a:lnTo>
                <a:lnTo>
                  <a:pt x="242049" y="231861"/>
                </a:lnTo>
                <a:lnTo>
                  <a:pt x="201182" y="204982"/>
                </a:lnTo>
                <a:close/>
              </a:path>
              <a:path w="897890" h="989964">
                <a:moveTo>
                  <a:pt x="424659" y="929030"/>
                </a:moveTo>
                <a:lnTo>
                  <a:pt x="401477" y="808353"/>
                </a:lnTo>
                <a:lnTo>
                  <a:pt x="549587" y="869715"/>
                </a:lnTo>
                <a:lnTo>
                  <a:pt x="602001" y="889115"/>
                </a:lnTo>
                <a:lnTo>
                  <a:pt x="632846" y="897614"/>
                </a:lnTo>
                <a:lnTo>
                  <a:pt x="662911" y="902056"/>
                </a:lnTo>
                <a:lnTo>
                  <a:pt x="695327" y="901841"/>
                </a:lnTo>
                <a:lnTo>
                  <a:pt x="726964" y="897568"/>
                </a:lnTo>
                <a:lnTo>
                  <a:pt x="760877" y="888244"/>
                </a:lnTo>
                <a:lnTo>
                  <a:pt x="780584" y="872560"/>
                </a:lnTo>
                <a:lnTo>
                  <a:pt x="788956" y="848556"/>
                </a:lnTo>
                <a:lnTo>
                  <a:pt x="785731" y="814872"/>
                </a:lnTo>
                <a:lnTo>
                  <a:pt x="812028" y="951764"/>
                </a:lnTo>
                <a:lnTo>
                  <a:pt x="770079" y="969940"/>
                </a:lnTo>
                <a:lnTo>
                  <a:pt x="711317" y="985078"/>
                </a:lnTo>
                <a:lnTo>
                  <a:pt x="650483" y="989432"/>
                </a:lnTo>
                <a:lnTo>
                  <a:pt x="620859" y="987285"/>
                </a:lnTo>
                <a:lnTo>
                  <a:pt x="590719" y="982456"/>
                </a:lnTo>
                <a:lnTo>
                  <a:pt x="536358" y="969809"/>
                </a:lnTo>
                <a:lnTo>
                  <a:pt x="484588" y="953759"/>
                </a:lnTo>
                <a:lnTo>
                  <a:pt x="435410" y="934305"/>
                </a:lnTo>
                <a:lnTo>
                  <a:pt x="424659" y="929030"/>
                </a:lnTo>
                <a:close/>
              </a:path>
              <a:path w="897890" h="989964">
                <a:moveTo>
                  <a:pt x="224995" y="818950"/>
                </a:moveTo>
                <a:lnTo>
                  <a:pt x="209932" y="740536"/>
                </a:lnTo>
                <a:lnTo>
                  <a:pt x="260553" y="750603"/>
                </a:lnTo>
                <a:lnTo>
                  <a:pt x="311646" y="763132"/>
                </a:lnTo>
                <a:lnTo>
                  <a:pt x="357486" y="782104"/>
                </a:lnTo>
                <a:lnTo>
                  <a:pt x="400946" y="809206"/>
                </a:lnTo>
                <a:lnTo>
                  <a:pt x="400195" y="810411"/>
                </a:lnTo>
                <a:lnTo>
                  <a:pt x="398755" y="811077"/>
                </a:lnTo>
                <a:lnTo>
                  <a:pt x="392747" y="813594"/>
                </a:lnTo>
                <a:lnTo>
                  <a:pt x="389973" y="816048"/>
                </a:lnTo>
                <a:lnTo>
                  <a:pt x="387059" y="817776"/>
                </a:lnTo>
                <a:lnTo>
                  <a:pt x="406742" y="920239"/>
                </a:lnTo>
                <a:lnTo>
                  <a:pt x="388824" y="911448"/>
                </a:lnTo>
                <a:lnTo>
                  <a:pt x="341700" y="885789"/>
                </a:lnTo>
                <a:lnTo>
                  <a:pt x="297168" y="856726"/>
                </a:lnTo>
                <a:lnTo>
                  <a:pt x="268457" y="842442"/>
                </a:lnTo>
                <a:lnTo>
                  <a:pt x="224995" y="818950"/>
                </a:lnTo>
                <a:close/>
              </a:path>
              <a:path w="897890" h="989964">
                <a:moveTo>
                  <a:pt x="400195" y="810411"/>
                </a:moveTo>
                <a:lnTo>
                  <a:pt x="400946" y="809206"/>
                </a:lnTo>
                <a:lnTo>
                  <a:pt x="401097" y="809994"/>
                </a:lnTo>
                <a:lnTo>
                  <a:pt x="400195" y="810411"/>
                </a:lnTo>
                <a:close/>
              </a:path>
              <a:path w="897890" h="989964">
                <a:moveTo>
                  <a:pt x="406742" y="920239"/>
                </a:moveTo>
                <a:lnTo>
                  <a:pt x="388376" y="824631"/>
                </a:lnTo>
                <a:lnTo>
                  <a:pt x="391361" y="823276"/>
                </a:lnTo>
                <a:lnTo>
                  <a:pt x="391161" y="822233"/>
                </a:lnTo>
                <a:lnTo>
                  <a:pt x="394035" y="820299"/>
                </a:lnTo>
                <a:lnTo>
                  <a:pt x="396558" y="816536"/>
                </a:lnTo>
                <a:lnTo>
                  <a:pt x="398997" y="812335"/>
                </a:lnTo>
                <a:lnTo>
                  <a:pt x="400195" y="810411"/>
                </a:lnTo>
                <a:lnTo>
                  <a:pt x="401097" y="809994"/>
                </a:lnTo>
                <a:lnTo>
                  <a:pt x="423891" y="928654"/>
                </a:lnTo>
                <a:lnTo>
                  <a:pt x="406742" y="920239"/>
                </a:lnTo>
                <a:close/>
              </a:path>
              <a:path w="897890" h="989964">
                <a:moveTo>
                  <a:pt x="388376" y="824631"/>
                </a:moveTo>
                <a:lnTo>
                  <a:pt x="387059" y="817776"/>
                </a:lnTo>
                <a:lnTo>
                  <a:pt x="390977" y="821276"/>
                </a:lnTo>
                <a:lnTo>
                  <a:pt x="388376" y="824631"/>
                </a:lnTo>
                <a:close/>
              </a:path>
              <a:path w="897890" h="989964">
                <a:moveTo>
                  <a:pt x="0" y="77186"/>
                </a:moveTo>
                <a:lnTo>
                  <a:pt x="0" y="0"/>
                </a:lnTo>
                <a:lnTo>
                  <a:pt x="6645" y="3317"/>
                </a:lnTo>
                <a:lnTo>
                  <a:pt x="13592" y="5685"/>
                </a:lnTo>
                <a:lnTo>
                  <a:pt x="37065" y="9606"/>
                </a:lnTo>
                <a:lnTo>
                  <a:pt x="57249" y="13296"/>
                </a:lnTo>
                <a:lnTo>
                  <a:pt x="74595" y="19111"/>
                </a:lnTo>
                <a:lnTo>
                  <a:pt x="89103" y="27049"/>
                </a:lnTo>
                <a:lnTo>
                  <a:pt x="106998" y="35721"/>
                </a:lnTo>
                <a:lnTo>
                  <a:pt x="121982" y="46141"/>
                </a:lnTo>
                <a:lnTo>
                  <a:pt x="137187" y="57708"/>
                </a:lnTo>
                <a:lnTo>
                  <a:pt x="149482" y="71023"/>
                </a:lnTo>
                <a:lnTo>
                  <a:pt x="157095" y="76859"/>
                </a:lnTo>
                <a:lnTo>
                  <a:pt x="164675" y="82526"/>
                </a:lnTo>
                <a:lnTo>
                  <a:pt x="172223" y="88024"/>
                </a:lnTo>
                <a:lnTo>
                  <a:pt x="178578" y="92529"/>
                </a:lnTo>
                <a:lnTo>
                  <a:pt x="176938" y="93295"/>
                </a:lnTo>
                <a:lnTo>
                  <a:pt x="156929" y="92889"/>
                </a:lnTo>
                <a:lnTo>
                  <a:pt x="147133" y="92585"/>
                </a:lnTo>
                <a:lnTo>
                  <a:pt x="137403" y="92623"/>
                </a:lnTo>
                <a:lnTo>
                  <a:pt x="134212" y="92911"/>
                </a:lnTo>
                <a:lnTo>
                  <a:pt x="132291" y="99804"/>
                </a:lnTo>
                <a:lnTo>
                  <a:pt x="145527" y="168707"/>
                </a:lnTo>
                <a:lnTo>
                  <a:pt x="112418" y="148420"/>
                </a:lnTo>
                <a:lnTo>
                  <a:pt x="75107" y="123157"/>
                </a:lnTo>
                <a:lnTo>
                  <a:pt x="34703" y="98686"/>
                </a:lnTo>
                <a:lnTo>
                  <a:pt x="12384" y="83879"/>
                </a:lnTo>
                <a:lnTo>
                  <a:pt x="0" y="77186"/>
                </a:lnTo>
                <a:close/>
              </a:path>
              <a:path w="897890" h="989964">
                <a:moveTo>
                  <a:pt x="176938" y="93295"/>
                </a:moveTo>
                <a:lnTo>
                  <a:pt x="178578" y="92529"/>
                </a:lnTo>
                <a:lnTo>
                  <a:pt x="178732" y="93331"/>
                </a:lnTo>
                <a:lnTo>
                  <a:pt x="176938" y="93295"/>
                </a:lnTo>
                <a:close/>
              </a:path>
              <a:path w="897890" h="989964">
                <a:moveTo>
                  <a:pt x="145527" y="168707"/>
                </a:moveTo>
                <a:lnTo>
                  <a:pt x="133469" y="105940"/>
                </a:lnTo>
                <a:lnTo>
                  <a:pt x="140872" y="110684"/>
                </a:lnTo>
                <a:lnTo>
                  <a:pt x="149753" y="106225"/>
                </a:lnTo>
                <a:lnTo>
                  <a:pt x="158648" y="101837"/>
                </a:lnTo>
                <a:lnTo>
                  <a:pt x="176938" y="93295"/>
                </a:lnTo>
                <a:lnTo>
                  <a:pt x="178732" y="93331"/>
                </a:lnTo>
                <a:lnTo>
                  <a:pt x="200035" y="204227"/>
                </a:lnTo>
                <a:lnTo>
                  <a:pt x="152885" y="173216"/>
                </a:lnTo>
                <a:lnTo>
                  <a:pt x="145527" y="168707"/>
                </a:lnTo>
                <a:close/>
              </a:path>
              <a:path w="897890" h="989964">
                <a:moveTo>
                  <a:pt x="0" y="699588"/>
                </a:moveTo>
                <a:lnTo>
                  <a:pt x="0" y="596639"/>
                </a:lnTo>
                <a:lnTo>
                  <a:pt x="105412" y="652639"/>
                </a:lnTo>
                <a:lnTo>
                  <a:pt x="141178" y="669865"/>
                </a:lnTo>
                <a:lnTo>
                  <a:pt x="206719" y="706911"/>
                </a:lnTo>
                <a:lnTo>
                  <a:pt x="209932" y="740536"/>
                </a:lnTo>
                <a:lnTo>
                  <a:pt x="224995" y="818950"/>
                </a:lnTo>
                <a:lnTo>
                  <a:pt x="217749" y="815019"/>
                </a:lnTo>
                <a:lnTo>
                  <a:pt x="148222" y="774120"/>
                </a:lnTo>
                <a:lnTo>
                  <a:pt x="101413" y="750097"/>
                </a:lnTo>
                <a:lnTo>
                  <a:pt x="57946" y="726580"/>
                </a:lnTo>
                <a:lnTo>
                  <a:pt x="11561" y="704771"/>
                </a:lnTo>
                <a:lnTo>
                  <a:pt x="0" y="6995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6724129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6989"/>
                </a:moveTo>
                <a:lnTo>
                  <a:pt x="246807" y="225542"/>
                </a:lnTo>
                <a:lnTo>
                  <a:pt x="250085" y="236109"/>
                </a:lnTo>
                <a:lnTo>
                  <a:pt x="252668" y="240882"/>
                </a:lnTo>
                <a:lnTo>
                  <a:pt x="284395" y="260145"/>
                </a:lnTo>
                <a:lnTo>
                  <a:pt x="291409" y="263534"/>
                </a:lnTo>
                <a:lnTo>
                  <a:pt x="296498" y="268788"/>
                </a:lnTo>
                <a:lnTo>
                  <a:pt x="299660" y="275908"/>
                </a:lnTo>
                <a:lnTo>
                  <a:pt x="321175" y="319732"/>
                </a:lnTo>
                <a:lnTo>
                  <a:pt x="336628" y="364125"/>
                </a:lnTo>
                <a:lnTo>
                  <a:pt x="345263" y="409074"/>
                </a:lnTo>
                <a:lnTo>
                  <a:pt x="346364" y="454682"/>
                </a:lnTo>
                <a:lnTo>
                  <a:pt x="339191" y="500974"/>
                </a:lnTo>
                <a:lnTo>
                  <a:pt x="323007" y="547996"/>
                </a:lnTo>
                <a:lnTo>
                  <a:pt x="317317" y="558825"/>
                </a:lnTo>
                <a:lnTo>
                  <a:pt x="312398" y="566989"/>
                </a:lnTo>
                <a:close/>
              </a:path>
              <a:path w="346710" h="673734">
                <a:moveTo>
                  <a:pt x="160185" y="303603"/>
                </a:moveTo>
                <a:lnTo>
                  <a:pt x="131407" y="153793"/>
                </a:lnTo>
                <a:lnTo>
                  <a:pt x="135446" y="155387"/>
                </a:lnTo>
                <a:lnTo>
                  <a:pt x="141892" y="159374"/>
                </a:lnTo>
                <a:lnTo>
                  <a:pt x="147138" y="153059"/>
                </a:lnTo>
                <a:lnTo>
                  <a:pt x="150584" y="147789"/>
                </a:lnTo>
                <a:lnTo>
                  <a:pt x="152979" y="143025"/>
                </a:lnTo>
                <a:lnTo>
                  <a:pt x="154578" y="143339"/>
                </a:lnTo>
                <a:lnTo>
                  <a:pt x="154823" y="143388"/>
                </a:lnTo>
                <a:lnTo>
                  <a:pt x="154688" y="142683"/>
                </a:lnTo>
                <a:lnTo>
                  <a:pt x="180274" y="155716"/>
                </a:lnTo>
                <a:lnTo>
                  <a:pt x="204755" y="172363"/>
                </a:lnTo>
                <a:lnTo>
                  <a:pt x="226908" y="192003"/>
                </a:lnTo>
                <a:lnTo>
                  <a:pt x="246733" y="214635"/>
                </a:lnTo>
                <a:lnTo>
                  <a:pt x="246236" y="220145"/>
                </a:lnTo>
                <a:lnTo>
                  <a:pt x="246807" y="225542"/>
                </a:lnTo>
                <a:lnTo>
                  <a:pt x="312398" y="566989"/>
                </a:lnTo>
                <a:lnTo>
                  <a:pt x="311026" y="569267"/>
                </a:lnTo>
                <a:lnTo>
                  <a:pt x="304131" y="579321"/>
                </a:lnTo>
                <a:lnTo>
                  <a:pt x="271004" y="615078"/>
                </a:lnTo>
                <a:lnTo>
                  <a:pt x="261468" y="622742"/>
                </a:lnTo>
                <a:lnTo>
                  <a:pt x="226712" y="441812"/>
                </a:lnTo>
                <a:lnTo>
                  <a:pt x="221609" y="418776"/>
                </a:lnTo>
                <a:lnTo>
                  <a:pt x="216627" y="398828"/>
                </a:lnTo>
                <a:lnTo>
                  <a:pt x="211115" y="379019"/>
                </a:lnTo>
                <a:lnTo>
                  <a:pt x="202876" y="352130"/>
                </a:lnTo>
                <a:lnTo>
                  <a:pt x="199234" y="345731"/>
                </a:lnTo>
                <a:lnTo>
                  <a:pt x="160185" y="303603"/>
                </a:lnTo>
                <a:close/>
              </a:path>
              <a:path w="346710" h="673734">
                <a:moveTo>
                  <a:pt x="0" y="664102"/>
                </a:moveTo>
                <a:lnTo>
                  <a:pt x="0" y="533934"/>
                </a:lnTo>
                <a:lnTo>
                  <a:pt x="18164" y="540568"/>
                </a:lnTo>
                <a:lnTo>
                  <a:pt x="44888" y="549569"/>
                </a:lnTo>
                <a:lnTo>
                  <a:pt x="72100" y="555799"/>
                </a:lnTo>
                <a:lnTo>
                  <a:pt x="99801" y="559258"/>
                </a:lnTo>
                <a:lnTo>
                  <a:pt x="127991" y="559945"/>
                </a:lnTo>
                <a:lnTo>
                  <a:pt x="176475" y="551446"/>
                </a:lnTo>
                <a:lnTo>
                  <a:pt x="180168" y="550799"/>
                </a:lnTo>
                <a:lnTo>
                  <a:pt x="213364" y="528331"/>
                </a:lnTo>
                <a:lnTo>
                  <a:pt x="228390" y="491400"/>
                </a:lnTo>
                <a:lnTo>
                  <a:pt x="226033" y="438278"/>
                </a:lnTo>
                <a:lnTo>
                  <a:pt x="261468" y="622742"/>
                </a:lnTo>
                <a:lnTo>
                  <a:pt x="219430" y="647414"/>
                </a:lnTo>
                <a:lnTo>
                  <a:pt x="171339" y="661995"/>
                </a:lnTo>
                <a:lnTo>
                  <a:pt x="151846" y="666424"/>
                </a:lnTo>
                <a:lnTo>
                  <a:pt x="130708" y="669939"/>
                </a:lnTo>
                <a:lnTo>
                  <a:pt x="109399" y="672206"/>
                </a:lnTo>
                <a:lnTo>
                  <a:pt x="87920" y="673224"/>
                </a:lnTo>
                <a:lnTo>
                  <a:pt x="66419" y="672991"/>
                </a:lnTo>
                <a:lnTo>
                  <a:pt x="45041" y="671504"/>
                </a:lnTo>
                <a:lnTo>
                  <a:pt x="23789" y="668763"/>
                </a:lnTo>
                <a:lnTo>
                  <a:pt x="2660" y="664767"/>
                </a:lnTo>
                <a:lnTo>
                  <a:pt x="0" y="664102"/>
                </a:lnTo>
                <a:close/>
              </a:path>
              <a:path w="346710" h="673734">
                <a:moveTo>
                  <a:pt x="152979" y="143025"/>
                </a:moveTo>
                <a:lnTo>
                  <a:pt x="153464" y="142060"/>
                </a:lnTo>
                <a:lnTo>
                  <a:pt x="154426" y="142550"/>
                </a:lnTo>
                <a:lnTo>
                  <a:pt x="154823" y="143388"/>
                </a:lnTo>
                <a:lnTo>
                  <a:pt x="152979" y="143025"/>
                </a:lnTo>
                <a:close/>
              </a:path>
              <a:path w="346710" h="673734">
                <a:moveTo>
                  <a:pt x="0" y="136926"/>
                </a:moveTo>
                <a:lnTo>
                  <a:pt x="0" y="0"/>
                </a:lnTo>
                <a:lnTo>
                  <a:pt x="18485" y="14424"/>
                </a:lnTo>
                <a:lnTo>
                  <a:pt x="45266" y="34805"/>
                </a:lnTo>
                <a:lnTo>
                  <a:pt x="72269" y="54888"/>
                </a:lnTo>
                <a:lnTo>
                  <a:pt x="99439" y="74733"/>
                </a:lnTo>
                <a:lnTo>
                  <a:pt x="111150" y="83741"/>
                </a:lnTo>
                <a:lnTo>
                  <a:pt x="117745" y="88906"/>
                </a:lnTo>
                <a:lnTo>
                  <a:pt x="132642" y="104614"/>
                </a:lnTo>
                <a:lnTo>
                  <a:pt x="145110" y="122890"/>
                </a:lnTo>
                <a:lnTo>
                  <a:pt x="154426" y="142550"/>
                </a:lnTo>
                <a:lnTo>
                  <a:pt x="153464" y="142060"/>
                </a:lnTo>
                <a:lnTo>
                  <a:pt x="152979" y="143025"/>
                </a:lnTo>
                <a:lnTo>
                  <a:pt x="150235" y="142484"/>
                </a:lnTo>
                <a:lnTo>
                  <a:pt x="144538" y="139521"/>
                </a:lnTo>
                <a:lnTo>
                  <a:pt x="137099" y="143547"/>
                </a:lnTo>
                <a:lnTo>
                  <a:pt x="134660" y="149436"/>
                </a:lnTo>
                <a:lnTo>
                  <a:pt x="131407" y="153793"/>
                </a:lnTo>
                <a:lnTo>
                  <a:pt x="160185" y="303603"/>
                </a:lnTo>
                <a:lnTo>
                  <a:pt x="87545" y="225789"/>
                </a:lnTo>
                <a:lnTo>
                  <a:pt x="52416" y="187306"/>
                </a:lnTo>
                <a:lnTo>
                  <a:pt x="12614" y="148000"/>
                </a:lnTo>
                <a:lnTo>
                  <a:pt x="0" y="1369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7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6400"/>
                </a:moveTo>
                <a:lnTo>
                  <a:pt x="10922" y="5816"/>
                </a:lnTo>
                <a:lnTo>
                  <a:pt x="10464" y="6985"/>
                </a:lnTo>
                <a:lnTo>
                  <a:pt x="11036" y="6400"/>
                </a:lnTo>
                <a:close/>
              </a:path>
              <a:path w="14604" h="17144">
                <a:moveTo>
                  <a:pt x="11811" y="5626"/>
                </a:moveTo>
                <a:lnTo>
                  <a:pt x="11696" y="4648"/>
                </a:lnTo>
                <a:lnTo>
                  <a:pt x="11620" y="4076"/>
                </a:lnTo>
                <a:lnTo>
                  <a:pt x="11150" y="5232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585" y="5626"/>
                </a:lnTo>
                <a:lnTo>
                  <a:pt x="11811" y="5626"/>
                </a:lnTo>
                <a:lnTo>
                  <a:pt x="11912" y="6400"/>
                </a:lnTo>
                <a:lnTo>
                  <a:pt x="11988" y="6985"/>
                </a:lnTo>
                <a:lnTo>
                  <a:pt x="12204" y="8724"/>
                </a:lnTo>
                <a:lnTo>
                  <a:pt x="13868" y="5816"/>
                </a:lnTo>
                <a:lnTo>
                  <a:pt x="13970" y="562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884467" y="12038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775" y="4069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775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10034" y="48808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2" y="1162"/>
                </a:moveTo>
                <a:lnTo>
                  <a:pt x="0" y="1162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547302" y="51444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6"/>
                </a:moveTo>
                <a:lnTo>
                  <a:pt x="0" y="0"/>
                </a:lnTo>
                <a:lnTo>
                  <a:pt x="387" y="0"/>
                </a:lnTo>
                <a:lnTo>
                  <a:pt x="1162" y="1162"/>
                </a:lnTo>
                <a:lnTo>
                  <a:pt x="1162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1063" y="5896292"/>
            <a:ext cx="3936925" cy="4385427"/>
          </a:xfrm>
          <a:prstGeom prst="rect">
            <a:avLst/>
          </a:prstGeom>
        </p:spPr>
      </p:pic>
      <p:sp>
        <p:nvSpPr>
          <p:cNvPr id="54" name="object 54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4937925" y="386346"/>
            <a:ext cx="23495" cy="55244"/>
          </a:xfrm>
          <a:custGeom>
            <a:avLst/>
            <a:gdLst/>
            <a:ahLst/>
            <a:cxnLst/>
            <a:rect l="l" t="t" r="r" b="b"/>
            <a:pathLst>
              <a:path w="23495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3495" h="55245">
                <a:moveTo>
                  <a:pt x="12433" y="53619"/>
                </a:moveTo>
                <a:lnTo>
                  <a:pt x="9880" y="53492"/>
                </a:lnTo>
                <a:lnTo>
                  <a:pt x="4064" y="54648"/>
                </a:lnTo>
                <a:lnTo>
                  <a:pt x="12433" y="53619"/>
                </a:lnTo>
                <a:close/>
              </a:path>
              <a:path w="23495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3495" h="55245">
                <a:moveTo>
                  <a:pt x="23126" y="54089"/>
                </a:moveTo>
                <a:lnTo>
                  <a:pt x="13652" y="53670"/>
                </a:lnTo>
                <a:lnTo>
                  <a:pt x="16281" y="55232"/>
                </a:lnTo>
                <a:lnTo>
                  <a:pt x="23126" y="540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946652" y="34912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2" y="581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855970" y="1209039"/>
            <a:ext cx="21590" cy="17145"/>
          </a:xfrm>
          <a:custGeom>
            <a:avLst/>
            <a:gdLst/>
            <a:ahLst/>
            <a:cxnLst/>
            <a:rect l="l" t="t" r="r" b="b"/>
            <a:pathLst>
              <a:path w="21589" h="17144">
                <a:moveTo>
                  <a:pt x="1358" y="16281"/>
                </a:moveTo>
                <a:lnTo>
                  <a:pt x="0" y="16865"/>
                </a:lnTo>
                <a:lnTo>
                  <a:pt x="1168" y="16865"/>
                </a:lnTo>
                <a:lnTo>
                  <a:pt x="1358" y="16281"/>
                </a:lnTo>
                <a:close/>
              </a:path>
              <a:path w="21589" h="17144">
                <a:moveTo>
                  <a:pt x="21513" y="0"/>
                </a:moveTo>
                <a:lnTo>
                  <a:pt x="20929" y="0"/>
                </a:lnTo>
                <a:lnTo>
                  <a:pt x="21513" y="1168"/>
                </a:lnTo>
                <a:lnTo>
                  <a:pt x="2151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787364" y="119334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97" y="6972"/>
                </a:moveTo>
                <a:lnTo>
                  <a:pt x="14541" y="9296"/>
                </a:lnTo>
                <a:lnTo>
                  <a:pt x="13957" y="11049"/>
                </a:lnTo>
                <a:lnTo>
                  <a:pt x="15697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99576" y="79390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290" y="581"/>
                </a:moveTo>
                <a:lnTo>
                  <a:pt x="0" y="1162"/>
                </a:lnTo>
                <a:lnTo>
                  <a:pt x="581" y="0"/>
                </a:lnTo>
                <a:lnTo>
                  <a:pt x="29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40466" y="2450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50" y="1162"/>
                </a:moveTo>
                <a:lnTo>
                  <a:pt x="0" y="0"/>
                </a:lnTo>
                <a:lnTo>
                  <a:pt x="968" y="0"/>
                </a:lnTo>
                <a:lnTo>
                  <a:pt x="155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2907" y="2907"/>
                </a:ln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14" y="3395"/>
                </a:lnTo>
                <a:lnTo>
                  <a:pt x="2325" y="4651"/>
                </a:lnTo>
                <a:close/>
              </a:path>
              <a:path w="11429" h="5079">
                <a:moveTo>
                  <a:pt x="4349" y="3395"/>
                </a:moveTo>
                <a:lnTo>
                  <a:pt x="4000" y="3395"/>
                </a:ln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349" y="3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117031" y="22006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562631" y="73925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0" y="3329"/>
                </a:moveTo>
                <a:lnTo>
                  <a:pt x="5549" y="0"/>
                </a:lnTo>
                <a:lnTo>
                  <a:pt x="6421" y="1744"/>
                </a:lnTo>
                <a:lnTo>
                  <a:pt x="3804" y="1744"/>
                </a:lnTo>
                <a:lnTo>
                  <a:pt x="0" y="3329"/>
                </a:lnTo>
                <a:close/>
              </a:path>
              <a:path w="7620" h="3809">
                <a:moveTo>
                  <a:pt x="7293" y="3488"/>
                </a:moveTo>
                <a:lnTo>
                  <a:pt x="3804" y="1744"/>
                </a:lnTo>
                <a:lnTo>
                  <a:pt x="6421" y="1744"/>
                </a:lnTo>
                <a:lnTo>
                  <a:pt x="7214" y="3329"/>
                </a:lnTo>
                <a:lnTo>
                  <a:pt x="7293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953" y="11628"/>
                </a:moveTo>
                <a:lnTo>
                  <a:pt x="13759" y="11628"/>
                </a:lnTo>
                <a:lnTo>
                  <a:pt x="11046" y="10465"/>
                </a:lnTo>
                <a:lnTo>
                  <a:pt x="13953" y="11628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954" y="11628"/>
                </a:lnTo>
                <a:lnTo>
                  <a:pt x="13759" y="11628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903073" y="6177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581" y="581"/>
                </a:moveTo>
                <a:lnTo>
                  <a:pt x="0" y="1162"/>
                </a:lnTo>
                <a:lnTo>
                  <a:pt x="1162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029212" y="63285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3488" y="4651"/>
                </a:moveTo>
                <a:lnTo>
                  <a:pt x="0" y="0"/>
                </a:lnTo>
                <a:lnTo>
                  <a:pt x="5231" y="2906"/>
                </a:lnTo>
                <a:lnTo>
                  <a:pt x="3488" y="4651"/>
                </a:lnTo>
                <a:close/>
              </a:path>
              <a:path w="8254" h="5079">
                <a:moveTo>
                  <a:pt x="5233" y="2906"/>
                </a:moveTo>
                <a:lnTo>
                  <a:pt x="5814" y="2325"/>
                </a:lnTo>
                <a:lnTo>
                  <a:pt x="8139" y="581"/>
                </a:lnTo>
                <a:lnTo>
                  <a:pt x="5233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3488" y="5232"/>
                </a:lnTo>
                <a:lnTo>
                  <a:pt x="58" y="5232"/>
                </a:lnTo>
                <a:lnTo>
                  <a:pt x="581" y="0"/>
                </a:lnTo>
                <a:lnTo>
                  <a:pt x="2325" y="5232"/>
                </a:lnTo>
                <a:lnTo>
                  <a:pt x="3488" y="5232"/>
                </a:lnTo>
                <a:lnTo>
                  <a:pt x="0" y="5814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847806" y="-2045"/>
            <a:ext cx="2706370" cy="1272540"/>
          </a:xfrm>
          <a:custGeom>
            <a:avLst/>
            <a:gdLst/>
            <a:ahLst/>
            <a:cxnLst/>
            <a:rect l="l" t="t" r="r" b="b"/>
            <a:pathLst>
              <a:path w="2706370" h="1272540">
                <a:moveTo>
                  <a:pt x="14732" y="52857"/>
                </a:moveTo>
                <a:lnTo>
                  <a:pt x="11049" y="40157"/>
                </a:lnTo>
                <a:lnTo>
                  <a:pt x="13957" y="52857"/>
                </a:lnTo>
                <a:lnTo>
                  <a:pt x="14732" y="52857"/>
                </a:lnTo>
                <a:close/>
              </a:path>
              <a:path w="2706370" h="1272540">
                <a:moveTo>
                  <a:pt x="25006" y="103657"/>
                </a:moveTo>
                <a:lnTo>
                  <a:pt x="18592" y="90919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72540">
                <a:moveTo>
                  <a:pt x="33909" y="116357"/>
                </a:moveTo>
                <a:lnTo>
                  <a:pt x="29654" y="103657"/>
                </a:lnTo>
                <a:lnTo>
                  <a:pt x="29654" y="116357"/>
                </a:lnTo>
                <a:lnTo>
                  <a:pt x="33909" y="116357"/>
                </a:lnTo>
                <a:close/>
              </a:path>
              <a:path w="2706370" h="1272540">
                <a:moveTo>
                  <a:pt x="167233" y="586257"/>
                </a:moveTo>
                <a:lnTo>
                  <a:pt x="164820" y="586257"/>
                </a:lnTo>
                <a:lnTo>
                  <a:pt x="159486" y="598678"/>
                </a:lnTo>
                <a:lnTo>
                  <a:pt x="167233" y="586257"/>
                </a:lnTo>
                <a:close/>
              </a:path>
              <a:path w="2706370" h="1272540">
                <a:moveTo>
                  <a:pt x="212217" y="624357"/>
                </a:moveTo>
                <a:lnTo>
                  <a:pt x="212115" y="622236"/>
                </a:lnTo>
                <a:lnTo>
                  <a:pt x="212001" y="619594"/>
                </a:lnTo>
                <a:lnTo>
                  <a:pt x="211899" y="617537"/>
                </a:lnTo>
                <a:lnTo>
                  <a:pt x="211823" y="615886"/>
                </a:lnTo>
                <a:lnTo>
                  <a:pt x="211645" y="611606"/>
                </a:lnTo>
                <a:lnTo>
                  <a:pt x="208724" y="624357"/>
                </a:lnTo>
                <a:lnTo>
                  <a:pt x="212217" y="624357"/>
                </a:lnTo>
                <a:close/>
              </a:path>
              <a:path w="2706370" h="1272540">
                <a:moveTo>
                  <a:pt x="219100" y="675157"/>
                </a:moveTo>
                <a:lnTo>
                  <a:pt x="218859" y="673328"/>
                </a:lnTo>
                <a:lnTo>
                  <a:pt x="218833" y="673100"/>
                </a:lnTo>
                <a:lnTo>
                  <a:pt x="217449" y="662457"/>
                </a:lnTo>
                <a:lnTo>
                  <a:pt x="216865" y="662457"/>
                </a:lnTo>
                <a:lnTo>
                  <a:pt x="215315" y="675157"/>
                </a:lnTo>
                <a:lnTo>
                  <a:pt x="217449" y="675157"/>
                </a:lnTo>
                <a:lnTo>
                  <a:pt x="219100" y="675157"/>
                </a:lnTo>
                <a:close/>
              </a:path>
              <a:path w="2706370" h="1272540">
                <a:moveTo>
                  <a:pt x="236054" y="281457"/>
                </a:moveTo>
                <a:lnTo>
                  <a:pt x="233197" y="268757"/>
                </a:lnTo>
                <a:lnTo>
                  <a:pt x="225475" y="281457"/>
                </a:lnTo>
                <a:lnTo>
                  <a:pt x="236054" y="281457"/>
                </a:lnTo>
                <a:close/>
              </a:path>
              <a:path w="2706370" h="1272540">
                <a:moveTo>
                  <a:pt x="244805" y="268757"/>
                </a:moveTo>
                <a:lnTo>
                  <a:pt x="239560" y="268757"/>
                </a:lnTo>
                <a:lnTo>
                  <a:pt x="236054" y="281457"/>
                </a:lnTo>
                <a:lnTo>
                  <a:pt x="238963" y="281457"/>
                </a:lnTo>
                <a:lnTo>
                  <a:pt x="244805" y="268757"/>
                </a:lnTo>
                <a:close/>
              </a:path>
              <a:path w="2706370" h="1272540">
                <a:moveTo>
                  <a:pt x="248843" y="275018"/>
                </a:moveTo>
                <a:lnTo>
                  <a:pt x="245935" y="275590"/>
                </a:lnTo>
                <a:lnTo>
                  <a:pt x="248843" y="276758"/>
                </a:lnTo>
                <a:lnTo>
                  <a:pt x="248843" y="275018"/>
                </a:lnTo>
                <a:close/>
              </a:path>
              <a:path w="2706370" h="1272540">
                <a:moveTo>
                  <a:pt x="250583" y="276758"/>
                </a:moveTo>
                <a:lnTo>
                  <a:pt x="249428" y="276174"/>
                </a:lnTo>
                <a:lnTo>
                  <a:pt x="248843" y="276758"/>
                </a:lnTo>
                <a:lnTo>
                  <a:pt x="249428" y="277342"/>
                </a:lnTo>
                <a:lnTo>
                  <a:pt x="250583" y="276758"/>
                </a:lnTo>
                <a:close/>
              </a:path>
              <a:path w="2706370" h="12725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725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72540">
                <a:moveTo>
                  <a:pt x="286639" y="383057"/>
                </a:moveTo>
                <a:lnTo>
                  <a:pt x="286054" y="370357"/>
                </a:lnTo>
                <a:lnTo>
                  <a:pt x="281406" y="370357"/>
                </a:lnTo>
                <a:lnTo>
                  <a:pt x="281990" y="383057"/>
                </a:lnTo>
                <a:lnTo>
                  <a:pt x="286639" y="383057"/>
                </a:lnTo>
                <a:close/>
              </a:path>
              <a:path w="2706370" h="1272540">
                <a:moveTo>
                  <a:pt x="399948" y="827557"/>
                </a:moveTo>
                <a:lnTo>
                  <a:pt x="395935" y="840257"/>
                </a:lnTo>
                <a:lnTo>
                  <a:pt x="398551" y="840257"/>
                </a:lnTo>
                <a:lnTo>
                  <a:pt x="399948" y="827557"/>
                </a:lnTo>
                <a:close/>
              </a:path>
              <a:path w="2706370" h="1272540">
                <a:moveTo>
                  <a:pt x="455256" y="611606"/>
                </a:moveTo>
                <a:lnTo>
                  <a:pt x="454672" y="611606"/>
                </a:lnTo>
                <a:lnTo>
                  <a:pt x="454583" y="612482"/>
                </a:lnTo>
                <a:lnTo>
                  <a:pt x="454279" y="615886"/>
                </a:lnTo>
                <a:lnTo>
                  <a:pt x="455256" y="611606"/>
                </a:lnTo>
                <a:close/>
              </a:path>
              <a:path w="2706370" h="1272540">
                <a:moveTo>
                  <a:pt x="460756" y="611606"/>
                </a:moveTo>
                <a:lnTo>
                  <a:pt x="458444" y="598957"/>
                </a:lnTo>
                <a:lnTo>
                  <a:pt x="456984" y="598957"/>
                </a:lnTo>
                <a:lnTo>
                  <a:pt x="459092" y="611606"/>
                </a:lnTo>
                <a:lnTo>
                  <a:pt x="460756" y="611606"/>
                </a:lnTo>
                <a:close/>
              </a:path>
              <a:path w="2706370" h="1272540">
                <a:moveTo>
                  <a:pt x="462800" y="471957"/>
                </a:moveTo>
                <a:lnTo>
                  <a:pt x="459320" y="471957"/>
                </a:lnTo>
                <a:lnTo>
                  <a:pt x="462216" y="484657"/>
                </a:lnTo>
                <a:lnTo>
                  <a:pt x="462800" y="471957"/>
                </a:lnTo>
                <a:close/>
              </a:path>
              <a:path w="2706370" h="12725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72540">
                <a:moveTo>
                  <a:pt x="492023" y="179844"/>
                </a:moveTo>
                <a:lnTo>
                  <a:pt x="481990" y="167157"/>
                </a:lnTo>
                <a:lnTo>
                  <a:pt x="490054" y="179844"/>
                </a:lnTo>
                <a:lnTo>
                  <a:pt x="492023" y="179844"/>
                </a:lnTo>
                <a:close/>
              </a:path>
              <a:path w="2706370" h="1272540">
                <a:moveTo>
                  <a:pt x="493039" y="52857"/>
                </a:moveTo>
                <a:lnTo>
                  <a:pt x="486054" y="40157"/>
                </a:lnTo>
                <a:lnTo>
                  <a:pt x="483755" y="40157"/>
                </a:lnTo>
                <a:lnTo>
                  <a:pt x="482130" y="52857"/>
                </a:lnTo>
                <a:lnTo>
                  <a:pt x="488962" y="52857"/>
                </a:lnTo>
                <a:lnTo>
                  <a:pt x="493039" y="52857"/>
                </a:lnTo>
                <a:close/>
              </a:path>
              <a:path w="2706370" h="1272540">
                <a:moveTo>
                  <a:pt x="497916" y="65557"/>
                </a:moveTo>
                <a:lnTo>
                  <a:pt x="497141" y="62776"/>
                </a:lnTo>
                <a:lnTo>
                  <a:pt x="488962" y="52857"/>
                </a:lnTo>
                <a:lnTo>
                  <a:pt x="497916" y="65557"/>
                </a:lnTo>
                <a:close/>
              </a:path>
              <a:path w="2706370" h="1272540">
                <a:moveTo>
                  <a:pt x="562229" y="899515"/>
                </a:moveTo>
                <a:lnTo>
                  <a:pt x="561060" y="903757"/>
                </a:lnTo>
                <a:lnTo>
                  <a:pt x="561644" y="903757"/>
                </a:lnTo>
                <a:lnTo>
                  <a:pt x="562229" y="899515"/>
                </a:lnTo>
                <a:close/>
              </a:path>
              <a:path w="2706370" h="1272540">
                <a:moveTo>
                  <a:pt x="695947" y="230657"/>
                </a:moveTo>
                <a:lnTo>
                  <a:pt x="688441" y="217957"/>
                </a:lnTo>
                <a:lnTo>
                  <a:pt x="691299" y="230657"/>
                </a:lnTo>
                <a:lnTo>
                  <a:pt x="695947" y="230657"/>
                </a:lnTo>
                <a:close/>
              </a:path>
              <a:path w="2706370" h="1272540">
                <a:moveTo>
                  <a:pt x="696531" y="230657"/>
                </a:moveTo>
                <a:lnTo>
                  <a:pt x="693039" y="217957"/>
                </a:lnTo>
                <a:lnTo>
                  <a:pt x="690714" y="217957"/>
                </a:lnTo>
                <a:lnTo>
                  <a:pt x="696531" y="230657"/>
                </a:lnTo>
                <a:close/>
              </a:path>
              <a:path w="2706370" h="1272540">
                <a:moveTo>
                  <a:pt x="697115" y="268757"/>
                </a:moveTo>
                <a:lnTo>
                  <a:pt x="691743" y="256057"/>
                </a:lnTo>
                <a:lnTo>
                  <a:pt x="687666" y="256057"/>
                </a:lnTo>
                <a:lnTo>
                  <a:pt x="689063" y="268757"/>
                </a:lnTo>
                <a:lnTo>
                  <a:pt x="697115" y="268757"/>
                </a:lnTo>
                <a:close/>
              </a:path>
              <a:path w="2706370" h="1272540">
                <a:moveTo>
                  <a:pt x="705827" y="154444"/>
                </a:moveTo>
                <a:lnTo>
                  <a:pt x="703338" y="141757"/>
                </a:lnTo>
                <a:lnTo>
                  <a:pt x="700379" y="141757"/>
                </a:lnTo>
                <a:lnTo>
                  <a:pt x="705827" y="154444"/>
                </a:lnTo>
                <a:close/>
              </a:path>
              <a:path w="2706370" h="1272540">
                <a:moveTo>
                  <a:pt x="707237" y="28816"/>
                </a:moveTo>
                <a:lnTo>
                  <a:pt x="706412" y="27457"/>
                </a:lnTo>
                <a:lnTo>
                  <a:pt x="707174" y="29121"/>
                </a:lnTo>
                <a:lnTo>
                  <a:pt x="707237" y="28816"/>
                </a:lnTo>
                <a:close/>
              </a:path>
              <a:path w="2706370" h="1272540">
                <a:moveTo>
                  <a:pt x="716292" y="78257"/>
                </a:moveTo>
                <a:lnTo>
                  <a:pt x="707580" y="65557"/>
                </a:lnTo>
                <a:lnTo>
                  <a:pt x="711060" y="78257"/>
                </a:lnTo>
                <a:lnTo>
                  <a:pt x="716292" y="78257"/>
                </a:lnTo>
                <a:close/>
              </a:path>
              <a:path w="2706370" h="1272540">
                <a:moveTo>
                  <a:pt x="731418" y="2057"/>
                </a:moveTo>
                <a:lnTo>
                  <a:pt x="720369" y="2057"/>
                </a:lnTo>
                <a:lnTo>
                  <a:pt x="725601" y="14757"/>
                </a:lnTo>
                <a:lnTo>
                  <a:pt x="731418" y="2057"/>
                </a:lnTo>
                <a:close/>
              </a:path>
              <a:path w="2706370" h="1272540">
                <a:moveTo>
                  <a:pt x="731608" y="1068857"/>
                </a:moveTo>
                <a:lnTo>
                  <a:pt x="728510" y="1068857"/>
                </a:lnTo>
                <a:lnTo>
                  <a:pt x="726770" y="1081557"/>
                </a:lnTo>
                <a:lnTo>
                  <a:pt x="731608" y="1068857"/>
                </a:lnTo>
                <a:close/>
              </a:path>
              <a:path w="2706370" h="1272540">
                <a:moveTo>
                  <a:pt x="736358" y="751827"/>
                </a:moveTo>
                <a:lnTo>
                  <a:pt x="728814" y="764057"/>
                </a:lnTo>
                <a:lnTo>
                  <a:pt x="730783" y="764057"/>
                </a:lnTo>
                <a:lnTo>
                  <a:pt x="736358" y="751827"/>
                </a:lnTo>
                <a:close/>
              </a:path>
              <a:path w="2706370" h="1272540">
                <a:moveTo>
                  <a:pt x="737704" y="40157"/>
                </a:moveTo>
                <a:lnTo>
                  <a:pt x="733158" y="27457"/>
                </a:lnTo>
                <a:lnTo>
                  <a:pt x="735457" y="40157"/>
                </a:lnTo>
                <a:lnTo>
                  <a:pt x="737704" y="40157"/>
                </a:lnTo>
                <a:close/>
              </a:path>
              <a:path w="2706370" h="1272540">
                <a:moveTo>
                  <a:pt x="741832" y="40157"/>
                </a:moveTo>
                <a:lnTo>
                  <a:pt x="740130" y="27457"/>
                </a:lnTo>
                <a:lnTo>
                  <a:pt x="737704" y="40157"/>
                </a:lnTo>
                <a:lnTo>
                  <a:pt x="741832" y="40157"/>
                </a:lnTo>
                <a:close/>
              </a:path>
              <a:path w="2706370" h="1272540">
                <a:moveTo>
                  <a:pt x="742467" y="751357"/>
                </a:moveTo>
                <a:lnTo>
                  <a:pt x="741299" y="738657"/>
                </a:lnTo>
                <a:lnTo>
                  <a:pt x="732536" y="751357"/>
                </a:lnTo>
                <a:lnTo>
                  <a:pt x="742467" y="751357"/>
                </a:lnTo>
                <a:close/>
              </a:path>
              <a:path w="2706370" h="1272540">
                <a:moveTo>
                  <a:pt x="754989" y="802157"/>
                </a:moveTo>
                <a:lnTo>
                  <a:pt x="754672" y="802157"/>
                </a:lnTo>
                <a:lnTo>
                  <a:pt x="751179" y="814857"/>
                </a:lnTo>
                <a:lnTo>
                  <a:pt x="754989" y="802157"/>
                </a:lnTo>
                <a:close/>
              </a:path>
              <a:path w="2706370" h="1272540">
                <a:moveTo>
                  <a:pt x="757339" y="840257"/>
                </a:moveTo>
                <a:lnTo>
                  <a:pt x="754672" y="840257"/>
                </a:lnTo>
                <a:lnTo>
                  <a:pt x="745947" y="852957"/>
                </a:lnTo>
                <a:lnTo>
                  <a:pt x="740956" y="852957"/>
                </a:lnTo>
                <a:lnTo>
                  <a:pt x="744359" y="864666"/>
                </a:lnTo>
                <a:lnTo>
                  <a:pt x="744728" y="865505"/>
                </a:lnTo>
                <a:lnTo>
                  <a:pt x="751598" y="852957"/>
                </a:lnTo>
                <a:lnTo>
                  <a:pt x="753427" y="864666"/>
                </a:lnTo>
                <a:lnTo>
                  <a:pt x="753592" y="865505"/>
                </a:lnTo>
                <a:lnTo>
                  <a:pt x="753668" y="864666"/>
                </a:lnTo>
                <a:lnTo>
                  <a:pt x="754672" y="852957"/>
                </a:lnTo>
                <a:lnTo>
                  <a:pt x="752932" y="852957"/>
                </a:lnTo>
                <a:lnTo>
                  <a:pt x="757339" y="840257"/>
                </a:lnTo>
                <a:close/>
              </a:path>
              <a:path w="2706370" h="1272540">
                <a:moveTo>
                  <a:pt x="760488" y="852957"/>
                </a:moveTo>
                <a:lnTo>
                  <a:pt x="758329" y="840257"/>
                </a:lnTo>
                <a:lnTo>
                  <a:pt x="756704" y="852957"/>
                </a:lnTo>
                <a:lnTo>
                  <a:pt x="760488" y="852957"/>
                </a:lnTo>
                <a:close/>
              </a:path>
              <a:path w="2706370" h="1272540">
                <a:moveTo>
                  <a:pt x="761644" y="852957"/>
                </a:moveTo>
                <a:lnTo>
                  <a:pt x="761072" y="852957"/>
                </a:lnTo>
                <a:lnTo>
                  <a:pt x="760984" y="864666"/>
                </a:lnTo>
                <a:lnTo>
                  <a:pt x="761644" y="852957"/>
                </a:lnTo>
                <a:close/>
              </a:path>
              <a:path w="2706370" h="1272540">
                <a:moveTo>
                  <a:pt x="762228" y="802157"/>
                </a:moveTo>
                <a:lnTo>
                  <a:pt x="754989" y="802157"/>
                </a:lnTo>
                <a:lnTo>
                  <a:pt x="756412" y="814857"/>
                </a:lnTo>
                <a:lnTo>
                  <a:pt x="762228" y="802157"/>
                </a:lnTo>
                <a:close/>
              </a:path>
              <a:path w="2706370" h="1272540">
                <a:moveTo>
                  <a:pt x="773277" y="65557"/>
                </a:moveTo>
                <a:lnTo>
                  <a:pt x="765136" y="52857"/>
                </a:lnTo>
                <a:lnTo>
                  <a:pt x="770369" y="65557"/>
                </a:lnTo>
                <a:lnTo>
                  <a:pt x="771537" y="65557"/>
                </a:lnTo>
                <a:lnTo>
                  <a:pt x="773277" y="65557"/>
                </a:lnTo>
                <a:close/>
              </a:path>
              <a:path w="2706370" h="1272540">
                <a:moveTo>
                  <a:pt x="775093" y="90919"/>
                </a:moveTo>
                <a:lnTo>
                  <a:pt x="774293" y="78257"/>
                </a:lnTo>
                <a:lnTo>
                  <a:pt x="763968" y="78257"/>
                </a:lnTo>
                <a:lnTo>
                  <a:pt x="759917" y="90919"/>
                </a:lnTo>
                <a:lnTo>
                  <a:pt x="775093" y="90919"/>
                </a:lnTo>
                <a:close/>
              </a:path>
              <a:path w="2706370" h="1272540">
                <a:moveTo>
                  <a:pt x="776071" y="78257"/>
                </a:moveTo>
                <a:lnTo>
                  <a:pt x="771537" y="65557"/>
                </a:lnTo>
                <a:lnTo>
                  <a:pt x="774446" y="78257"/>
                </a:lnTo>
                <a:lnTo>
                  <a:pt x="776071" y="78257"/>
                </a:lnTo>
                <a:close/>
              </a:path>
              <a:path w="2706370" h="1272540">
                <a:moveTo>
                  <a:pt x="779678" y="497357"/>
                </a:moveTo>
                <a:lnTo>
                  <a:pt x="77149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close/>
              </a:path>
              <a:path w="2706370" h="1272540">
                <a:moveTo>
                  <a:pt x="812812" y="1106957"/>
                </a:moveTo>
                <a:lnTo>
                  <a:pt x="808012" y="1119657"/>
                </a:lnTo>
                <a:lnTo>
                  <a:pt x="812228" y="1119657"/>
                </a:lnTo>
                <a:lnTo>
                  <a:pt x="812812" y="1106957"/>
                </a:lnTo>
                <a:close/>
              </a:path>
              <a:path w="2706370" h="1272540">
                <a:moveTo>
                  <a:pt x="831418" y="675157"/>
                </a:moveTo>
                <a:lnTo>
                  <a:pt x="831113" y="675157"/>
                </a:lnTo>
                <a:lnTo>
                  <a:pt x="824001" y="675157"/>
                </a:lnTo>
                <a:lnTo>
                  <a:pt x="818045" y="675157"/>
                </a:lnTo>
                <a:lnTo>
                  <a:pt x="818095" y="675322"/>
                </a:lnTo>
                <a:lnTo>
                  <a:pt x="821474" y="687654"/>
                </a:lnTo>
                <a:lnTo>
                  <a:pt x="821550" y="687832"/>
                </a:lnTo>
                <a:lnTo>
                  <a:pt x="831418" y="675157"/>
                </a:lnTo>
                <a:close/>
              </a:path>
              <a:path w="2706370" h="1272540">
                <a:moveTo>
                  <a:pt x="862812" y="840257"/>
                </a:moveTo>
                <a:lnTo>
                  <a:pt x="853516" y="840257"/>
                </a:lnTo>
                <a:lnTo>
                  <a:pt x="853516" y="852957"/>
                </a:lnTo>
                <a:lnTo>
                  <a:pt x="862812" y="840257"/>
                </a:lnTo>
                <a:close/>
              </a:path>
              <a:path w="2706370" h="1272540">
                <a:moveTo>
                  <a:pt x="1062824" y="90919"/>
                </a:moveTo>
                <a:lnTo>
                  <a:pt x="1062342" y="90919"/>
                </a:lnTo>
                <a:lnTo>
                  <a:pt x="1057579" y="90919"/>
                </a:lnTo>
                <a:lnTo>
                  <a:pt x="1059916" y="103657"/>
                </a:lnTo>
                <a:lnTo>
                  <a:pt x="1062329" y="90982"/>
                </a:lnTo>
                <a:lnTo>
                  <a:pt x="1062824" y="103657"/>
                </a:lnTo>
                <a:lnTo>
                  <a:pt x="1062824" y="90919"/>
                </a:lnTo>
                <a:close/>
              </a:path>
              <a:path w="2706370" h="1272540">
                <a:moveTo>
                  <a:pt x="1074445" y="1246657"/>
                </a:moveTo>
                <a:lnTo>
                  <a:pt x="1071702" y="1234122"/>
                </a:lnTo>
                <a:lnTo>
                  <a:pt x="1067473" y="1246657"/>
                </a:lnTo>
                <a:lnTo>
                  <a:pt x="1074445" y="1246657"/>
                </a:lnTo>
                <a:close/>
              </a:path>
              <a:path w="2706370" h="1272540">
                <a:moveTo>
                  <a:pt x="1137742" y="1264970"/>
                </a:moveTo>
                <a:lnTo>
                  <a:pt x="1136904" y="1272057"/>
                </a:lnTo>
                <a:lnTo>
                  <a:pt x="1137348" y="1272057"/>
                </a:lnTo>
                <a:lnTo>
                  <a:pt x="1137437" y="1270609"/>
                </a:lnTo>
                <a:lnTo>
                  <a:pt x="1137742" y="1264970"/>
                </a:lnTo>
                <a:close/>
              </a:path>
              <a:path w="2706370" h="1272540">
                <a:moveTo>
                  <a:pt x="1138402" y="1259357"/>
                </a:moveTo>
                <a:lnTo>
                  <a:pt x="1138047" y="1259357"/>
                </a:lnTo>
                <a:lnTo>
                  <a:pt x="1137958" y="1261021"/>
                </a:lnTo>
                <a:lnTo>
                  <a:pt x="1137742" y="1264970"/>
                </a:lnTo>
                <a:lnTo>
                  <a:pt x="1138402" y="1259357"/>
                </a:lnTo>
                <a:close/>
              </a:path>
              <a:path w="2706370" h="1272540">
                <a:moveTo>
                  <a:pt x="1259332" y="217957"/>
                </a:moveTo>
                <a:lnTo>
                  <a:pt x="1250353" y="217957"/>
                </a:lnTo>
                <a:lnTo>
                  <a:pt x="1247711" y="217957"/>
                </a:lnTo>
                <a:lnTo>
                  <a:pt x="1254099" y="230657"/>
                </a:lnTo>
                <a:lnTo>
                  <a:pt x="1259332" y="217957"/>
                </a:lnTo>
                <a:close/>
              </a:path>
              <a:path w="2706370" h="1272540">
                <a:moveTo>
                  <a:pt x="1270965" y="204076"/>
                </a:moveTo>
                <a:lnTo>
                  <a:pt x="1264742" y="203301"/>
                </a:lnTo>
                <a:lnTo>
                  <a:pt x="1262824" y="192557"/>
                </a:lnTo>
                <a:lnTo>
                  <a:pt x="1259916" y="192557"/>
                </a:lnTo>
                <a:lnTo>
                  <a:pt x="1264170" y="203200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353" y="217957"/>
                </a:lnTo>
                <a:lnTo>
                  <a:pt x="1254658" y="205320"/>
                </a:lnTo>
                <a:lnTo>
                  <a:pt x="1262507" y="205219"/>
                </a:lnTo>
                <a:lnTo>
                  <a:pt x="1264856" y="204901"/>
                </a:lnTo>
                <a:lnTo>
                  <a:pt x="1265008" y="205257"/>
                </a:lnTo>
                <a:lnTo>
                  <a:pt x="1264945" y="204901"/>
                </a:lnTo>
                <a:lnTo>
                  <a:pt x="1270965" y="204076"/>
                </a:lnTo>
                <a:close/>
              </a:path>
              <a:path w="2706370" h="12725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725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725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725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72540">
                <a:moveTo>
                  <a:pt x="1283754" y="243357"/>
                </a:moveTo>
                <a:lnTo>
                  <a:pt x="1280261" y="243357"/>
                </a:lnTo>
                <a:lnTo>
                  <a:pt x="1278686" y="256057"/>
                </a:lnTo>
                <a:lnTo>
                  <a:pt x="1283754" y="243357"/>
                </a:lnTo>
                <a:close/>
              </a:path>
              <a:path w="2706370" h="1272540">
                <a:moveTo>
                  <a:pt x="1287246" y="319557"/>
                </a:moveTo>
                <a:lnTo>
                  <a:pt x="1286662" y="306857"/>
                </a:lnTo>
                <a:lnTo>
                  <a:pt x="1282014" y="306857"/>
                </a:lnTo>
                <a:lnTo>
                  <a:pt x="1282585" y="319557"/>
                </a:lnTo>
                <a:lnTo>
                  <a:pt x="1287246" y="319557"/>
                </a:lnTo>
                <a:close/>
              </a:path>
              <a:path w="2706370" h="1272540">
                <a:moveTo>
                  <a:pt x="1292923" y="129057"/>
                </a:moveTo>
                <a:lnTo>
                  <a:pt x="1290726" y="116357"/>
                </a:lnTo>
                <a:lnTo>
                  <a:pt x="1285748" y="129057"/>
                </a:lnTo>
                <a:lnTo>
                  <a:pt x="1292923" y="129057"/>
                </a:lnTo>
                <a:close/>
              </a:path>
              <a:path w="2706370" h="1272540">
                <a:moveTo>
                  <a:pt x="1297711" y="116357"/>
                </a:moveTo>
                <a:lnTo>
                  <a:pt x="1292923" y="129057"/>
                </a:lnTo>
                <a:lnTo>
                  <a:pt x="1297127" y="129057"/>
                </a:lnTo>
                <a:lnTo>
                  <a:pt x="1297711" y="116357"/>
                </a:lnTo>
                <a:close/>
              </a:path>
              <a:path w="2706370" h="1272540">
                <a:moveTo>
                  <a:pt x="1317472" y="1272057"/>
                </a:moveTo>
                <a:lnTo>
                  <a:pt x="1317371" y="1259357"/>
                </a:lnTo>
                <a:lnTo>
                  <a:pt x="1316431" y="1270609"/>
                </a:lnTo>
                <a:lnTo>
                  <a:pt x="1312824" y="1259357"/>
                </a:lnTo>
                <a:lnTo>
                  <a:pt x="1312900" y="1261021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725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72540">
                <a:moveTo>
                  <a:pt x="1343063" y="459257"/>
                </a:moveTo>
                <a:lnTo>
                  <a:pt x="1337830" y="446557"/>
                </a:lnTo>
                <a:lnTo>
                  <a:pt x="1332014" y="459257"/>
                </a:lnTo>
                <a:lnTo>
                  <a:pt x="1343063" y="459257"/>
                </a:lnTo>
                <a:close/>
              </a:path>
              <a:path w="2706370" h="1272540">
                <a:moveTo>
                  <a:pt x="1350619" y="929157"/>
                </a:moveTo>
                <a:lnTo>
                  <a:pt x="1345971" y="929157"/>
                </a:lnTo>
                <a:lnTo>
                  <a:pt x="1350543" y="941857"/>
                </a:lnTo>
                <a:lnTo>
                  <a:pt x="1350619" y="929157"/>
                </a:lnTo>
                <a:close/>
              </a:path>
              <a:path w="2706370" h="1272540">
                <a:moveTo>
                  <a:pt x="1359344" y="4846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3527" y="497357"/>
                </a:lnTo>
                <a:lnTo>
                  <a:pt x="1359344" y="484657"/>
                </a:lnTo>
                <a:close/>
              </a:path>
              <a:path w="2706370" h="12725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725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725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72540">
                <a:moveTo>
                  <a:pt x="1391310" y="878357"/>
                </a:move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close/>
              </a:path>
              <a:path w="2706370" h="1272540">
                <a:moveTo>
                  <a:pt x="1396555" y="14757"/>
                </a:moveTo>
                <a:lnTo>
                  <a:pt x="1395387" y="14757"/>
                </a:lnTo>
                <a:lnTo>
                  <a:pt x="1389570" y="27457"/>
                </a:lnTo>
                <a:lnTo>
                  <a:pt x="1391704" y="27457"/>
                </a:lnTo>
                <a:lnTo>
                  <a:pt x="1396555" y="14757"/>
                </a:lnTo>
                <a:close/>
              </a:path>
              <a:path w="2706370" h="1272540">
                <a:moveTo>
                  <a:pt x="1426197" y="65557"/>
                </a:moveTo>
                <a:lnTo>
                  <a:pt x="1421549" y="65557"/>
                </a:lnTo>
                <a:lnTo>
                  <a:pt x="1417485" y="78257"/>
                </a:lnTo>
                <a:lnTo>
                  <a:pt x="1418640" y="78257"/>
                </a:lnTo>
                <a:lnTo>
                  <a:pt x="1426197" y="65557"/>
                </a:lnTo>
                <a:close/>
              </a:path>
              <a:path w="2706370" h="12725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72540">
                <a:moveTo>
                  <a:pt x="1429105" y="65557"/>
                </a:moveTo>
                <a:lnTo>
                  <a:pt x="1426197" y="655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72540">
                <a:moveTo>
                  <a:pt x="1474457" y="624357"/>
                </a:moveTo>
                <a:lnTo>
                  <a:pt x="1473873" y="624357"/>
                </a:lnTo>
                <a:lnTo>
                  <a:pt x="1474457" y="625144"/>
                </a:lnTo>
                <a:lnTo>
                  <a:pt x="1474457" y="624357"/>
                </a:lnTo>
                <a:close/>
              </a:path>
              <a:path w="2706370" h="1272540">
                <a:moveTo>
                  <a:pt x="1494802" y="1221257"/>
                </a:moveTo>
                <a:lnTo>
                  <a:pt x="1492097" y="1233957"/>
                </a:lnTo>
                <a:lnTo>
                  <a:pt x="1494802" y="1233957"/>
                </a:lnTo>
                <a:lnTo>
                  <a:pt x="1494802" y="1221257"/>
                </a:lnTo>
                <a:close/>
              </a:path>
              <a:path w="2706370" h="1272540">
                <a:moveTo>
                  <a:pt x="1681441" y="1183157"/>
                </a:moveTo>
                <a:lnTo>
                  <a:pt x="1679117" y="117045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72540">
                <a:moveTo>
                  <a:pt x="1703552" y="535457"/>
                </a:moveTo>
                <a:lnTo>
                  <a:pt x="1703019" y="522719"/>
                </a:lnTo>
                <a:lnTo>
                  <a:pt x="1701279" y="522719"/>
                </a:lnTo>
                <a:lnTo>
                  <a:pt x="1701355" y="523100"/>
                </a:lnTo>
                <a:lnTo>
                  <a:pt x="1703552" y="535457"/>
                </a:lnTo>
                <a:close/>
              </a:path>
              <a:path w="2706370" h="1272540">
                <a:moveTo>
                  <a:pt x="1706435" y="471957"/>
                </a:moveTo>
                <a:lnTo>
                  <a:pt x="1704695" y="459257"/>
                </a:lnTo>
                <a:lnTo>
                  <a:pt x="1702955" y="459257"/>
                </a:lnTo>
                <a:lnTo>
                  <a:pt x="1706435" y="471957"/>
                </a:lnTo>
                <a:close/>
              </a:path>
              <a:path w="2706370" h="1272540">
                <a:moveTo>
                  <a:pt x="1779701" y="1119657"/>
                </a:moveTo>
                <a:lnTo>
                  <a:pt x="1559928" y="1119657"/>
                </a:lnTo>
                <a:lnTo>
                  <a:pt x="1559928" y="1170457"/>
                </a:lnTo>
                <a:lnTo>
                  <a:pt x="1559928" y="1183157"/>
                </a:lnTo>
                <a:lnTo>
                  <a:pt x="1552943" y="1183157"/>
                </a:lnTo>
                <a:lnTo>
                  <a:pt x="1550047" y="1170457"/>
                </a:lnTo>
                <a:lnTo>
                  <a:pt x="1559928" y="1170457"/>
                </a:lnTo>
                <a:lnTo>
                  <a:pt x="1559928" y="1119657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198867" y="1119657"/>
                </a:lnTo>
                <a:lnTo>
                  <a:pt x="1198867" y="1221257"/>
                </a:lnTo>
                <a:lnTo>
                  <a:pt x="1198829" y="1233957"/>
                </a:lnTo>
                <a:lnTo>
                  <a:pt x="1197711" y="1233957"/>
                </a:lnTo>
                <a:lnTo>
                  <a:pt x="1198867" y="1221257"/>
                </a:lnTo>
                <a:lnTo>
                  <a:pt x="1198867" y="1119657"/>
                </a:lnTo>
                <a:lnTo>
                  <a:pt x="1133754" y="11196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1119657"/>
                </a:lnTo>
                <a:lnTo>
                  <a:pt x="991311" y="11196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56424" y="1132357"/>
                </a:lnTo>
                <a:lnTo>
                  <a:pt x="853643" y="1145057"/>
                </a:lnTo>
                <a:lnTo>
                  <a:pt x="872693" y="1145057"/>
                </a:lnTo>
                <a:lnTo>
                  <a:pt x="873861" y="1157757"/>
                </a:lnTo>
                <a:lnTo>
                  <a:pt x="886066" y="1157757"/>
                </a:lnTo>
                <a:lnTo>
                  <a:pt x="888390" y="1145057"/>
                </a:lnTo>
                <a:lnTo>
                  <a:pt x="886650" y="1170457"/>
                </a:lnTo>
                <a:lnTo>
                  <a:pt x="893622" y="1170457"/>
                </a:lnTo>
                <a:lnTo>
                  <a:pt x="900023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08164" y="1145057"/>
                </a:lnTo>
                <a:lnTo>
                  <a:pt x="90642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20369" y="1170457"/>
                </a:lnTo>
                <a:lnTo>
                  <a:pt x="921537" y="11577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57757"/>
                </a:lnTo>
                <a:lnTo>
                  <a:pt x="934326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57757"/>
                </a:lnTo>
                <a:lnTo>
                  <a:pt x="94070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46531" y="1183157"/>
                </a:lnTo>
                <a:lnTo>
                  <a:pt x="953909" y="1183157"/>
                </a:lnTo>
                <a:lnTo>
                  <a:pt x="957948" y="11704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9505" y="1195857"/>
                </a:lnTo>
                <a:lnTo>
                  <a:pt x="968629" y="1208557"/>
                </a:lnTo>
                <a:lnTo>
                  <a:pt x="969149" y="1208557"/>
                </a:lnTo>
                <a:lnTo>
                  <a:pt x="971537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0975" y="1195857"/>
                </a:lnTo>
                <a:lnTo>
                  <a:pt x="1005357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9677" y="1208557"/>
                </a:lnTo>
                <a:lnTo>
                  <a:pt x="1029639" y="1195857"/>
                </a:lnTo>
                <a:lnTo>
                  <a:pt x="1018921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2410" y="1234122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33957"/>
                </a:lnTo>
                <a:lnTo>
                  <a:pt x="1063967" y="1234122"/>
                </a:lnTo>
                <a:lnTo>
                  <a:pt x="1063396" y="1246657"/>
                </a:lnTo>
                <a:lnTo>
                  <a:pt x="1063980" y="1246657"/>
                </a:lnTo>
                <a:lnTo>
                  <a:pt x="1069797" y="1233957"/>
                </a:lnTo>
                <a:lnTo>
                  <a:pt x="1076769" y="1233957"/>
                </a:lnTo>
                <a:lnTo>
                  <a:pt x="1076744" y="1234122"/>
                </a:lnTo>
                <a:lnTo>
                  <a:pt x="1075029" y="1246657"/>
                </a:lnTo>
                <a:lnTo>
                  <a:pt x="1079093" y="1233957"/>
                </a:lnTo>
                <a:lnTo>
                  <a:pt x="1079093" y="1234122"/>
                </a:lnTo>
                <a:lnTo>
                  <a:pt x="1078522" y="1246657"/>
                </a:lnTo>
                <a:lnTo>
                  <a:pt x="1084618" y="1246657"/>
                </a:lnTo>
                <a:lnTo>
                  <a:pt x="1086078" y="1233957"/>
                </a:lnTo>
                <a:lnTo>
                  <a:pt x="1086104" y="1234122"/>
                </a:lnTo>
                <a:lnTo>
                  <a:pt x="1087716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941" y="1264970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1219" y="1259357"/>
                </a:lnTo>
                <a:lnTo>
                  <a:pt x="1126769" y="1246657"/>
                </a:lnTo>
                <a:lnTo>
                  <a:pt x="1126197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38593" y="1246657"/>
                </a:lnTo>
                <a:lnTo>
                  <a:pt x="1141895" y="1233957"/>
                </a:lnTo>
                <a:lnTo>
                  <a:pt x="1141895" y="1234122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161" y="1272057"/>
                </a:lnTo>
                <a:lnTo>
                  <a:pt x="1161084" y="1270609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580" y="1261021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88859" y="1259357"/>
                </a:lnTo>
                <a:lnTo>
                  <a:pt x="1193050" y="1246657"/>
                </a:lnTo>
                <a:lnTo>
                  <a:pt x="1193050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127" y="1233957"/>
                </a:lnTo>
                <a:lnTo>
                  <a:pt x="1197114" y="1234122"/>
                </a:lnTo>
                <a:lnTo>
                  <a:pt x="1196543" y="1246657"/>
                </a:lnTo>
                <a:lnTo>
                  <a:pt x="1198829" y="1234160"/>
                </a:lnTo>
                <a:lnTo>
                  <a:pt x="1198803" y="1246657"/>
                </a:lnTo>
                <a:lnTo>
                  <a:pt x="1196543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5890" y="1234122"/>
                </a:lnTo>
                <a:lnTo>
                  <a:pt x="1208747" y="1246657"/>
                </a:lnTo>
                <a:lnTo>
                  <a:pt x="1203109" y="1246657"/>
                </a:lnTo>
                <a:lnTo>
                  <a:pt x="1204099" y="1259357"/>
                </a:lnTo>
                <a:lnTo>
                  <a:pt x="1197317" y="1259357"/>
                </a:lnTo>
                <a:lnTo>
                  <a:pt x="1197368" y="1261021"/>
                </a:lnTo>
                <a:lnTo>
                  <a:pt x="1197483" y="1264970"/>
                </a:lnTo>
                <a:lnTo>
                  <a:pt x="1197711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3538" y="1259357"/>
                </a:lnTo>
                <a:lnTo>
                  <a:pt x="1235748" y="12466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3977" y="1261021"/>
                </a:lnTo>
                <a:lnTo>
                  <a:pt x="1246200" y="1272057"/>
                </a:lnTo>
                <a:lnTo>
                  <a:pt x="1247559" y="1259357"/>
                </a:lnTo>
                <a:lnTo>
                  <a:pt x="1250619" y="1259357"/>
                </a:lnTo>
                <a:lnTo>
                  <a:pt x="1250696" y="1261021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7371" y="1259357"/>
                </a:lnTo>
                <a:lnTo>
                  <a:pt x="1328737" y="1259357"/>
                </a:lnTo>
                <a:lnTo>
                  <a:pt x="1335849" y="1246657"/>
                </a:lnTo>
                <a:lnTo>
                  <a:pt x="1342478" y="1259357"/>
                </a:lnTo>
                <a:lnTo>
                  <a:pt x="1344752" y="1259357"/>
                </a:lnTo>
                <a:lnTo>
                  <a:pt x="1346542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397342" y="1246657"/>
                </a:lnTo>
                <a:lnTo>
                  <a:pt x="1397711" y="1233957"/>
                </a:lnTo>
                <a:lnTo>
                  <a:pt x="1397774" y="1234122"/>
                </a:lnTo>
                <a:lnTo>
                  <a:pt x="1402651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2943" y="1246657"/>
                </a:lnTo>
                <a:lnTo>
                  <a:pt x="1454124" y="1259357"/>
                </a:lnTo>
                <a:lnTo>
                  <a:pt x="1455851" y="1246657"/>
                </a:lnTo>
                <a:lnTo>
                  <a:pt x="1495386" y="1246657"/>
                </a:lnTo>
                <a:lnTo>
                  <a:pt x="1491322" y="1233957"/>
                </a:lnTo>
                <a:lnTo>
                  <a:pt x="1492097" y="1233957"/>
                </a:lnTo>
                <a:lnTo>
                  <a:pt x="1491195" y="1221257"/>
                </a:lnTo>
                <a:lnTo>
                  <a:pt x="1490738" y="1233957"/>
                </a:lnTo>
                <a:lnTo>
                  <a:pt x="1489862" y="1233957"/>
                </a:lnTo>
                <a:lnTo>
                  <a:pt x="1488414" y="1221257"/>
                </a:lnTo>
                <a:lnTo>
                  <a:pt x="1491195" y="1221257"/>
                </a:lnTo>
                <a:lnTo>
                  <a:pt x="1494802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500035" y="1233957"/>
                </a:lnTo>
                <a:lnTo>
                  <a:pt x="1500060" y="1234122"/>
                </a:lnTo>
                <a:lnTo>
                  <a:pt x="1501203" y="1246657"/>
                </a:lnTo>
                <a:lnTo>
                  <a:pt x="1509547" y="1246657"/>
                </a:lnTo>
                <a:lnTo>
                  <a:pt x="1510499" y="1234351"/>
                </a:lnTo>
                <a:lnTo>
                  <a:pt x="1511668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32013" y="1221257"/>
                </a:lnTo>
                <a:lnTo>
                  <a:pt x="1532013" y="1208557"/>
                </a:lnTo>
                <a:lnTo>
                  <a:pt x="1538414" y="1221257"/>
                </a:lnTo>
                <a:lnTo>
                  <a:pt x="1552943" y="1221257"/>
                </a:lnTo>
                <a:lnTo>
                  <a:pt x="1555851" y="1208557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6900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6316" y="1195857"/>
                </a:lnTo>
                <a:lnTo>
                  <a:pt x="1619808" y="1183157"/>
                </a:lnTo>
                <a:lnTo>
                  <a:pt x="1624457" y="11831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0457"/>
                </a:lnTo>
                <a:lnTo>
                  <a:pt x="1699221" y="1170457"/>
                </a:lnTo>
                <a:lnTo>
                  <a:pt x="1707019" y="1157757"/>
                </a:lnTo>
                <a:lnTo>
                  <a:pt x="1741195" y="1157757"/>
                </a:lnTo>
                <a:lnTo>
                  <a:pt x="1739836" y="1145057"/>
                </a:lnTo>
                <a:lnTo>
                  <a:pt x="1738490" y="1145057"/>
                </a:lnTo>
                <a:lnTo>
                  <a:pt x="1737207" y="1132357"/>
                </a:lnTo>
                <a:lnTo>
                  <a:pt x="1743075" y="1132357"/>
                </a:lnTo>
                <a:lnTo>
                  <a:pt x="1746554" y="1145057"/>
                </a:lnTo>
                <a:lnTo>
                  <a:pt x="1750631" y="1145057"/>
                </a:lnTo>
                <a:lnTo>
                  <a:pt x="1756448" y="1132357"/>
                </a:lnTo>
                <a:lnTo>
                  <a:pt x="1776209" y="1132357"/>
                </a:lnTo>
                <a:lnTo>
                  <a:pt x="1779701" y="1119657"/>
                </a:lnTo>
                <a:close/>
              </a:path>
              <a:path w="2706370" h="1272540">
                <a:moveTo>
                  <a:pt x="1788706" y="1119657"/>
                </a:move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close/>
              </a:path>
              <a:path w="2706370" h="1272540">
                <a:moveTo>
                  <a:pt x="1796923" y="1119657"/>
                </a:move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close/>
              </a:path>
              <a:path w="2706370" h="1272540">
                <a:moveTo>
                  <a:pt x="1809927" y="1119657"/>
                </a:moveTo>
                <a:lnTo>
                  <a:pt x="1802955" y="1106957"/>
                </a:lnTo>
                <a:lnTo>
                  <a:pt x="1809356" y="1119657"/>
                </a:lnTo>
                <a:lnTo>
                  <a:pt x="1809927" y="1119657"/>
                </a:lnTo>
                <a:close/>
              </a:path>
              <a:path w="2706370" h="12725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72540">
                <a:moveTo>
                  <a:pt x="1899119" y="27457"/>
                </a:moveTo>
                <a:lnTo>
                  <a:pt x="1896567" y="27457"/>
                </a:lnTo>
                <a:lnTo>
                  <a:pt x="1896668" y="29121"/>
                </a:lnTo>
                <a:lnTo>
                  <a:pt x="1897341" y="40157"/>
                </a:lnTo>
                <a:lnTo>
                  <a:pt x="1897748" y="40157"/>
                </a:lnTo>
                <a:lnTo>
                  <a:pt x="1899119" y="27457"/>
                </a:lnTo>
                <a:close/>
              </a:path>
              <a:path w="2706370" h="1272540">
                <a:moveTo>
                  <a:pt x="1914931" y="1030757"/>
                </a:moveTo>
                <a:lnTo>
                  <a:pt x="1914004" y="1030757"/>
                </a:lnTo>
                <a:lnTo>
                  <a:pt x="1914004" y="1043457"/>
                </a:lnTo>
                <a:lnTo>
                  <a:pt x="1914931" y="1030757"/>
                </a:lnTo>
                <a:close/>
              </a:path>
              <a:path w="2706370" h="1272540">
                <a:moveTo>
                  <a:pt x="1918652" y="1043457"/>
                </a:moveTo>
                <a:lnTo>
                  <a:pt x="1915172" y="1030757"/>
                </a:lnTo>
                <a:lnTo>
                  <a:pt x="1914931" y="1030757"/>
                </a:lnTo>
                <a:lnTo>
                  <a:pt x="1918652" y="1043457"/>
                </a:lnTo>
                <a:close/>
              </a:path>
              <a:path w="2706370" h="1272540">
                <a:moveTo>
                  <a:pt x="1925053" y="1030757"/>
                </a:moveTo>
                <a:lnTo>
                  <a:pt x="1923910" y="1028725"/>
                </a:lnTo>
                <a:lnTo>
                  <a:pt x="1924469" y="1030757"/>
                </a:lnTo>
                <a:lnTo>
                  <a:pt x="1925053" y="1030757"/>
                </a:lnTo>
                <a:close/>
              </a:path>
              <a:path w="2706370" h="12725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72540">
                <a:moveTo>
                  <a:pt x="1989010" y="27457"/>
                </a:moveTo>
                <a:lnTo>
                  <a:pt x="1988426" y="27457"/>
                </a:lnTo>
                <a:lnTo>
                  <a:pt x="1988350" y="29121"/>
                </a:lnTo>
                <a:lnTo>
                  <a:pt x="1987880" y="40157"/>
                </a:lnTo>
                <a:lnTo>
                  <a:pt x="1989010" y="27457"/>
                </a:lnTo>
                <a:close/>
              </a:path>
              <a:path w="2706370" h="12725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72540">
                <a:moveTo>
                  <a:pt x="2158784" y="802157"/>
                </a:moveTo>
                <a:lnTo>
                  <a:pt x="2154999" y="789457"/>
                </a:lnTo>
                <a:lnTo>
                  <a:pt x="2151799" y="789457"/>
                </a:lnTo>
                <a:lnTo>
                  <a:pt x="2155875" y="802157"/>
                </a:lnTo>
                <a:lnTo>
                  <a:pt x="2158784" y="802157"/>
                </a:lnTo>
                <a:close/>
              </a:path>
              <a:path w="2706370" h="1272540">
                <a:moveTo>
                  <a:pt x="2159304" y="802157"/>
                </a:moveTo>
                <a:lnTo>
                  <a:pt x="2156460" y="789457"/>
                </a:lnTo>
                <a:lnTo>
                  <a:pt x="2159177" y="802157"/>
                </a:lnTo>
                <a:lnTo>
                  <a:pt x="2159304" y="802157"/>
                </a:lnTo>
                <a:close/>
              </a:path>
              <a:path w="2706370" h="1272540">
                <a:moveTo>
                  <a:pt x="2168664" y="789457"/>
                </a:moveTo>
                <a:lnTo>
                  <a:pt x="2159736" y="789457"/>
                </a:lnTo>
                <a:lnTo>
                  <a:pt x="2159304" y="802157"/>
                </a:lnTo>
                <a:lnTo>
                  <a:pt x="2168080" y="802157"/>
                </a:lnTo>
                <a:lnTo>
                  <a:pt x="2168664" y="789457"/>
                </a:lnTo>
                <a:close/>
              </a:path>
              <a:path w="2706370" h="1272540">
                <a:moveTo>
                  <a:pt x="2170988" y="802157"/>
                </a:moveTo>
                <a:lnTo>
                  <a:pt x="2169249" y="802157"/>
                </a:lnTo>
                <a:lnTo>
                  <a:pt x="2170988" y="814857"/>
                </a:lnTo>
                <a:lnTo>
                  <a:pt x="2170988" y="802157"/>
                </a:lnTo>
                <a:close/>
              </a:path>
              <a:path w="2706370" h="1272540">
                <a:moveTo>
                  <a:pt x="2177389" y="802157"/>
                </a:moveTo>
                <a:lnTo>
                  <a:pt x="2170404" y="789457"/>
                </a:lnTo>
                <a:lnTo>
                  <a:pt x="2168664" y="789457"/>
                </a:lnTo>
                <a:lnTo>
                  <a:pt x="2173897" y="802157"/>
                </a:lnTo>
                <a:lnTo>
                  <a:pt x="2177389" y="802157"/>
                </a:lnTo>
                <a:close/>
              </a:path>
              <a:path w="2706370" h="1272540">
                <a:moveTo>
                  <a:pt x="2179129" y="789457"/>
                </a:moveTo>
                <a:lnTo>
                  <a:pt x="2176221" y="789457"/>
                </a:lnTo>
                <a:lnTo>
                  <a:pt x="2177961" y="802157"/>
                </a:lnTo>
                <a:lnTo>
                  <a:pt x="2179129" y="789457"/>
                </a:lnTo>
                <a:close/>
              </a:path>
              <a:path w="2706370" h="1272540">
                <a:moveTo>
                  <a:pt x="2225065" y="789457"/>
                </a:moveTo>
                <a:lnTo>
                  <a:pt x="2222157" y="776757"/>
                </a:lnTo>
                <a:lnTo>
                  <a:pt x="2221573" y="776757"/>
                </a:lnTo>
                <a:lnTo>
                  <a:pt x="2216340" y="764057"/>
                </a:lnTo>
                <a:lnTo>
                  <a:pt x="2219248" y="776757"/>
                </a:lnTo>
                <a:lnTo>
                  <a:pt x="2216924" y="77675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72540">
                <a:moveTo>
                  <a:pt x="2230869" y="776757"/>
                </a:moveTo>
                <a:lnTo>
                  <a:pt x="2228545" y="764057"/>
                </a:lnTo>
                <a:lnTo>
                  <a:pt x="2230297" y="776757"/>
                </a:lnTo>
                <a:lnTo>
                  <a:pt x="2230869" y="776757"/>
                </a:lnTo>
                <a:close/>
              </a:path>
              <a:path w="2706370" h="1272540">
                <a:moveTo>
                  <a:pt x="2294826" y="725957"/>
                </a:moveTo>
                <a:lnTo>
                  <a:pt x="2289518" y="714336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72540">
                <a:moveTo>
                  <a:pt x="2299665" y="687832"/>
                </a:moveTo>
                <a:lnTo>
                  <a:pt x="2299614" y="687438"/>
                </a:lnTo>
                <a:lnTo>
                  <a:pt x="2297747" y="675322"/>
                </a:lnTo>
                <a:lnTo>
                  <a:pt x="2298458" y="687438"/>
                </a:lnTo>
                <a:lnTo>
                  <a:pt x="2298395" y="687832"/>
                </a:lnTo>
                <a:lnTo>
                  <a:pt x="2299665" y="687832"/>
                </a:lnTo>
                <a:close/>
              </a:path>
              <a:path w="2706370" h="1272540">
                <a:moveTo>
                  <a:pt x="2386673" y="598678"/>
                </a:moveTo>
                <a:lnTo>
                  <a:pt x="2385707" y="586257"/>
                </a:lnTo>
                <a:lnTo>
                  <a:pt x="2384945" y="586257"/>
                </a:lnTo>
                <a:lnTo>
                  <a:pt x="2386673" y="598678"/>
                </a:lnTo>
                <a:close/>
              </a:path>
              <a:path w="2706370" h="1272540">
                <a:moveTo>
                  <a:pt x="2703563" y="14757"/>
                </a:move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78557" y="2057"/>
                </a:lnTo>
                <a:lnTo>
                  <a:pt x="2578557" y="179844"/>
                </a:lnTo>
                <a:lnTo>
                  <a:pt x="2568270" y="179844"/>
                </a:lnTo>
                <a:lnTo>
                  <a:pt x="2568257" y="179501"/>
                </a:lnTo>
                <a:lnTo>
                  <a:pt x="2567800" y="167157"/>
                </a:lnTo>
                <a:lnTo>
                  <a:pt x="2573909" y="167157"/>
                </a:lnTo>
                <a:lnTo>
                  <a:pt x="2578557" y="179844"/>
                </a:lnTo>
                <a:lnTo>
                  <a:pt x="2578557" y="2057"/>
                </a:lnTo>
                <a:lnTo>
                  <a:pt x="2526233" y="2057"/>
                </a:lnTo>
                <a:lnTo>
                  <a:pt x="2526233" y="141757"/>
                </a:lnTo>
                <a:lnTo>
                  <a:pt x="2524480" y="154444"/>
                </a:lnTo>
                <a:lnTo>
                  <a:pt x="2523909" y="154444"/>
                </a:lnTo>
                <a:lnTo>
                  <a:pt x="2520429" y="167157"/>
                </a:lnTo>
                <a:lnTo>
                  <a:pt x="2517876" y="154444"/>
                </a:lnTo>
                <a:lnTo>
                  <a:pt x="2516301" y="154444"/>
                </a:lnTo>
                <a:lnTo>
                  <a:pt x="2516225" y="152539"/>
                </a:lnTo>
                <a:lnTo>
                  <a:pt x="2515768" y="141757"/>
                </a:lnTo>
                <a:lnTo>
                  <a:pt x="2526233" y="141757"/>
                </a:lnTo>
                <a:lnTo>
                  <a:pt x="2526233" y="2057"/>
                </a:lnTo>
                <a:lnTo>
                  <a:pt x="2523909" y="2057"/>
                </a:lnTo>
                <a:lnTo>
                  <a:pt x="2523909" y="116357"/>
                </a:lnTo>
                <a:lnTo>
                  <a:pt x="2519832" y="116357"/>
                </a:lnTo>
                <a:lnTo>
                  <a:pt x="2518676" y="10365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23909" y="2057"/>
                </a:lnTo>
                <a:lnTo>
                  <a:pt x="2468676" y="2057"/>
                </a:lnTo>
                <a:lnTo>
                  <a:pt x="2468676" y="1163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16357"/>
                </a:lnTo>
                <a:lnTo>
                  <a:pt x="2468676" y="2057"/>
                </a:lnTo>
                <a:lnTo>
                  <a:pt x="2464600" y="2057"/>
                </a:lnTo>
                <a:lnTo>
                  <a:pt x="2462276" y="14757"/>
                </a:lnTo>
                <a:lnTo>
                  <a:pt x="2458199" y="14757"/>
                </a:lnTo>
                <a:lnTo>
                  <a:pt x="2458199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44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20251" y="268757"/>
                </a:lnTo>
                <a:lnTo>
                  <a:pt x="2418232" y="2560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402395" y="344957"/>
                </a:lnTo>
                <a:lnTo>
                  <a:pt x="2398903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4826" y="2057"/>
                </a:lnTo>
                <a:lnTo>
                  <a:pt x="2394826" y="256057"/>
                </a:lnTo>
                <a:lnTo>
                  <a:pt x="2394826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4826" y="256057"/>
                </a:lnTo>
                <a:lnTo>
                  <a:pt x="2394826" y="2057"/>
                </a:lnTo>
                <a:lnTo>
                  <a:pt x="2362847" y="2057"/>
                </a:lnTo>
                <a:lnTo>
                  <a:pt x="2362847" y="192557"/>
                </a:lnTo>
                <a:lnTo>
                  <a:pt x="2353551" y="179844"/>
                </a:lnTo>
                <a:lnTo>
                  <a:pt x="2356459" y="192557"/>
                </a:lnTo>
                <a:lnTo>
                  <a:pt x="2344826" y="192557"/>
                </a:lnTo>
                <a:lnTo>
                  <a:pt x="2345994" y="179844"/>
                </a:lnTo>
                <a:lnTo>
                  <a:pt x="2353551" y="179844"/>
                </a:lnTo>
                <a:lnTo>
                  <a:pt x="2360523" y="179844"/>
                </a:lnTo>
                <a:lnTo>
                  <a:pt x="2362847" y="192557"/>
                </a:lnTo>
                <a:lnTo>
                  <a:pt x="2362847" y="2057"/>
                </a:lnTo>
                <a:lnTo>
                  <a:pt x="2354707" y="2057"/>
                </a:lnTo>
                <a:lnTo>
                  <a:pt x="2354707" y="40157"/>
                </a:lnTo>
                <a:lnTo>
                  <a:pt x="2353551" y="40157"/>
                </a:lnTo>
                <a:lnTo>
                  <a:pt x="2353551" y="28816"/>
                </a:lnTo>
                <a:lnTo>
                  <a:pt x="2353703" y="29121"/>
                </a:lnTo>
                <a:lnTo>
                  <a:pt x="2354707" y="40157"/>
                </a:lnTo>
                <a:lnTo>
                  <a:pt x="2354707" y="2057"/>
                </a:lnTo>
                <a:lnTo>
                  <a:pt x="2343086" y="2057"/>
                </a:lnTo>
                <a:lnTo>
                  <a:pt x="2343086" y="65557"/>
                </a:lnTo>
                <a:lnTo>
                  <a:pt x="2340762" y="65557"/>
                </a:lnTo>
                <a:lnTo>
                  <a:pt x="2341346" y="52857"/>
                </a:lnTo>
                <a:lnTo>
                  <a:pt x="2342502" y="52857"/>
                </a:lnTo>
                <a:lnTo>
                  <a:pt x="2343086" y="65557"/>
                </a:lnTo>
                <a:lnTo>
                  <a:pt x="2343086" y="2057"/>
                </a:lnTo>
                <a:lnTo>
                  <a:pt x="2339009" y="2057"/>
                </a:lnTo>
                <a:lnTo>
                  <a:pt x="2339009" y="383057"/>
                </a:lnTo>
                <a:lnTo>
                  <a:pt x="2337854" y="395757"/>
                </a:lnTo>
                <a:lnTo>
                  <a:pt x="2331453" y="395757"/>
                </a:lnTo>
                <a:lnTo>
                  <a:pt x="2331453" y="383057"/>
                </a:lnTo>
                <a:lnTo>
                  <a:pt x="2339009" y="383057"/>
                </a:lnTo>
                <a:lnTo>
                  <a:pt x="2339009" y="2057"/>
                </a:lnTo>
                <a:lnTo>
                  <a:pt x="2333777" y="2057"/>
                </a:lnTo>
                <a:lnTo>
                  <a:pt x="2333777" y="52857"/>
                </a:lnTo>
                <a:lnTo>
                  <a:pt x="2333777" y="65557"/>
                </a:lnTo>
                <a:lnTo>
                  <a:pt x="2333206" y="65557"/>
                </a:lnTo>
                <a:lnTo>
                  <a:pt x="2333206" y="52857"/>
                </a:lnTo>
                <a:lnTo>
                  <a:pt x="2333777" y="52857"/>
                </a:lnTo>
                <a:lnTo>
                  <a:pt x="2333777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1572" y="4465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0762" y="2057"/>
                </a:lnTo>
                <a:lnTo>
                  <a:pt x="2290762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7"/>
                </a:lnTo>
                <a:lnTo>
                  <a:pt x="2276805" y="2057"/>
                </a:lnTo>
                <a:lnTo>
                  <a:pt x="2276805" y="141757"/>
                </a:lnTo>
                <a:lnTo>
                  <a:pt x="2276221" y="141757"/>
                </a:lnTo>
                <a:lnTo>
                  <a:pt x="2276221" y="167157"/>
                </a:lnTo>
                <a:lnTo>
                  <a:pt x="2270417" y="179844"/>
                </a:lnTo>
                <a:lnTo>
                  <a:pt x="2270341" y="179501"/>
                </a:lnTo>
                <a:lnTo>
                  <a:pt x="2268080" y="167157"/>
                </a:lnTo>
                <a:lnTo>
                  <a:pt x="2268080" y="459257"/>
                </a:lnTo>
                <a:lnTo>
                  <a:pt x="2266327" y="454469"/>
                </a:lnTo>
                <a:lnTo>
                  <a:pt x="2266327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66327" y="454469"/>
                </a:lnTo>
                <a:lnTo>
                  <a:pt x="2265172" y="451319"/>
                </a:lnTo>
                <a:lnTo>
                  <a:pt x="2265172" y="459257"/>
                </a:lnTo>
                <a:lnTo>
                  <a:pt x="2261692" y="459257"/>
                </a:lnTo>
                <a:lnTo>
                  <a:pt x="2261108" y="446557"/>
                </a:lnTo>
                <a:lnTo>
                  <a:pt x="2265172" y="459257"/>
                </a:lnTo>
                <a:lnTo>
                  <a:pt x="2265172" y="451319"/>
                </a:lnTo>
                <a:lnTo>
                  <a:pt x="2263432" y="446557"/>
                </a:lnTo>
                <a:lnTo>
                  <a:pt x="2264600" y="446557"/>
                </a:lnTo>
                <a:lnTo>
                  <a:pt x="2268080" y="459257"/>
                </a:lnTo>
                <a:lnTo>
                  <a:pt x="2268080" y="167157"/>
                </a:lnTo>
                <a:lnTo>
                  <a:pt x="2276221" y="167157"/>
                </a:lnTo>
                <a:lnTo>
                  <a:pt x="2276221" y="141757"/>
                </a:lnTo>
                <a:lnTo>
                  <a:pt x="2258199" y="141757"/>
                </a:lnTo>
                <a:lnTo>
                  <a:pt x="2256739" y="154444"/>
                </a:lnTo>
                <a:lnTo>
                  <a:pt x="2258276" y="154444"/>
                </a:lnTo>
                <a:lnTo>
                  <a:pt x="2263838" y="167157"/>
                </a:lnTo>
                <a:lnTo>
                  <a:pt x="2262263" y="167157"/>
                </a:lnTo>
                <a:lnTo>
                  <a:pt x="2255875" y="162864"/>
                </a:lnTo>
                <a:lnTo>
                  <a:pt x="2255875" y="319557"/>
                </a:lnTo>
                <a:lnTo>
                  <a:pt x="2255291" y="319557"/>
                </a:lnTo>
                <a:lnTo>
                  <a:pt x="2255291" y="459257"/>
                </a:lnTo>
                <a:lnTo>
                  <a:pt x="2252967" y="471957"/>
                </a:lnTo>
                <a:lnTo>
                  <a:pt x="2244826" y="471957"/>
                </a:lnTo>
                <a:lnTo>
                  <a:pt x="2249474" y="459257"/>
                </a:lnTo>
                <a:lnTo>
                  <a:pt x="2255291" y="459257"/>
                </a:lnTo>
                <a:lnTo>
                  <a:pt x="2255291" y="319557"/>
                </a:lnTo>
                <a:lnTo>
                  <a:pt x="2252383" y="319557"/>
                </a:lnTo>
                <a:lnTo>
                  <a:pt x="2244826" y="332257"/>
                </a:lnTo>
                <a:lnTo>
                  <a:pt x="2245118" y="319557"/>
                </a:lnTo>
                <a:lnTo>
                  <a:pt x="2245410" y="319557"/>
                </a:lnTo>
                <a:lnTo>
                  <a:pt x="2248319" y="306857"/>
                </a:lnTo>
                <a:lnTo>
                  <a:pt x="2254707" y="306857"/>
                </a:lnTo>
                <a:lnTo>
                  <a:pt x="2255875" y="319557"/>
                </a:lnTo>
                <a:lnTo>
                  <a:pt x="2255875" y="162864"/>
                </a:lnTo>
                <a:lnTo>
                  <a:pt x="2243366" y="154444"/>
                </a:lnTo>
                <a:lnTo>
                  <a:pt x="2243480" y="152539"/>
                </a:lnTo>
                <a:lnTo>
                  <a:pt x="2244102" y="141757"/>
                </a:lnTo>
                <a:lnTo>
                  <a:pt x="2244458" y="141757"/>
                </a:lnTo>
                <a:lnTo>
                  <a:pt x="2251278" y="129057"/>
                </a:lnTo>
                <a:lnTo>
                  <a:pt x="2258098" y="129057"/>
                </a:lnTo>
                <a:lnTo>
                  <a:pt x="2276805" y="141757"/>
                </a:lnTo>
                <a:lnTo>
                  <a:pt x="2276805" y="2057"/>
                </a:lnTo>
                <a:lnTo>
                  <a:pt x="2234946" y="2057"/>
                </a:lnTo>
                <a:lnTo>
                  <a:pt x="2234946" y="484657"/>
                </a:lnTo>
                <a:lnTo>
                  <a:pt x="2234946" y="497357"/>
                </a:lnTo>
                <a:lnTo>
                  <a:pt x="2234361" y="484657"/>
                </a:lnTo>
                <a:lnTo>
                  <a:pt x="2234946" y="484657"/>
                </a:lnTo>
                <a:lnTo>
                  <a:pt x="2234946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23897" y="506895"/>
                </a:lnTo>
                <a:lnTo>
                  <a:pt x="2223897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356" y="624357"/>
                </a:lnTo>
                <a:lnTo>
                  <a:pt x="2217267" y="625144"/>
                </a:lnTo>
                <a:lnTo>
                  <a:pt x="2217191" y="625767"/>
                </a:lnTo>
                <a:lnTo>
                  <a:pt x="2215896" y="637057"/>
                </a:lnTo>
                <a:lnTo>
                  <a:pt x="2216848" y="637057"/>
                </a:lnTo>
                <a:lnTo>
                  <a:pt x="2223897" y="649757"/>
                </a:lnTo>
                <a:lnTo>
                  <a:pt x="2223897" y="506895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6924" y="2057"/>
                </a:lnTo>
                <a:lnTo>
                  <a:pt x="2216924" y="497357"/>
                </a:lnTo>
                <a:lnTo>
                  <a:pt x="2215172" y="497357"/>
                </a:lnTo>
                <a:lnTo>
                  <a:pt x="2215172" y="510057"/>
                </a:lnTo>
                <a:lnTo>
                  <a:pt x="2215172" y="522719"/>
                </a:lnTo>
                <a:lnTo>
                  <a:pt x="2212848" y="510057"/>
                </a:lnTo>
                <a:lnTo>
                  <a:pt x="2215172" y="510057"/>
                </a:lnTo>
                <a:lnTo>
                  <a:pt x="2215172" y="497357"/>
                </a:lnTo>
                <a:lnTo>
                  <a:pt x="2214016" y="497357"/>
                </a:lnTo>
                <a:lnTo>
                  <a:pt x="2213432" y="484657"/>
                </a:lnTo>
                <a:lnTo>
                  <a:pt x="2216924" y="497357"/>
                </a:lnTo>
                <a:lnTo>
                  <a:pt x="2216924" y="2057"/>
                </a:lnTo>
                <a:lnTo>
                  <a:pt x="2202383" y="205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6101" y="560857"/>
                </a:lnTo>
                <a:lnTo>
                  <a:pt x="2189010" y="573557"/>
                </a:lnTo>
                <a:lnTo>
                  <a:pt x="2187270" y="573557"/>
                </a:lnTo>
                <a:lnTo>
                  <a:pt x="2187270" y="586257"/>
                </a:lnTo>
                <a:lnTo>
                  <a:pt x="2184946" y="598957"/>
                </a:lnTo>
                <a:lnTo>
                  <a:pt x="2184362" y="611606"/>
                </a:lnTo>
                <a:lnTo>
                  <a:pt x="2174456" y="611606"/>
                </a:lnTo>
                <a:lnTo>
                  <a:pt x="2169820" y="598957"/>
                </a:lnTo>
                <a:lnTo>
                  <a:pt x="2175052" y="598957"/>
                </a:lnTo>
                <a:lnTo>
                  <a:pt x="2175091" y="598678"/>
                </a:lnTo>
                <a:lnTo>
                  <a:pt x="2176805" y="586257"/>
                </a:lnTo>
                <a:lnTo>
                  <a:pt x="2182622" y="586257"/>
                </a:lnTo>
                <a:lnTo>
                  <a:pt x="2182152" y="598678"/>
                </a:lnTo>
                <a:lnTo>
                  <a:pt x="2187270" y="586257"/>
                </a:lnTo>
                <a:lnTo>
                  <a:pt x="2187270" y="573557"/>
                </a:lnTo>
                <a:lnTo>
                  <a:pt x="2186101" y="573557"/>
                </a:lnTo>
                <a:lnTo>
                  <a:pt x="2182622" y="560857"/>
                </a:lnTo>
                <a:lnTo>
                  <a:pt x="2179713" y="548157"/>
                </a:lnTo>
                <a:lnTo>
                  <a:pt x="2184362" y="548157"/>
                </a:lnTo>
                <a:lnTo>
                  <a:pt x="2186686" y="560857"/>
                </a:lnTo>
                <a:lnTo>
                  <a:pt x="2187270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2057"/>
                </a:lnTo>
                <a:lnTo>
                  <a:pt x="2189010" y="2057"/>
                </a:lnTo>
                <a:lnTo>
                  <a:pt x="2189010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87270" y="40157"/>
                </a:lnTo>
                <a:lnTo>
                  <a:pt x="2189010" y="52857"/>
                </a:lnTo>
                <a:lnTo>
                  <a:pt x="2189010" y="2057"/>
                </a:lnTo>
                <a:lnTo>
                  <a:pt x="2180869" y="2057"/>
                </a:lnTo>
                <a:lnTo>
                  <a:pt x="2180869" y="522719"/>
                </a:lnTo>
                <a:lnTo>
                  <a:pt x="2180869" y="535457"/>
                </a:lnTo>
                <a:lnTo>
                  <a:pt x="2176805" y="535457"/>
                </a:lnTo>
                <a:lnTo>
                  <a:pt x="2176805" y="522719"/>
                </a:lnTo>
                <a:lnTo>
                  <a:pt x="2180869" y="522719"/>
                </a:lnTo>
                <a:lnTo>
                  <a:pt x="2180869" y="2057"/>
                </a:lnTo>
                <a:lnTo>
                  <a:pt x="2174481" y="2057"/>
                </a:lnTo>
                <a:lnTo>
                  <a:pt x="2174481" y="528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48157"/>
                </a:lnTo>
                <a:lnTo>
                  <a:pt x="2169820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48157"/>
                </a:lnTo>
                <a:lnTo>
                  <a:pt x="2170404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64880" y="52857"/>
                </a:lnTo>
                <a:lnTo>
                  <a:pt x="2169299" y="40157"/>
                </a:lnTo>
                <a:lnTo>
                  <a:pt x="2174481" y="52857"/>
                </a:lnTo>
                <a:lnTo>
                  <a:pt x="2174481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598957"/>
                </a:lnTo>
                <a:lnTo>
                  <a:pt x="2135873" y="611606"/>
                </a:lnTo>
                <a:lnTo>
                  <a:pt x="2131022" y="598957"/>
                </a:lnTo>
                <a:lnTo>
                  <a:pt x="2131110" y="598678"/>
                </a:lnTo>
                <a:lnTo>
                  <a:pt x="2135136" y="586257"/>
                </a:lnTo>
                <a:lnTo>
                  <a:pt x="2139518" y="586257"/>
                </a:lnTo>
                <a:lnTo>
                  <a:pt x="2139188" y="598957"/>
                </a:lnTo>
                <a:lnTo>
                  <a:pt x="2147735" y="5989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01799" y="2057"/>
                </a:lnTo>
                <a:lnTo>
                  <a:pt x="2101799" y="738657"/>
                </a:lnTo>
                <a:lnTo>
                  <a:pt x="2094826" y="738657"/>
                </a:lnTo>
                <a:lnTo>
                  <a:pt x="2096566" y="725957"/>
                </a:lnTo>
                <a:lnTo>
                  <a:pt x="2101799" y="738657"/>
                </a:lnTo>
                <a:lnTo>
                  <a:pt x="2101799" y="2057"/>
                </a:lnTo>
                <a:lnTo>
                  <a:pt x="2078545" y="2057"/>
                </a:lnTo>
                <a:lnTo>
                  <a:pt x="2078545" y="116357"/>
                </a:lnTo>
                <a:lnTo>
                  <a:pt x="2076818" y="116357"/>
                </a:lnTo>
                <a:lnTo>
                  <a:pt x="2076818" y="865505"/>
                </a:lnTo>
                <a:lnTo>
                  <a:pt x="2075078" y="865505"/>
                </a:lnTo>
                <a:lnTo>
                  <a:pt x="2075192" y="864666"/>
                </a:lnTo>
                <a:lnTo>
                  <a:pt x="2076805" y="852957"/>
                </a:lnTo>
                <a:lnTo>
                  <a:pt x="2076818" y="865505"/>
                </a:lnTo>
                <a:lnTo>
                  <a:pt x="2076818" y="116357"/>
                </a:lnTo>
                <a:lnTo>
                  <a:pt x="2072005" y="116357"/>
                </a:lnTo>
                <a:lnTo>
                  <a:pt x="2072005" y="522719"/>
                </a:lnTo>
                <a:lnTo>
                  <a:pt x="2071954" y="523100"/>
                </a:lnTo>
                <a:lnTo>
                  <a:pt x="2070315" y="535457"/>
                </a:lnTo>
                <a:lnTo>
                  <a:pt x="2064588" y="535457"/>
                </a:lnTo>
                <a:lnTo>
                  <a:pt x="2064588" y="522719"/>
                </a:lnTo>
                <a:lnTo>
                  <a:pt x="2072005" y="522719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1679" y="421157"/>
                </a:lnTo>
                <a:lnTo>
                  <a:pt x="2061679" y="548157"/>
                </a:lnTo>
                <a:lnTo>
                  <a:pt x="2059940" y="560857"/>
                </a:lnTo>
                <a:lnTo>
                  <a:pt x="2050059" y="548157"/>
                </a:lnTo>
                <a:lnTo>
                  <a:pt x="2052383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4070" y="560857"/>
                </a:lnTo>
                <a:lnTo>
                  <a:pt x="2033778" y="548157"/>
                </a:lnTo>
                <a:lnTo>
                  <a:pt x="2050059" y="548157"/>
                </a:lnTo>
                <a:lnTo>
                  <a:pt x="2061679" y="548157"/>
                </a:lnTo>
                <a:lnTo>
                  <a:pt x="2061679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2264" y="103657"/>
                </a:lnTo>
                <a:lnTo>
                  <a:pt x="2074468" y="103657"/>
                </a:lnTo>
                <a:lnTo>
                  <a:pt x="2078545" y="116357"/>
                </a:lnTo>
                <a:lnTo>
                  <a:pt x="2078545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94230" y="27457"/>
                </a:lnTo>
                <a:lnTo>
                  <a:pt x="1998891" y="40157"/>
                </a:lnTo>
                <a:lnTo>
                  <a:pt x="1996567" y="27457"/>
                </a:lnTo>
                <a:lnTo>
                  <a:pt x="1998891" y="27457"/>
                </a:lnTo>
                <a:lnTo>
                  <a:pt x="1998891" y="40157"/>
                </a:lnTo>
                <a:lnTo>
                  <a:pt x="2005888" y="40157"/>
                </a:lnTo>
                <a:lnTo>
                  <a:pt x="2009495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33778" y="274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3313" y="5285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8880" y="243357"/>
                </a:lnTo>
                <a:lnTo>
                  <a:pt x="2018880" y="484657"/>
                </a:lnTo>
                <a:lnTo>
                  <a:pt x="2015172" y="484657"/>
                </a:lnTo>
                <a:lnTo>
                  <a:pt x="2017547" y="471957"/>
                </a:lnTo>
                <a:lnTo>
                  <a:pt x="2018880" y="484657"/>
                </a:lnTo>
                <a:lnTo>
                  <a:pt x="2018880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2144" y="243357"/>
                </a:lnTo>
                <a:lnTo>
                  <a:pt x="2022436" y="230657"/>
                </a:lnTo>
                <a:lnTo>
                  <a:pt x="2023313" y="243357"/>
                </a:lnTo>
                <a:lnTo>
                  <a:pt x="2023313" y="52857"/>
                </a:lnTo>
                <a:lnTo>
                  <a:pt x="2021560" y="52857"/>
                </a:lnTo>
                <a:lnTo>
                  <a:pt x="2019820" y="65557"/>
                </a:lnTo>
                <a:lnTo>
                  <a:pt x="2013585" y="65557"/>
                </a:lnTo>
                <a:lnTo>
                  <a:pt x="2013585" y="789457"/>
                </a:lnTo>
                <a:lnTo>
                  <a:pt x="2010371" y="802157"/>
                </a:lnTo>
                <a:lnTo>
                  <a:pt x="2006498" y="802157"/>
                </a:lnTo>
                <a:lnTo>
                  <a:pt x="2002955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02157"/>
                </a:lnTo>
                <a:lnTo>
                  <a:pt x="1998433" y="789457"/>
                </a:lnTo>
                <a:lnTo>
                  <a:pt x="2013585" y="789457"/>
                </a:lnTo>
                <a:lnTo>
                  <a:pt x="2013585" y="65557"/>
                </a:lnTo>
                <a:lnTo>
                  <a:pt x="2013419" y="65557"/>
                </a:lnTo>
                <a:lnTo>
                  <a:pt x="2013419" y="129057"/>
                </a:lnTo>
                <a:lnTo>
                  <a:pt x="2012848" y="141757"/>
                </a:lnTo>
                <a:lnTo>
                  <a:pt x="2002955" y="141757"/>
                </a:lnTo>
                <a:lnTo>
                  <a:pt x="2002955" y="129057"/>
                </a:lnTo>
                <a:lnTo>
                  <a:pt x="2013419" y="129057"/>
                </a:lnTo>
                <a:lnTo>
                  <a:pt x="2013419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0846" y="52857"/>
                </a:lnTo>
                <a:lnTo>
                  <a:pt x="2000846" y="370357"/>
                </a:lnTo>
                <a:lnTo>
                  <a:pt x="2000338" y="383057"/>
                </a:lnTo>
                <a:lnTo>
                  <a:pt x="1997151" y="370357"/>
                </a:lnTo>
                <a:lnTo>
                  <a:pt x="2000846" y="370357"/>
                </a:lnTo>
                <a:lnTo>
                  <a:pt x="2000846" y="52857"/>
                </a:lnTo>
                <a:lnTo>
                  <a:pt x="1989010" y="528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192557"/>
                </a:lnTo>
                <a:lnTo>
                  <a:pt x="1989010" y="217957"/>
                </a:lnTo>
                <a:lnTo>
                  <a:pt x="1989010" y="52857"/>
                </a:lnTo>
                <a:lnTo>
                  <a:pt x="1981784" y="52857"/>
                </a:lnTo>
                <a:lnTo>
                  <a:pt x="1977161" y="65557"/>
                </a:lnTo>
                <a:lnTo>
                  <a:pt x="1973516" y="65557"/>
                </a:lnTo>
                <a:lnTo>
                  <a:pt x="1976793" y="78257"/>
                </a:lnTo>
                <a:lnTo>
                  <a:pt x="1976221" y="78257"/>
                </a:lnTo>
                <a:lnTo>
                  <a:pt x="1976221" y="103657"/>
                </a:lnTo>
                <a:lnTo>
                  <a:pt x="1969236" y="103657"/>
                </a:lnTo>
                <a:lnTo>
                  <a:pt x="1972729" y="90970"/>
                </a:lnTo>
                <a:lnTo>
                  <a:pt x="1976221" y="103657"/>
                </a:lnTo>
                <a:lnTo>
                  <a:pt x="1976221" y="78257"/>
                </a:lnTo>
                <a:lnTo>
                  <a:pt x="1973313" y="78257"/>
                </a:lnTo>
                <a:lnTo>
                  <a:pt x="1970151" y="90919"/>
                </a:lnTo>
                <a:lnTo>
                  <a:pt x="1968512" y="103657"/>
                </a:lnTo>
                <a:lnTo>
                  <a:pt x="1967090" y="103657"/>
                </a:lnTo>
                <a:lnTo>
                  <a:pt x="1964588" y="116357"/>
                </a:lnTo>
                <a:lnTo>
                  <a:pt x="1969770" y="129057"/>
                </a:lnTo>
                <a:lnTo>
                  <a:pt x="1973821" y="129057"/>
                </a:lnTo>
                <a:lnTo>
                  <a:pt x="1977377" y="141757"/>
                </a:lnTo>
                <a:lnTo>
                  <a:pt x="1973605" y="141757"/>
                </a:lnTo>
                <a:lnTo>
                  <a:pt x="1969452" y="154444"/>
                </a:lnTo>
                <a:lnTo>
                  <a:pt x="1965198" y="154444"/>
                </a:lnTo>
                <a:lnTo>
                  <a:pt x="1961095" y="167157"/>
                </a:lnTo>
                <a:lnTo>
                  <a:pt x="1962848" y="179844"/>
                </a:lnTo>
                <a:lnTo>
                  <a:pt x="1960841" y="179844"/>
                </a:lnTo>
                <a:lnTo>
                  <a:pt x="1956231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05257"/>
                </a:lnTo>
                <a:lnTo>
                  <a:pt x="1944484" y="217957"/>
                </a:lnTo>
                <a:lnTo>
                  <a:pt x="1944382" y="2306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377" y="268757"/>
                </a:lnTo>
                <a:lnTo>
                  <a:pt x="1927669" y="2560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546" y="217957"/>
                </a:lnTo>
                <a:lnTo>
                  <a:pt x="1934502" y="192557"/>
                </a:lnTo>
                <a:lnTo>
                  <a:pt x="1935848" y="179844"/>
                </a:lnTo>
                <a:lnTo>
                  <a:pt x="1935848" y="179501"/>
                </a:lnTo>
                <a:lnTo>
                  <a:pt x="1936102" y="167157"/>
                </a:lnTo>
                <a:lnTo>
                  <a:pt x="1930171" y="154444"/>
                </a:lnTo>
                <a:lnTo>
                  <a:pt x="1919236" y="154444"/>
                </a:lnTo>
                <a:lnTo>
                  <a:pt x="1918068" y="152666"/>
                </a:lnTo>
                <a:lnTo>
                  <a:pt x="1918068" y="319557"/>
                </a:lnTo>
                <a:lnTo>
                  <a:pt x="1915172" y="332257"/>
                </a:lnTo>
                <a:lnTo>
                  <a:pt x="1914144" y="332257"/>
                </a:lnTo>
                <a:lnTo>
                  <a:pt x="1914144" y="459257"/>
                </a:lnTo>
                <a:lnTo>
                  <a:pt x="1911096" y="459257"/>
                </a:lnTo>
                <a:lnTo>
                  <a:pt x="1913064" y="446557"/>
                </a:lnTo>
                <a:lnTo>
                  <a:pt x="1914144" y="459257"/>
                </a:lnTo>
                <a:lnTo>
                  <a:pt x="1914144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8068" y="319557"/>
                </a:lnTo>
                <a:lnTo>
                  <a:pt x="1918068" y="152666"/>
                </a:lnTo>
                <a:lnTo>
                  <a:pt x="1910918" y="141757"/>
                </a:lnTo>
                <a:lnTo>
                  <a:pt x="1911883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8525" y="116357"/>
                </a:lnTo>
                <a:lnTo>
                  <a:pt x="1917217" y="116357"/>
                </a:lnTo>
                <a:lnTo>
                  <a:pt x="1915172" y="103657"/>
                </a:lnTo>
                <a:lnTo>
                  <a:pt x="1911756" y="103657"/>
                </a:lnTo>
                <a:lnTo>
                  <a:pt x="1910346" y="90919"/>
                </a:lnTo>
                <a:lnTo>
                  <a:pt x="1908771" y="90919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52857"/>
                </a:lnTo>
                <a:lnTo>
                  <a:pt x="1899399" y="52857"/>
                </a:lnTo>
                <a:lnTo>
                  <a:pt x="1896567" y="40157"/>
                </a:lnTo>
                <a:lnTo>
                  <a:pt x="1893265" y="40157"/>
                </a:lnTo>
                <a:lnTo>
                  <a:pt x="1889582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88426" y="14757"/>
                </a:lnTo>
                <a:lnTo>
                  <a:pt x="1890750" y="2057"/>
                </a:lnTo>
                <a:lnTo>
                  <a:pt x="1880870" y="2057"/>
                </a:lnTo>
                <a:lnTo>
                  <a:pt x="1880870" y="471957"/>
                </a:lnTo>
                <a:lnTo>
                  <a:pt x="1872729" y="471957"/>
                </a:lnTo>
                <a:lnTo>
                  <a:pt x="1864588" y="471957"/>
                </a:lnTo>
                <a:lnTo>
                  <a:pt x="1864004" y="4592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80285" y="459257"/>
                </a:lnTo>
                <a:lnTo>
                  <a:pt x="1880870" y="471957"/>
                </a:lnTo>
                <a:lnTo>
                  <a:pt x="1880870" y="2057"/>
                </a:lnTo>
                <a:lnTo>
                  <a:pt x="1864245" y="2057"/>
                </a:lnTo>
                <a:lnTo>
                  <a:pt x="1863788" y="14757"/>
                </a:lnTo>
                <a:lnTo>
                  <a:pt x="1863432" y="14757"/>
                </a:lnTo>
                <a:lnTo>
                  <a:pt x="1864004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3074" y="82740"/>
                </a:lnTo>
                <a:lnTo>
                  <a:pt x="1843074" y="802157"/>
                </a:lnTo>
                <a:lnTo>
                  <a:pt x="1843074" y="814857"/>
                </a:lnTo>
                <a:lnTo>
                  <a:pt x="1838998" y="814857"/>
                </a:lnTo>
                <a:lnTo>
                  <a:pt x="1843074" y="802157"/>
                </a:lnTo>
                <a:lnTo>
                  <a:pt x="1843074" y="82740"/>
                </a:lnTo>
                <a:lnTo>
                  <a:pt x="1837258" y="90208"/>
                </a:lnTo>
                <a:lnTo>
                  <a:pt x="1837258" y="852957"/>
                </a:lnTo>
                <a:lnTo>
                  <a:pt x="1817484" y="852957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06448" y="852957"/>
                </a:lnTo>
                <a:lnTo>
                  <a:pt x="1803869" y="852957"/>
                </a:lnTo>
                <a:lnTo>
                  <a:pt x="1806409" y="865505"/>
                </a:lnTo>
                <a:lnTo>
                  <a:pt x="1804644" y="865505"/>
                </a:lnTo>
                <a:lnTo>
                  <a:pt x="1799463" y="852957"/>
                </a:lnTo>
                <a:lnTo>
                  <a:pt x="1798307" y="852957"/>
                </a:lnTo>
                <a:lnTo>
                  <a:pt x="1804047" y="865505"/>
                </a:lnTo>
                <a:lnTo>
                  <a:pt x="1798840" y="865505"/>
                </a:lnTo>
                <a:lnTo>
                  <a:pt x="1794814" y="852957"/>
                </a:lnTo>
                <a:lnTo>
                  <a:pt x="1794789" y="865505"/>
                </a:lnTo>
                <a:lnTo>
                  <a:pt x="1788401" y="865505"/>
                </a:lnTo>
                <a:lnTo>
                  <a:pt x="1790166" y="8783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7771" y="878357"/>
                </a:lnTo>
                <a:lnTo>
                  <a:pt x="1775053" y="865505"/>
                </a:lnTo>
                <a:lnTo>
                  <a:pt x="1775053" y="852957"/>
                </a:lnTo>
                <a:lnTo>
                  <a:pt x="1777377" y="852957"/>
                </a:lnTo>
                <a:lnTo>
                  <a:pt x="1781124" y="864666"/>
                </a:lnTo>
                <a:lnTo>
                  <a:pt x="1781479" y="865505"/>
                </a:lnTo>
                <a:lnTo>
                  <a:pt x="1784527" y="8529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6328" y="827557"/>
                </a:lnTo>
                <a:lnTo>
                  <a:pt x="1824469" y="814857"/>
                </a:lnTo>
                <a:lnTo>
                  <a:pt x="1825053" y="8148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90208"/>
                </a:lnTo>
                <a:lnTo>
                  <a:pt x="1836699" y="90919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29701" y="20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9701" y="2057"/>
                </a:lnTo>
                <a:lnTo>
                  <a:pt x="1812721" y="2057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2057"/>
                </a:lnTo>
                <a:lnTo>
                  <a:pt x="1811680" y="2057"/>
                </a:lnTo>
                <a:lnTo>
                  <a:pt x="1811680" y="116357"/>
                </a:lnTo>
                <a:lnTo>
                  <a:pt x="1805901" y="116357"/>
                </a:lnTo>
                <a:lnTo>
                  <a:pt x="1802155" y="1290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03657"/>
                </a:lnTo>
                <a:lnTo>
                  <a:pt x="1811680" y="116357"/>
                </a:lnTo>
                <a:lnTo>
                  <a:pt x="1811680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95983" y="2057"/>
                </a:lnTo>
                <a:lnTo>
                  <a:pt x="1795983" y="256057"/>
                </a:lnTo>
                <a:lnTo>
                  <a:pt x="1794814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5983" y="256057"/>
                </a:lnTo>
                <a:lnTo>
                  <a:pt x="1795983" y="2057"/>
                </a:lnTo>
                <a:lnTo>
                  <a:pt x="1794230" y="2057"/>
                </a:lnTo>
                <a:lnTo>
                  <a:pt x="1794230" y="52857"/>
                </a:lnTo>
                <a:lnTo>
                  <a:pt x="1791906" y="40157"/>
                </a:lnTo>
                <a:lnTo>
                  <a:pt x="1793074" y="40157"/>
                </a:lnTo>
                <a:lnTo>
                  <a:pt x="1794230" y="52857"/>
                </a:lnTo>
                <a:lnTo>
                  <a:pt x="1794230" y="2057"/>
                </a:lnTo>
                <a:lnTo>
                  <a:pt x="1784362" y="2057"/>
                </a:lnTo>
                <a:lnTo>
                  <a:pt x="1784362" y="687832"/>
                </a:lnTo>
                <a:lnTo>
                  <a:pt x="1777377" y="700557"/>
                </a:lnTo>
                <a:lnTo>
                  <a:pt x="1777377" y="687832"/>
                </a:lnTo>
                <a:lnTo>
                  <a:pt x="1784362" y="687832"/>
                </a:lnTo>
                <a:lnTo>
                  <a:pt x="1784362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44"/>
                </a:lnTo>
                <a:lnTo>
                  <a:pt x="1770976" y="154444"/>
                </a:lnTo>
                <a:lnTo>
                  <a:pt x="1770976" y="878357"/>
                </a:lnTo>
                <a:lnTo>
                  <a:pt x="1769808" y="878357"/>
                </a:lnTo>
                <a:lnTo>
                  <a:pt x="1765160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1604" y="916457"/>
                </a:lnTo>
                <a:lnTo>
                  <a:pt x="1755228" y="903757"/>
                </a:lnTo>
                <a:lnTo>
                  <a:pt x="1752955" y="916457"/>
                </a:lnTo>
                <a:lnTo>
                  <a:pt x="1747342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51203" y="865644"/>
                </a:lnTo>
                <a:lnTo>
                  <a:pt x="1754111" y="878357"/>
                </a:lnTo>
                <a:lnTo>
                  <a:pt x="1762252" y="878357"/>
                </a:lnTo>
                <a:lnTo>
                  <a:pt x="1762848" y="865505"/>
                </a:lnTo>
                <a:lnTo>
                  <a:pt x="1769211" y="865505"/>
                </a:lnTo>
                <a:lnTo>
                  <a:pt x="1770976" y="878357"/>
                </a:lnTo>
                <a:lnTo>
                  <a:pt x="1770976" y="154444"/>
                </a:lnTo>
                <a:lnTo>
                  <a:pt x="1770392" y="154444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7139" y="2057"/>
                </a:lnTo>
                <a:lnTo>
                  <a:pt x="1747139" y="865505"/>
                </a:lnTo>
                <a:lnTo>
                  <a:pt x="1747139" y="878357"/>
                </a:lnTo>
                <a:lnTo>
                  <a:pt x="1746554" y="878357"/>
                </a:lnTo>
                <a:lnTo>
                  <a:pt x="1746554" y="865505"/>
                </a:lnTo>
                <a:lnTo>
                  <a:pt x="1747139" y="865505"/>
                </a:lnTo>
                <a:lnTo>
                  <a:pt x="1747139" y="2057"/>
                </a:lnTo>
                <a:lnTo>
                  <a:pt x="1745957" y="2057"/>
                </a:lnTo>
                <a:lnTo>
                  <a:pt x="1745957" y="865505"/>
                </a:lnTo>
                <a:lnTo>
                  <a:pt x="1744192" y="865505"/>
                </a:lnTo>
                <a:lnTo>
                  <a:pt x="1744192" y="903757"/>
                </a:lnTo>
                <a:lnTo>
                  <a:pt x="1741614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4192" y="903757"/>
                </a:lnTo>
                <a:lnTo>
                  <a:pt x="1744192" y="865505"/>
                </a:lnTo>
                <a:lnTo>
                  <a:pt x="1743659" y="865505"/>
                </a:lnTo>
                <a:lnTo>
                  <a:pt x="1743697" y="864666"/>
                </a:lnTo>
                <a:lnTo>
                  <a:pt x="1744230" y="852957"/>
                </a:lnTo>
                <a:lnTo>
                  <a:pt x="1745957" y="865505"/>
                </a:lnTo>
                <a:lnTo>
                  <a:pt x="1745957" y="2057"/>
                </a:lnTo>
                <a:lnTo>
                  <a:pt x="1739468" y="2057"/>
                </a:lnTo>
                <a:lnTo>
                  <a:pt x="1739468" y="916457"/>
                </a:lnTo>
                <a:lnTo>
                  <a:pt x="1736674" y="929157"/>
                </a:lnTo>
                <a:lnTo>
                  <a:pt x="1729117" y="929157"/>
                </a:lnTo>
                <a:lnTo>
                  <a:pt x="1725625" y="919467"/>
                </a:lnTo>
                <a:lnTo>
                  <a:pt x="1725625" y="941857"/>
                </a:lnTo>
                <a:lnTo>
                  <a:pt x="1718652" y="929157"/>
                </a:lnTo>
                <a:lnTo>
                  <a:pt x="1719808" y="929157"/>
                </a:lnTo>
                <a:lnTo>
                  <a:pt x="1725625" y="941857"/>
                </a:lnTo>
                <a:lnTo>
                  <a:pt x="1725625" y="91946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39468" y="916457"/>
                </a:lnTo>
                <a:lnTo>
                  <a:pt x="1739468" y="2057"/>
                </a:lnTo>
                <a:lnTo>
                  <a:pt x="1735505" y="2057"/>
                </a:lnTo>
                <a:lnTo>
                  <a:pt x="1735505" y="167157"/>
                </a:lnTo>
                <a:lnTo>
                  <a:pt x="1731441" y="179844"/>
                </a:lnTo>
                <a:lnTo>
                  <a:pt x="1729701" y="179844"/>
                </a:lnTo>
                <a:lnTo>
                  <a:pt x="1729117" y="192557"/>
                </a:lnTo>
                <a:lnTo>
                  <a:pt x="1723250" y="192557"/>
                </a:lnTo>
                <a:lnTo>
                  <a:pt x="1722285" y="179844"/>
                </a:lnTo>
                <a:lnTo>
                  <a:pt x="1723720" y="179844"/>
                </a:lnTo>
                <a:lnTo>
                  <a:pt x="1723758" y="179501"/>
                </a:lnTo>
                <a:lnTo>
                  <a:pt x="1725041" y="167157"/>
                </a:lnTo>
                <a:lnTo>
                  <a:pt x="1735505" y="167157"/>
                </a:lnTo>
                <a:lnTo>
                  <a:pt x="1735505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237" y="244614"/>
                </a:lnTo>
                <a:lnTo>
                  <a:pt x="1719237" y="675157"/>
                </a:lnTo>
                <a:lnTo>
                  <a:pt x="1717484" y="675157"/>
                </a:lnTo>
                <a:lnTo>
                  <a:pt x="1717484" y="827557"/>
                </a:lnTo>
                <a:lnTo>
                  <a:pt x="1712836" y="827557"/>
                </a:lnTo>
                <a:lnTo>
                  <a:pt x="1712836" y="967257"/>
                </a:lnTo>
                <a:lnTo>
                  <a:pt x="1709928" y="967257"/>
                </a:lnTo>
                <a:lnTo>
                  <a:pt x="1709343" y="954557"/>
                </a:lnTo>
                <a:lnTo>
                  <a:pt x="1709928" y="954557"/>
                </a:lnTo>
                <a:lnTo>
                  <a:pt x="1709928" y="967257"/>
                </a:lnTo>
                <a:lnTo>
                  <a:pt x="1710512" y="954557"/>
                </a:lnTo>
                <a:lnTo>
                  <a:pt x="1711667" y="954557"/>
                </a:lnTo>
                <a:lnTo>
                  <a:pt x="1712836" y="967257"/>
                </a:lnTo>
                <a:lnTo>
                  <a:pt x="1712836" y="827557"/>
                </a:lnTo>
                <a:lnTo>
                  <a:pt x="1709343" y="827557"/>
                </a:lnTo>
                <a:lnTo>
                  <a:pt x="1709343" y="814857"/>
                </a:lnTo>
                <a:lnTo>
                  <a:pt x="1717484" y="827557"/>
                </a:lnTo>
                <a:lnTo>
                  <a:pt x="1717484" y="675157"/>
                </a:lnTo>
                <a:lnTo>
                  <a:pt x="1714220" y="675157"/>
                </a:lnTo>
                <a:lnTo>
                  <a:pt x="1716366" y="662457"/>
                </a:lnTo>
                <a:lnTo>
                  <a:pt x="1719237" y="675157"/>
                </a:lnTo>
                <a:lnTo>
                  <a:pt x="1719237" y="244614"/>
                </a:lnTo>
                <a:lnTo>
                  <a:pt x="1716468" y="250672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1045" y="714336"/>
                </a:lnTo>
                <a:lnTo>
                  <a:pt x="1710512" y="725957"/>
                </a:lnTo>
                <a:lnTo>
                  <a:pt x="1701203" y="725957"/>
                </a:lnTo>
                <a:lnTo>
                  <a:pt x="1701203" y="954557"/>
                </a:lnTo>
                <a:lnTo>
                  <a:pt x="1694230" y="954557"/>
                </a:lnTo>
                <a:lnTo>
                  <a:pt x="1694230" y="967257"/>
                </a:lnTo>
                <a:lnTo>
                  <a:pt x="1693646" y="979957"/>
                </a:lnTo>
                <a:lnTo>
                  <a:pt x="1691906" y="979957"/>
                </a:lnTo>
                <a:lnTo>
                  <a:pt x="1689582" y="967257"/>
                </a:lnTo>
                <a:lnTo>
                  <a:pt x="1694230" y="967257"/>
                </a:lnTo>
                <a:lnTo>
                  <a:pt x="1694230" y="954557"/>
                </a:lnTo>
                <a:lnTo>
                  <a:pt x="1691322" y="954557"/>
                </a:lnTo>
                <a:lnTo>
                  <a:pt x="1691906" y="941857"/>
                </a:lnTo>
                <a:lnTo>
                  <a:pt x="1687830" y="929157"/>
                </a:lnTo>
                <a:lnTo>
                  <a:pt x="1687830" y="954557"/>
                </a:lnTo>
                <a:lnTo>
                  <a:pt x="1683181" y="954557"/>
                </a:lnTo>
                <a:lnTo>
                  <a:pt x="1679702" y="941857"/>
                </a:lnTo>
                <a:lnTo>
                  <a:pt x="1678533" y="941857"/>
                </a:lnTo>
                <a:lnTo>
                  <a:pt x="1673301" y="929157"/>
                </a:lnTo>
                <a:lnTo>
                  <a:pt x="1680857" y="941857"/>
                </a:lnTo>
                <a:lnTo>
                  <a:pt x="1687258" y="941857"/>
                </a:lnTo>
                <a:lnTo>
                  <a:pt x="1687830" y="954557"/>
                </a:lnTo>
                <a:lnTo>
                  <a:pt x="1687830" y="929157"/>
                </a:lnTo>
                <a:lnTo>
                  <a:pt x="1697215" y="929157"/>
                </a:lnTo>
                <a:lnTo>
                  <a:pt x="1697240" y="941857"/>
                </a:lnTo>
                <a:lnTo>
                  <a:pt x="1694230" y="941857"/>
                </a:lnTo>
                <a:lnTo>
                  <a:pt x="1701203" y="9545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1203" y="510057"/>
                </a:lnTo>
                <a:lnTo>
                  <a:pt x="1707591" y="522719"/>
                </a:lnTo>
                <a:lnTo>
                  <a:pt x="1703019" y="522719"/>
                </a:lnTo>
                <a:lnTo>
                  <a:pt x="1703044" y="523100"/>
                </a:lnTo>
                <a:lnTo>
                  <a:pt x="1703552" y="535457"/>
                </a:lnTo>
                <a:lnTo>
                  <a:pt x="1701279" y="522719"/>
                </a:lnTo>
                <a:lnTo>
                  <a:pt x="1696554" y="522719"/>
                </a:lnTo>
                <a:lnTo>
                  <a:pt x="1696554" y="586257"/>
                </a:lnTo>
                <a:lnTo>
                  <a:pt x="1695399" y="598957"/>
                </a:lnTo>
                <a:lnTo>
                  <a:pt x="1695348" y="598678"/>
                </a:lnTo>
                <a:lnTo>
                  <a:pt x="1693062" y="586257"/>
                </a:lnTo>
                <a:lnTo>
                  <a:pt x="1696554" y="586257"/>
                </a:lnTo>
                <a:lnTo>
                  <a:pt x="1696554" y="522719"/>
                </a:lnTo>
                <a:lnTo>
                  <a:pt x="1695399" y="522719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0672"/>
                </a:lnTo>
                <a:lnTo>
                  <a:pt x="1714004" y="256057"/>
                </a:lnTo>
                <a:lnTo>
                  <a:pt x="1712252" y="246532"/>
                </a:lnTo>
                <a:lnTo>
                  <a:pt x="1712252" y="471957"/>
                </a:lnTo>
                <a:lnTo>
                  <a:pt x="1709928" y="471957"/>
                </a:lnTo>
                <a:lnTo>
                  <a:pt x="1708188" y="484657"/>
                </a:lnTo>
                <a:lnTo>
                  <a:pt x="1703539" y="484657"/>
                </a:lnTo>
                <a:lnTo>
                  <a:pt x="1705279" y="471957"/>
                </a:lnTo>
                <a:lnTo>
                  <a:pt x="1694815" y="471957"/>
                </a:lnTo>
                <a:lnTo>
                  <a:pt x="1702955" y="459257"/>
                </a:lnTo>
                <a:lnTo>
                  <a:pt x="1697139" y="459257"/>
                </a:lnTo>
                <a:lnTo>
                  <a:pt x="1700631" y="446557"/>
                </a:lnTo>
                <a:lnTo>
                  <a:pt x="1705279" y="446557"/>
                </a:lnTo>
                <a:lnTo>
                  <a:pt x="1706435" y="459257"/>
                </a:lnTo>
                <a:lnTo>
                  <a:pt x="1711096" y="459257"/>
                </a:lnTo>
                <a:lnTo>
                  <a:pt x="1712252" y="471957"/>
                </a:lnTo>
                <a:lnTo>
                  <a:pt x="1712252" y="246532"/>
                </a:lnTo>
                <a:lnTo>
                  <a:pt x="1711667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5135" y="2057"/>
                </a:lnTo>
                <a:lnTo>
                  <a:pt x="1715135" y="90919"/>
                </a:lnTo>
                <a:lnTo>
                  <a:pt x="1704327" y="78257"/>
                </a:lnTo>
                <a:lnTo>
                  <a:pt x="1703501" y="78257"/>
                </a:lnTo>
                <a:lnTo>
                  <a:pt x="1702663" y="65557"/>
                </a:lnTo>
                <a:lnTo>
                  <a:pt x="1713420" y="65557"/>
                </a:lnTo>
                <a:lnTo>
                  <a:pt x="1708772" y="78257"/>
                </a:lnTo>
                <a:lnTo>
                  <a:pt x="1711096" y="78257"/>
                </a:lnTo>
                <a:lnTo>
                  <a:pt x="1715135" y="90919"/>
                </a:lnTo>
                <a:lnTo>
                  <a:pt x="1715135" y="2057"/>
                </a:lnTo>
                <a:lnTo>
                  <a:pt x="1701203" y="2057"/>
                </a:lnTo>
                <a:lnTo>
                  <a:pt x="1701203" y="27457"/>
                </a:lnTo>
                <a:lnTo>
                  <a:pt x="1699488" y="27457"/>
                </a:lnTo>
                <a:lnTo>
                  <a:pt x="1699488" y="90919"/>
                </a:lnTo>
                <a:lnTo>
                  <a:pt x="1697723" y="93192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92490" y="370357"/>
                </a:lnTo>
                <a:lnTo>
                  <a:pt x="1692490" y="624357"/>
                </a:lnTo>
                <a:lnTo>
                  <a:pt x="1682597" y="624357"/>
                </a:lnTo>
                <a:lnTo>
                  <a:pt x="1682597" y="611606"/>
                </a:lnTo>
                <a:lnTo>
                  <a:pt x="1685480" y="611606"/>
                </a:lnTo>
                <a:lnTo>
                  <a:pt x="1692490" y="624357"/>
                </a:lnTo>
                <a:lnTo>
                  <a:pt x="1692490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192"/>
                </a:lnTo>
                <a:lnTo>
                  <a:pt x="1690738" y="102171"/>
                </a:lnTo>
                <a:lnTo>
                  <a:pt x="1690738" y="167157"/>
                </a:lnTo>
                <a:lnTo>
                  <a:pt x="1680273" y="167157"/>
                </a:lnTo>
                <a:lnTo>
                  <a:pt x="1680857" y="154444"/>
                </a:lnTo>
                <a:lnTo>
                  <a:pt x="1689582" y="154444"/>
                </a:lnTo>
                <a:lnTo>
                  <a:pt x="1690738" y="167157"/>
                </a:lnTo>
                <a:lnTo>
                  <a:pt x="1690738" y="102171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19"/>
                </a:lnTo>
                <a:lnTo>
                  <a:pt x="1693062" y="90919"/>
                </a:lnTo>
                <a:lnTo>
                  <a:pt x="1691906" y="78257"/>
                </a:lnTo>
                <a:lnTo>
                  <a:pt x="1695970" y="78257"/>
                </a:lnTo>
                <a:lnTo>
                  <a:pt x="1693075" y="90919"/>
                </a:lnTo>
                <a:lnTo>
                  <a:pt x="1699488" y="90919"/>
                </a:lnTo>
                <a:lnTo>
                  <a:pt x="1699488" y="27457"/>
                </a:lnTo>
                <a:lnTo>
                  <a:pt x="1695399" y="27457"/>
                </a:lnTo>
                <a:lnTo>
                  <a:pt x="1695399" y="14757"/>
                </a:lnTo>
                <a:lnTo>
                  <a:pt x="1701203" y="27457"/>
                </a:lnTo>
                <a:lnTo>
                  <a:pt x="1701203" y="2057"/>
                </a:lnTo>
                <a:lnTo>
                  <a:pt x="1693062" y="2057"/>
                </a:lnTo>
                <a:lnTo>
                  <a:pt x="1693062" y="65557"/>
                </a:lnTo>
                <a:lnTo>
                  <a:pt x="1690166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81441" y="65557"/>
                </a:lnTo>
                <a:lnTo>
                  <a:pt x="1680857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65557"/>
                </a:lnTo>
                <a:lnTo>
                  <a:pt x="1663115" y="78257"/>
                </a:lnTo>
                <a:lnTo>
                  <a:pt x="1659928" y="65557"/>
                </a:lnTo>
                <a:lnTo>
                  <a:pt x="1663636" y="65557"/>
                </a:lnTo>
                <a:lnTo>
                  <a:pt x="1663636" y="54229"/>
                </a:lnTo>
                <a:lnTo>
                  <a:pt x="1655864" y="65557"/>
                </a:lnTo>
                <a:lnTo>
                  <a:pt x="1658188" y="52857"/>
                </a:lnTo>
                <a:lnTo>
                  <a:pt x="1657604" y="52857"/>
                </a:lnTo>
                <a:lnTo>
                  <a:pt x="1661668" y="40157"/>
                </a:lnTo>
                <a:lnTo>
                  <a:pt x="1667522" y="40157"/>
                </a:lnTo>
                <a:lnTo>
                  <a:pt x="1668653" y="27457"/>
                </a:lnTo>
                <a:lnTo>
                  <a:pt x="1659407" y="40157"/>
                </a:lnTo>
                <a:lnTo>
                  <a:pt x="1661668" y="27457"/>
                </a:lnTo>
                <a:lnTo>
                  <a:pt x="1668653" y="27457"/>
                </a:lnTo>
                <a:lnTo>
                  <a:pt x="1676755" y="27457"/>
                </a:lnTo>
                <a:lnTo>
                  <a:pt x="1673898" y="40157"/>
                </a:lnTo>
                <a:lnTo>
                  <a:pt x="1684350" y="40157"/>
                </a:lnTo>
                <a:lnTo>
                  <a:pt x="1685505" y="52857"/>
                </a:lnTo>
                <a:lnTo>
                  <a:pt x="1684934" y="52857"/>
                </a:lnTo>
                <a:lnTo>
                  <a:pt x="1681441" y="65557"/>
                </a:lnTo>
                <a:lnTo>
                  <a:pt x="1693062" y="65557"/>
                </a:lnTo>
                <a:lnTo>
                  <a:pt x="1693062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955" y="14757"/>
                </a:lnTo>
                <a:lnTo>
                  <a:pt x="1652371" y="2057"/>
                </a:lnTo>
                <a:lnTo>
                  <a:pt x="1651203" y="2057"/>
                </a:lnTo>
                <a:lnTo>
                  <a:pt x="1644561" y="14757"/>
                </a:lnTo>
                <a:lnTo>
                  <a:pt x="1647355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410" y="14757"/>
                </a:lnTo>
                <a:lnTo>
                  <a:pt x="1626793" y="20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6781" y="700557"/>
                </a:lnTo>
                <a:lnTo>
                  <a:pt x="1558772" y="700557"/>
                </a:lnTo>
                <a:lnTo>
                  <a:pt x="1546910" y="687832"/>
                </a:lnTo>
                <a:lnTo>
                  <a:pt x="1546834" y="687438"/>
                </a:lnTo>
                <a:lnTo>
                  <a:pt x="1541716" y="662457"/>
                </a:lnTo>
                <a:lnTo>
                  <a:pt x="1542199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37057"/>
                </a:lnTo>
                <a:lnTo>
                  <a:pt x="1559026" y="6497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62252" y="675157"/>
                </a:lnTo>
                <a:lnTo>
                  <a:pt x="1562265" y="675322"/>
                </a:lnTo>
                <a:lnTo>
                  <a:pt x="1563052" y="687832"/>
                </a:lnTo>
                <a:lnTo>
                  <a:pt x="1573364" y="687832"/>
                </a:lnTo>
                <a:lnTo>
                  <a:pt x="1573466" y="688225"/>
                </a:lnTo>
                <a:lnTo>
                  <a:pt x="1576781" y="700557"/>
                </a:lnTo>
                <a:lnTo>
                  <a:pt x="1576781" y="230657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2252" y="154444"/>
                </a:lnTo>
                <a:lnTo>
                  <a:pt x="1562252" y="586257"/>
                </a:lnTo>
                <a:lnTo>
                  <a:pt x="1551228" y="611606"/>
                </a:lnTo>
                <a:lnTo>
                  <a:pt x="1538046" y="611606"/>
                </a:lnTo>
                <a:lnTo>
                  <a:pt x="1536992" y="598957"/>
                </a:lnTo>
                <a:lnTo>
                  <a:pt x="1562252" y="586257"/>
                </a:lnTo>
                <a:lnTo>
                  <a:pt x="1562252" y="154444"/>
                </a:lnTo>
                <a:lnTo>
                  <a:pt x="1557604" y="154444"/>
                </a:lnTo>
                <a:lnTo>
                  <a:pt x="1557604" y="319557"/>
                </a:lnTo>
                <a:lnTo>
                  <a:pt x="1550047" y="319557"/>
                </a:lnTo>
                <a:lnTo>
                  <a:pt x="1551787" y="332257"/>
                </a:lnTo>
                <a:lnTo>
                  <a:pt x="1549463" y="332257"/>
                </a:lnTo>
                <a:lnTo>
                  <a:pt x="1546555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7233" y="3449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06857"/>
                </a:lnTo>
                <a:lnTo>
                  <a:pt x="1557604" y="319557"/>
                </a:lnTo>
                <a:lnTo>
                  <a:pt x="1557604" y="154444"/>
                </a:lnTo>
                <a:lnTo>
                  <a:pt x="1555280" y="154444"/>
                </a:lnTo>
                <a:lnTo>
                  <a:pt x="1555191" y="152539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48879" y="2057"/>
                </a:lnTo>
                <a:lnTo>
                  <a:pt x="1548879" y="78257"/>
                </a:lnTo>
                <a:lnTo>
                  <a:pt x="1547710" y="78257"/>
                </a:lnTo>
                <a:lnTo>
                  <a:pt x="1547139" y="65557"/>
                </a:lnTo>
                <a:lnTo>
                  <a:pt x="1548879" y="78257"/>
                </a:lnTo>
                <a:lnTo>
                  <a:pt x="1548879" y="2057"/>
                </a:lnTo>
                <a:lnTo>
                  <a:pt x="1543646" y="2057"/>
                </a:lnTo>
                <a:lnTo>
                  <a:pt x="1543646" y="167157"/>
                </a:lnTo>
                <a:lnTo>
                  <a:pt x="1543062" y="179844"/>
                </a:lnTo>
                <a:lnTo>
                  <a:pt x="1536090" y="179844"/>
                </a:lnTo>
                <a:lnTo>
                  <a:pt x="1536166" y="179501"/>
                </a:lnTo>
                <a:lnTo>
                  <a:pt x="1538998" y="167157"/>
                </a:lnTo>
                <a:lnTo>
                  <a:pt x="1543646" y="167157"/>
                </a:lnTo>
                <a:lnTo>
                  <a:pt x="1543646" y="2057"/>
                </a:lnTo>
                <a:lnTo>
                  <a:pt x="1540154" y="2057"/>
                </a:lnTo>
                <a:lnTo>
                  <a:pt x="1540154" y="52857"/>
                </a:lnTo>
                <a:lnTo>
                  <a:pt x="1540154" y="65557"/>
                </a:lnTo>
                <a:lnTo>
                  <a:pt x="1533182" y="65557"/>
                </a:lnTo>
                <a:lnTo>
                  <a:pt x="1533766" y="52857"/>
                </a:lnTo>
                <a:lnTo>
                  <a:pt x="1540154" y="52857"/>
                </a:lnTo>
                <a:lnTo>
                  <a:pt x="1540154" y="2057"/>
                </a:lnTo>
                <a:lnTo>
                  <a:pt x="1530273" y="2057"/>
                </a:lnTo>
                <a:lnTo>
                  <a:pt x="1530273" y="65557"/>
                </a:lnTo>
                <a:lnTo>
                  <a:pt x="1527365" y="78257"/>
                </a:lnTo>
                <a:lnTo>
                  <a:pt x="1521548" y="78257"/>
                </a:lnTo>
                <a:lnTo>
                  <a:pt x="1520977" y="65557"/>
                </a:lnTo>
                <a:lnTo>
                  <a:pt x="1530273" y="65557"/>
                </a:lnTo>
                <a:lnTo>
                  <a:pt x="1530273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4696" y="78257"/>
                </a:lnTo>
                <a:lnTo>
                  <a:pt x="1500619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97139" y="2057"/>
                </a:lnTo>
                <a:lnTo>
                  <a:pt x="1497139" y="256057"/>
                </a:lnTo>
                <a:lnTo>
                  <a:pt x="1495386" y="258610"/>
                </a:lnTo>
                <a:lnTo>
                  <a:pt x="1495386" y="332257"/>
                </a:lnTo>
                <a:lnTo>
                  <a:pt x="1495386" y="344957"/>
                </a:lnTo>
                <a:lnTo>
                  <a:pt x="1494802" y="332257"/>
                </a:lnTo>
                <a:lnTo>
                  <a:pt x="1495386" y="332257"/>
                </a:lnTo>
                <a:lnTo>
                  <a:pt x="1495386" y="258610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79283" y="281457"/>
                </a:lnTo>
                <a:lnTo>
                  <a:pt x="1476692" y="268757"/>
                </a:lnTo>
                <a:lnTo>
                  <a:pt x="1475625" y="268757"/>
                </a:lnTo>
                <a:lnTo>
                  <a:pt x="1482598" y="256057"/>
                </a:lnTo>
                <a:lnTo>
                  <a:pt x="1497139" y="256057"/>
                </a:lnTo>
                <a:lnTo>
                  <a:pt x="1497139" y="2057"/>
                </a:lnTo>
                <a:lnTo>
                  <a:pt x="1484782" y="2057"/>
                </a:lnTo>
                <a:lnTo>
                  <a:pt x="1484782" y="52857"/>
                </a:lnTo>
                <a:lnTo>
                  <a:pt x="1484337" y="52857"/>
                </a:lnTo>
                <a:lnTo>
                  <a:pt x="1483029" y="40157"/>
                </a:lnTo>
                <a:lnTo>
                  <a:pt x="1484782" y="52857"/>
                </a:lnTo>
                <a:lnTo>
                  <a:pt x="1484782" y="2057"/>
                </a:lnTo>
                <a:lnTo>
                  <a:pt x="1459357" y="2057"/>
                </a:lnTo>
                <a:lnTo>
                  <a:pt x="1454835" y="14757"/>
                </a:lnTo>
                <a:lnTo>
                  <a:pt x="1450530" y="2057"/>
                </a:lnTo>
                <a:lnTo>
                  <a:pt x="1401203" y="2057"/>
                </a:lnTo>
                <a:lnTo>
                  <a:pt x="1397127" y="14757"/>
                </a:lnTo>
                <a:lnTo>
                  <a:pt x="1397711" y="14757"/>
                </a:lnTo>
                <a:lnTo>
                  <a:pt x="1396555" y="27457"/>
                </a:lnTo>
                <a:lnTo>
                  <a:pt x="1406436" y="27457"/>
                </a:lnTo>
                <a:lnTo>
                  <a:pt x="1406309" y="28816"/>
                </a:lnTo>
                <a:lnTo>
                  <a:pt x="1406283" y="29121"/>
                </a:lnTo>
                <a:lnTo>
                  <a:pt x="1405280" y="40157"/>
                </a:lnTo>
                <a:lnTo>
                  <a:pt x="1400035" y="40157"/>
                </a:lnTo>
                <a:lnTo>
                  <a:pt x="1398295" y="52857"/>
                </a:lnTo>
                <a:lnTo>
                  <a:pt x="1407020" y="40157"/>
                </a:lnTo>
                <a:lnTo>
                  <a:pt x="1406474" y="40157"/>
                </a:lnTo>
                <a:lnTo>
                  <a:pt x="1413243" y="27457"/>
                </a:lnTo>
                <a:lnTo>
                  <a:pt x="1410804" y="40157"/>
                </a:lnTo>
                <a:lnTo>
                  <a:pt x="1407020" y="40157"/>
                </a:lnTo>
                <a:lnTo>
                  <a:pt x="1414576" y="52857"/>
                </a:lnTo>
                <a:lnTo>
                  <a:pt x="1419225" y="52857"/>
                </a:lnTo>
                <a:lnTo>
                  <a:pt x="1411516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5041" y="52857"/>
                </a:lnTo>
                <a:lnTo>
                  <a:pt x="1426197" y="40157"/>
                </a:lnTo>
                <a:lnTo>
                  <a:pt x="1423314" y="40157"/>
                </a:lnTo>
                <a:lnTo>
                  <a:pt x="1423873" y="27457"/>
                </a:lnTo>
                <a:lnTo>
                  <a:pt x="1431391" y="40157"/>
                </a:lnTo>
                <a:lnTo>
                  <a:pt x="1447711" y="40157"/>
                </a:lnTo>
                <a:lnTo>
                  <a:pt x="1444421" y="52857"/>
                </a:lnTo>
                <a:lnTo>
                  <a:pt x="142968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137" y="78257"/>
                </a:lnTo>
                <a:lnTo>
                  <a:pt x="1437284" y="65557"/>
                </a:lnTo>
                <a:lnTo>
                  <a:pt x="1436662" y="78257"/>
                </a:lnTo>
                <a:lnTo>
                  <a:pt x="1431429" y="78257"/>
                </a:lnTo>
                <a:lnTo>
                  <a:pt x="1420990" y="90919"/>
                </a:lnTo>
                <a:lnTo>
                  <a:pt x="1430515" y="90919"/>
                </a:lnTo>
                <a:lnTo>
                  <a:pt x="1425041" y="103657"/>
                </a:lnTo>
                <a:lnTo>
                  <a:pt x="1444231" y="103657"/>
                </a:lnTo>
                <a:lnTo>
                  <a:pt x="1439570" y="116357"/>
                </a:lnTo>
                <a:lnTo>
                  <a:pt x="1442478" y="116357"/>
                </a:lnTo>
                <a:lnTo>
                  <a:pt x="1440738" y="129057"/>
                </a:lnTo>
                <a:lnTo>
                  <a:pt x="1443062" y="116357"/>
                </a:lnTo>
                <a:lnTo>
                  <a:pt x="1459026" y="116357"/>
                </a:lnTo>
                <a:lnTo>
                  <a:pt x="1462836" y="129057"/>
                </a:lnTo>
                <a:lnTo>
                  <a:pt x="1454073" y="129057"/>
                </a:lnTo>
                <a:lnTo>
                  <a:pt x="1443964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3609" y="141122"/>
                </a:lnTo>
                <a:lnTo>
                  <a:pt x="1443062" y="141757"/>
                </a:lnTo>
                <a:lnTo>
                  <a:pt x="1433360" y="141757"/>
                </a:lnTo>
                <a:lnTo>
                  <a:pt x="1425625" y="154444"/>
                </a:lnTo>
                <a:lnTo>
                  <a:pt x="1429105" y="154444"/>
                </a:lnTo>
                <a:lnTo>
                  <a:pt x="1426197" y="167157"/>
                </a:lnTo>
                <a:lnTo>
                  <a:pt x="1444231" y="167157"/>
                </a:lnTo>
                <a:lnTo>
                  <a:pt x="1441107" y="179844"/>
                </a:lnTo>
                <a:lnTo>
                  <a:pt x="1448295" y="179844"/>
                </a:lnTo>
                <a:lnTo>
                  <a:pt x="1439570" y="192557"/>
                </a:lnTo>
                <a:lnTo>
                  <a:pt x="1437830" y="192557"/>
                </a:lnTo>
                <a:lnTo>
                  <a:pt x="1429105" y="205257"/>
                </a:lnTo>
                <a:lnTo>
                  <a:pt x="1447126" y="205257"/>
                </a:lnTo>
                <a:lnTo>
                  <a:pt x="1446555" y="217957"/>
                </a:lnTo>
                <a:lnTo>
                  <a:pt x="1452359" y="217957"/>
                </a:lnTo>
                <a:lnTo>
                  <a:pt x="1445564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61084" y="243357"/>
                </a:lnTo>
                <a:lnTo>
                  <a:pt x="1461084" y="256057"/>
                </a:lnTo>
                <a:lnTo>
                  <a:pt x="1465491" y="256057"/>
                </a:lnTo>
                <a:lnTo>
                  <a:pt x="1472717" y="268757"/>
                </a:lnTo>
                <a:lnTo>
                  <a:pt x="1462062" y="268757"/>
                </a:lnTo>
                <a:lnTo>
                  <a:pt x="1452943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6316" y="294157"/>
                </a:lnTo>
                <a:lnTo>
                  <a:pt x="1469224" y="281457"/>
                </a:lnTo>
                <a:lnTo>
                  <a:pt x="1472730" y="268757"/>
                </a:lnTo>
                <a:lnTo>
                  <a:pt x="1474495" y="268757"/>
                </a:lnTo>
                <a:lnTo>
                  <a:pt x="1469224" y="281457"/>
                </a:lnTo>
                <a:lnTo>
                  <a:pt x="1476197" y="281457"/>
                </a:lnTo>
                <a:lnTo>
                  <a:pt x="1477899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8851" y="306857"/>
                </a:lnTo>
                <a:lnTo>
                  <a:pt x="1482013" y="319557"/>
                </a:lnTo>
                <a:lnTo>
                  <a:pt x="1473301" y="319557"/>
                </a:lnTo>
                <a:lnTo>
                  <a:pt x="1483766" y="332257"/>
                </a:lnTo>
                <a:lnTo>
                  <a:pt x="1479105" y="332257"/>
                </a:lnTo>
                <a:lnTo>
                  <a:pt x="1475625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85493" y="370357"/>
                </a:lnTo>
                <a:lnTo>
                  <a:pt x="1491615" y="383057"/>
                </a:lnTo>
                <a:lnTo>
                  <a:pt x="1493812" y="383057"/>
                </a:lnTo>
                <a:lnTo>
                  <a:pt x="1489570" y="395757"/>
                </a:lnTo>
                <a:lnTo>
                  <a:pt x="1500962" y="395757"/>
                </a:lnTo>
                <a:lnTo>
                  <a:pt x="1499463" y="408457"/>
                </a:lnTo>
                <a:lnTo>
                  <a:pt x="1496593" y="4084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3215" y="446557"/>
                </a:lnTo>
                <a:lnTo>
                  <a:pt x="1488592" y="459257"/>
                </a:lnTo>
                <a:lnTo>
                  <a:pt x="1488998" y="459257"/>
                </a:lnTo>
                <a:lnTo>
                  <a:pt x="1501203" y="471957"/>
                </a:lnTo>
                <a:lnTo>
                  <a:pt x="1499819" y="471957"/>
                </a:lnTo>
                <a:lnTo>
                  <a:pt x="149633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19"/>
                </a:lnTo>
                <a:lnTo>
                  <a:pt x="1493050" y="522719"/>
                </a:lnTo>
                <a:lnTo>
                  <a:pt x="1500619" y="535457"/>
                </a:lnTo>
                <a:lnTo>
                  <a:pt x="1497711" y="522744"/>
                </a:lnTo>
                <a:lnTo>
                  <a:pt x="1507020" y="535457"/>
                </a:lnTo>
                <a:lnTo>
                  <a:pt x="1500619" y="535457"/>
                </a:lnTo>
                <a:lnTo>
                  <a:pt x="1485353" y="535457"/>
                </a:lnTo>
                <a:lnTo>
                  <a:pt x="1483156" y="548157"/>
                </a:lnTo>
                <a:lnTo>
                  <a:pt x="1483766" y="548157"/>
                </a:lnTo>
                <a:lnTo>
                  <a:pt x="1487830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503527" y="598957"/>
                </a:lnTo>
                <a:lnTo>
                  <a:pt x="1507007" y="611606"/>
                </a:lnTo>
                <a:lnTo>
                  <a:pt x="1494243" y="611606"/>
                </a:lnTo>
                <a:lnTo>
                  <a:pt x="1490154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6090" y="624357"/>
                </a:lnTo>
                <a:lnTo>
                  <a:pt x="1483182" y="624357"/>
                </a:lnTo>
                <a:lnTo>
                  <a:pt x="1477048" y="611606"/>
                </a:lnTo>
                <a:lnTo>
                  <a:pt x="1476298" y="611606"/>
                </a:lnTo>
                <a:lnTo>
                  <a:pt x="1480858" y="624357"/>
                </a:lnTo>
                <a:lnTo>
                  <a:pt x="1480273" y="624357"/>
                </a:lnTo>
                <a:lnTo>
                  <a:pt x="1483182" y="637057"/>
                </a:lnTo>
                <a:lnTo>
                  <a:pt x="1474457" y="625144"/>
                </a:lnTo>
                <a:lnTo>
                  <a:pt x="1474457" y="637057"/>
                </a:lnTo>
                <a:lnTo>
                  <a:pt x="1473860" y="629119"/>
                </a:lnTo>
                <a:lnTo>
                  <a:pt x="1473530" y="625767"/>
                </a:lnTo>
                <a:lnTo>
                  <a:pt x="1473593" y="629119"/>
                </a:lnTo>
                <a:lnTo>
                  <a:pt x="1473746" y="637057"/>
                </a:lnTo>
                <a:lnTo>
                  <a:pt x="1473009" y="637057"/>
                </a:lnTo>
                <a:lnTo>
                  <a:pt x="1472196" y="629119"/>
                </a:lnTo>
                <a:lnTo>
                  <a:pt x="1472717" y="637057"/>
                </a:lnTo>
                <a:lnTo>
                  <a:pt x="1469237" y="637057"/>
                </a:lnTo>
                <a:lnTo>
                  <a:pt x="1469237" y="865505"/>
                </a:lnTo>
                <a:lnTo>
                  <a:pt x="1468640" y="878357"/>
                </a:lnTo>
                <a:lnTo>
                  <a:pt x="1468640" y="865505"/>
                </a:lnTo>
                <a:lnTo>
                  <a:pt x="1469237" y="865505"/>
                </a:lnTo>
                <a:lnTo>
                  <a:pt x="1469237" y="637057"/>
                </a:lnTo>
                <a:lnTo>
                  <a:pt x="1468056" y="637057"/>
                </a:lnTo>
                <a:lnTo>
                  <a:pt x="1468056" y="878357"/>
                </a:lnTo>
                <a:lnTo>
                  <a:pt x="1468056" y="891057"/>
                </a:lnTo>
                <a:lnTo>
                  <a:pt x="1462252" y="891057"/>
                </a:lnTo>
                <a:lnTo>
                  <a:pt x="1462824" y="878357"/>
                </a:lnTo>
                <a:lnTo>
                  <a:pt x="1468056" y="878357"/>
                </a:lnTo>
                <a:lnTo>
                  <a:pt x="1468056" y="637057"/>
                </a:lnTo>
                <a:lnTo>
                  <a:pt x="1467027" y="625767"/>
                </a:lnTo>
                <a:lnTo>
                  <a:pt x="1467129" y="617537"/>
                </a:lnTo>
                <a:lnTo>
                  <a:pt x="1467192" y="615886"/>
                </a:lnTo>
                <a:lnTo>
                  <a:pt x="1467307" y="612482"/>
                </a:lnTo>
                <a:lnTo>
                  <a:pt x="1467345" y="611606"/>
                </a:lnTo>
                <a:lnTo>
                  <a:pt x="1463332" y="624357"/>
                </a:lnTo>
                <a:lnTo>
                  <a:pt x="1463116" y="625144"/>
                </a:lnTo>
                <a:lnTo>
                  <a:pt x="1462900" y="625767"/>
                </a:lnTo>
                <a:lnTo>
                  <a:pt x="1461643" y="62976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33182" y="903757"/>
                </a:lnTo>
                <a:lnTo>
                  <a:pt x="1437830" y="891057"/>
                </a:lnTo>
                <a:lnTo>
                  <a:pt x="1443647" y="891057"/>
                </a:lnTo>
                <a:lnTo>
                  <a:pt x="1443062" y="878357"/>
                </a:lnTo>
                <a:lnTo>
                  <a:pt x="1447711" y="891057"/>
                </a:lnTo>
                <a:lnTo>
                  <a:pt x="1448879" y="878357"/>
                </a:lnTo>
                <a:lnTo>
                  <a:pt x="1458175" y="878357"/>
                </a:lnTo>
                <a:lnTo>
                  <a:pt x="1458760" y="891057"/>
                </a:lnTo>
                <a:lnTo>
                  <a:pt x="1461643" y="891057"/>
                </a:lnTo>
                <a:lnTo>
                  <a:pt x="1461643" y="629767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2900" y="625767"/>
                </a:lnTo>
                <a:lnTo>
                  <a:pt x="1463332" y="624357"/>
                </a:lnTo>
                <a:lnTo>
                  <a:pt x="1458760" y="624357"/>
                </a:lnTo>
                <a:lnTo>
                  <a:pt x="1454670" y="611606"/>
                </a:lnTo>
                <a:lnTo>
                  <a:pt x="1448892" y="611606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43" y="611606"/>
                </a:lnTo>
                <a:lnTo>
                  <a:pt x="1437246" y="598957"/>
                </a:lnTo>
                <a:lnTo>
                  <a:pt x="1437830" y="598957"/>
                </a:lnTo>
                <a:lnTo>
                  <a:pt x="1437843" y="598678"/>
                </a:lnTo>
                <a:lnTo>
                  <a:pt x="1438414" y="5862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0299" y="598678"/>
                </a:lnTo>
                <a:lnTo>
                  <a:pt x="1431429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41857"/>
                </a:lnTo>
                <a:lnTo>
                  <a:pt x="1350543" y="941857"/>
                </a:lnTo>
                <a:lnTo>
                  <a:pt x="1350302" y="941857"/>
                </a:lnTo>
                <a:lnTo>
                  <a:pt x="1345971" y="929157"/>
                </a:lnTo>
                <a:lnTo>
                  <a:pt x="1340650" y="929157"/>
                </a:lnTo>
                <a:lnTo>
                  <a:pt x="1340154" y="941857"/>
                </a:lnTo>
                <a:lnTo>
                  <a:pt x="1337830" y="941857"/>
                </a:lnTo>
                <a:lnTo>
                  <a:pt x="1338402" y="929157"/>
                </a:lnTo>
                <a:lnTo>
                  <a:pt x="1331290" y="929157"/>
                </a:lnTo>
                <a:lnTo>
                  <a:pt x="1328978" y="941857"/>
                </a:lnTo>
                <a:lnTo>
                  <a:pt x="1326781" y="9291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342" y="941857"/>
                </a:lnTo>
                <a:lnTo>
                  <a:pt x="1286662" y="941857"/>
                </a:lnTo>
                <a:lnTo>
                  <a:pt x="1289570" y="929157"/>
                </a:lnTo>
                <a:lnTo>
                  <a:pt x="1286662" y="929157"/>
                </a:lnTo>
                <a:lnTo>
                  <a:pt x="1283944" y="937615"/>
                </a:lnTo>
                <a:lnTo>
                  <a:pt x="1284338" y="929157"/>
                </a:lnTo>
                <a:lnTo>
                  <a:pt x="1282014" y="929157"/>
                </a:lnTo>
                <a:lnTo>
                  <a:pt x="1280845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32014" y="903757"/>
                </a:lnTo>
                <a:lnTo>
                  <a:pt x="1218057" y="891057"/>
                </a:lnTo>
                <a:lnTo>
                  <a:pt x="1213980" y="878357"/>
                </a:lnTo>
                <a:lnTo>
                  <a:pt x="1207008" y="878357"/>
                </a:lnTo>
                <a:lnTo>
                  <a:pt x="1207655" y="865505"/>
                </a:lnTo>
                <a:lnTo>
                  <a:pt x="1201775" y="878357"/>
                </a:lnTo>
                <a:lnTo>
                  <a:pt x="1198270" y="878357"/>
                </a:lnTo>
                <a:lnTo>
                  <a:pt x="1190002" y="891057"/>
                </a:lnTo>
                <a:lnTo>
                  <a:pt x="1176197" y="891057"/>
                </a:lnTo>
                <a:lnTo>
                  <a:pt x="1184313" y="878357"/>
                </a:lnTo>
                <a:lnTo>
                  <a:pt x="1185354" y="878357"/>
                </a:lnTo>
                <a:lnTo>
                  <a:pt x="1187500" y="865505"/>
                </a:lnTo>
                <a:lnTo>
                  <a:pt x="1196454" y="865505"/>
                </a:lnTo>
                <a:lnTo>
                  <a:pt x="1188402" y="852957"/>
                </a:lnTo>
                <a:lnTo>
                  <a:pt x="1183805" y="865505"/>
                </a:lnTo>
                <a:lnTo>
                  <a:pt x="1179677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0035" y="840257"/>
                </a:lnTo>
                <a:lnTo>
                  <a:pt x="1156957" y="827557"/>
                </a:lnTo>
                <a:lnTo>
                  <a:pt x="1159027" y="827557"/>
                </a:lnTo>
                <a:lnTo>
                  <a:pt x="1163980" y="8148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49451" y="814857"/>
                </a:lnTo>
                <a:lnTo>
                  <a:pt x="1147127" y="814857"/>
                </a:lnTo>
                <a:lnTo>
                  <a:pt x="1139571" y="802157"/>
                </a:lnTo>
                <a:lnTo>
                  <a:pt x="1137818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16304" y="802157"/>
                </a:lnTo>
                <a:lnTo>
                  <a:pt x="1119797" y="789457"/>
                </a:lnTo>
                <a:lnTo>
                  <a:pt x="1113980" y="789457"/>
                </a:lnTo>
                <a:lnTo>
                  <a:pt x="1122121" y="7767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2824" y="776757"/>
                </a:lnTo>
                <a:lnTo>
                  <a:pt x="1110500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6304" y="751357"/>
                </a:lnTo>
                <a:lnTo>
                  <a:pt x="1112824" y="738657"/>
                </a:lnTo>
                <a:lnTo>
                  <a:pt x="1106424" y="738657"/>
                </a:lnTo>
                <a:lnTo>
                  <a:pt x="1094790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2466" y="713257"/>
                </a:lnTo>
                <a:lnTo>
                  <a:pt x="1090676" y="700557"/>
                </a:lnTo>
                <a:lnTo>
                  <a:pt x="1079474" y="700557"/>
                </a:lnTo>
                <a:lnTo>
                  <a:pt x="1072108" y="687832"/>
                </a:lnTo>
                <a:lnTo>
                  <a:pt x="1077353" y="687832"/>
                </a:lnTo>
                <a:lnTo>
                  <a:pt x="1077442" y="687438"/>
                </a:lnTo>
                <a:lnTo>
                  <a:pt x="1080262" y="675157"/>
                </a:lnTo>
                <a:lnTo>
                  <a:pt x="1075613" y="675157"/>
                </a:lnTo>
                <a:lnTo>
                  <a:pt x="1075702" y="673100"/>
                </a:lnTo>
                <a:lnTo>
                  <a:pt x="1075829" y="670394"/>
                </a:lnTo>
                <a:lnTo>
                  <a:pt x="1076198" y="662457"/>
                </a:lnTo>
                <a:lnTo>
                  <a:pt x="1070952" y="6624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49757"/>
                </a:lnTo>
                <a:lnTo>
                  <a:pt x="1079690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12824" y="675157"/>
                </a:lnTo>
                <a:lnTo>
                  <a:pt x="1102956" y="687832"/>
                </a:lnTo>
                <a:lnTo>
                  <a:pt x="1109700" y="687832"/>
                </a:lnTo>
                <a:lnTo>
                  <a:pt x="1117904" y="700557"/>
                </a:lnTo>
                <a:lnTo>
                  <a:pt x="1133754" y="700557"/>
                </a:lnTo>
                <a:lnTo>
                  <a:pt x="1130261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3541" y="751827"/>
                </a:lnTo>
                <a:lnTo>
                  <a:pt x="1154099" y="764057"/>
                </a:lnTo>
                <a:lnTo>
                  <a:pt x="1158582" y="751827"/>
                </a:lnTo>
                <a:lnTo>
                  <a:pt x="1168984" y="764057"/>
                </a:lnTo>
                <a:lnTo>
                  <a:pt x="1187767" y="764057"/>
                </a:lnTo>
                <a:lnTo>
                  <a:pt x="1190726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9161" y="789457"/>
                </a:lnTo>
                <a:lnTo>
                  <a:pt x="1224457" y="802157"/>
                </a:lnTo>
                <a:lnTo>
                  <a:pt x="1232738" y="8021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14857"/>
                </a:lnTo>
                <a:lnTo>
                  <a:pt x="1247711" y="827557"/>
                </a:lnTo>
                <a:lnTo>
                  <a:pt x="1254099" y="827557"/>
                </a:lnTo>
                <a:lnTo>
                  <a:pt x="1260500" y="814857"/>
                </a:lnTo>
                <a:lnTo>
                  <a:pt x="1261656" y="827557"/>
                </a:lnTo>
                <a:lnTo>
                  <a:pt x="1261084" y="827557"/>
                </a:lnTo>
                <a:lnTo>
                  <a:pt x="1261084" y="840257"/>
                </a:lnTo>
                <a:lnTo>
                  <a:pt x="1262240" y="840257"/>
                </a:lnTo>
                <a:lnTo>
                  <a:pt x="1266888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301927" y="852957"/>
                </a:lnTo>
                <a:lnTo>
                  <a:pt x="1303502" y="865505"/>
                </a:lnTo>
                <a:lnTo>
                  <a:pt x="1319860" y="865505"/>
                </a:lnTo>
                <a:lnTo>
                  <a:pt x="1319225" y="878357"/>
                </a:lnTo>
                <a:lnTo>
                  <a:pt x="1323289" y="878357"/>
                </a:lnTo>
                <a:lnTo>
                  <a:pt x="1326235" y="865505"/>
                </a:lnTo>
                <a:lnTo>
                  <a:pt x="1327340" y="865505"/>
                </a:lnTo>
                <a:lnTo>
                  <a:pt x="132910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538" y="878357"/>
                </a:lnTo>
                <a:lnTo>
                  <a:pt x="1390726" y="865670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513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86154" y="548157"/>
                </a:lnTo>
                <a:lnTo>
                  <a:pt x="1378915" y="535457"/>
                </a:lnTo>
                <a:lnTo>
                  <a:pt x="1386128" y="535457"/>
                </a:lnTo>
                <a:lnTo>
                  <a:pt x="1378102" y="523100"/>
                </a:lnTo>
                <a:lnTo>
                  <a:pt x="1372349" y="510057"/>
                </a:lnTo>
                <a:lnTo>
                  <a:pt x="1364576" y="510057"/>
                </a:lnTo>
                <a:lnTo>
                  <a:pt x="1363408" y="497357"/>
                </a:lnTo>
                <a:lnTo>
                  <a:pt x="1358176" y="497357"/>
                </a:lnTo>
                <a:lnTo>
                  <a:pt x="1360500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5387" y="484657"/>
                </a:lnTo>
                <a:lnTo>
                  <a:pt x="1344803" y="471957"/>
                </a:lnTo>
                <a:lnTo>
                  <a:pt x="1343380" y="484657"/>
                </a:lnTo>
                <a:lnTo>
                  <a:pt x="1340180" y="471957"/>
                </a:lnTo>
                <a:lnTo>
                  <a:pt x="1327150" y="471957"/>
                </a:lnTo>
                <a:lnTo>
                  <a:pt x="1326197" y="459257"/>
                </a:lnTo>
                <a:lnTo>
                  <a:pt x="1332014" y="459257"/>
                </a:lnTo>
                <a:lnTo>
                  <a:pt x="1330845" y="446557"/>
                </a:lnTo>
                <a:lnTo>
                  <a:pt x="1312824" y="446557"/>
                </a:lnTo>
                <a:lnTo>
                  <a:pt x="1304683" y="459257"/>
                </a:lnTo>
                <a:lnTo>
                  <a:pt x="1306423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6423" y="433857"/>
                </a:lnTo>
                <a:lnTo>
                  <a:pt x="1309916" y="4211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08457"/>
                </a:lnTo>
                <a:lnTo>
                  <a:pt x="1310995" y="408457"/>
                </a:lnTo>
                <a:lnTo>
                  <a:pt x="1316316" y="395757"/>
                </a:lnTo>
                <a:lnTo>
                  <a:pt x="1306906" y="395757"/>
                </a:lnTo>
                <a:lnTo>
                  <a:pt x="1309116" y="408457"/>
                </a:lnTo>
                <a:lnTo>
                  <a:pt x="1300619" y="408457"/>
                </a:lnTo>
                <a:lnTo>
                  <a:pt x="1306906" y="395757"/>
                </a:lnTo>
                <a:lnTo>
                  <a:pt x="1303743" y="395757"/>
                </a:lnTo>
                <a:lnTo>
                  <a:pt x="1299451" y="386410"/>
                </a:lnTo>
                <a:lnTo>
                  <a:pt x="1299451" y="535457"/>
                </a:lnTo>
                <a:lnTo>
                  <a:pt x="1293634" y="535457"/>
                </a:lnTo>
                <a:lnTo>
                  <a:pt x="1294803" y="522719"/>
                </a:lnTo>
                <a:lnTo>
                  <a:pt x="1298867" y="522719"/>
                </a:lnTo>
                <a:lnTo>
                  <a:pt x="1298892" y="523100"/>
                </a:lnTo>
                <a:lnTo>
                  <a:pt x="1299451" y="535457"/>
                </a:lnTo>
                <a:lnTo>
                  <a:pt x="1299451" y="386410"/>
                </a:lnTo>
                <a:lnTo>
                  <a:pt x="1297914" y="383057"/>
                </a:lnTo>
                <a:lnTo>
                  <a:pt x="1289926" y="383057"/>
                </a:lnTo>
                <a:lnTo>
                  <a:pt x="1294218" y="370357"/>
                </a:lnTo>
                <a:lnTo>
                  <a:pt x="1293634" y="370357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82585" y="332257"/>
                </a:lnTo>
                <a:lnTo>
                  <a:pt x="1278496" y="319557"/>
                </a:lnTo>
                <a:lnTo>
                  <a:pt x="1276629" y="319557"/>
                </a:lnTo>
                <a:lnTo>
                  <a:pt x="1282014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66317" y="294157"/>
                </a:lnTo>
                <a:lnTo>
                  <a:pt x="1277353" y="281457"/>
                </a:lnTo>
                <a:lnTo>
                  <a:pt x="1260716" y="281457"/>
                </a:lnTo>
                <a:lnTo>
                  <a:pt x="1259382" y="268757"/>
                </a:lnTo>
                <a:lnTo>
                  <a:pt x="1275613" y="268757"/>
                </a:lnTo>
                <a:lnTo>
                  <a:pt x="1278521" y="256057"/>
                </a:lnTo>
                <a:lnTo>
                  <a:pt x="1272705" y="256057"/>
                </a:lnTo>
                <a:lnTo>
                  <a:pt x="1268869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42479" y="230657"/>
                </a:lnTo>
                <a:lnTo>
                  <a:pt x="1247711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192557"/>
                </a:lnTo>
                <a:lnTo>
                  <a:pt x="1238935" y="179844"/>
                </a:lnTo>
                <a:lnTo>
                  <a:pt x="1247711" y="179844"/>
                </a:lnTo>
                <a:lnTo>
                  <a:pt x="1247609" y="179501"/>
                </a:lnTo>
                <a:lnTo>
                  <a:pt x="1243965" y="167157"/>
                </a:lnTo>
                <a:lnTo>
                  <a:pt x="1240218" y="167157"/>
                </a:lnTo>
                <a:lnTo>
                  <a:pt x="1239278" y="154444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44"/>
                </a:lnTo>
                <a:lnTo>
                  <a:pt x="1252651" y="154444"/>
                </a:lnTo>
                <a:lnTo>
                  <a:pt x="1251991" y="167157"/>
                </a:lnTo>
                <a:lnTo>
                  <a:pt x="1253515" y="179844"/>
                </a:lnTo>
                <a:lnTo>
                  <a:pt x="1261668" y="179844"/>
                </a:lnTo>
                <a:lnTo>
                  <a:pt x="1269365" y="167157"/>
                </a:lnTo>
                <a:lnTo>
                  <a:pt x="1271549" y="167157"/>
                </a:lnTo>
                <a:lnTo>
                  <a:pt x="1275524" y="154444"/>
                </a:lnTo>
                <a:lnTo>
                  <a:pt x="1294218" y="154444"/>
                </a:lnTo>
                <a:lnTo>
                  <a:pt x="1285189" y="141757"/>
                </a:lnTo>
                <a:lnTo>
                  <a:pt x="1273949" y="141757"/>
                </a:lnTo>
                <a:lnTo>
                  <a:pt x="1268399" y="129057"/>
                </a:lnTo>
                <a:lnTo>
                  <a:pt x="1283754" y="129057"/>
                </a:lnTo>
                <a:lnTo>
                  <a:pt x="1275638" y="116357"/>
                </a:lnTo>
                <a:lnTo>
                  <a:pt x="1276997" y="116357"/>
                </a:lnTo>
                <a:lnTo>
                  <a:pt x="1275245" y="103657"/>
                </a:lnTo>
                <a:lnTo>
                  <a:pt x="1268641" y="103657"/>
                </a:lnTo>
                <a:lnTo>
                  <a:pt x="1278547" y="90919"/>
                </a:lnTo>
                <a:lnTo>
                  <a:pt x="1272705" y="90919"/>
                </a:lnTo>
                <a:lnTo>
                  <a:pt x="1269796" y="78257"/>
                </a:lnTo>
                <a:lnTo>
                  <a:pt x="1271549" y="78257"/>
                </a:lnTo>
                <a:lnTo>
                  <a:pt x="1269225" y="65557"/>
                </a:lnTo>
                <a:lnTo>
                  <a:pt x="1272120" y="52857"/>
                </a:lnTo>
                <a:lnTo>
                  <a:pt x="1275613" y="52857"/>
                </a:lnTo>
                <a:lnTo>
                  <a:pt x="1275613" y="65557"/>
                </a:lnTo>
                <a:lnTo>
                  <a:pt x="1273289" y="65557"/>
                </a:lnTo>
                <a:lnTo>
                  <a:pt x="1276781" y="78257"/>
                </a:lnTo>
                <a:lnTo>
                  <a:pt x="1280845" y="65557"/>
                </a:lnTo>
                <a:lnTo>
                  <a:pt x="1285100" y="65557"/>
                </a:lnTo>
                <a:lnTo>
                  <a:pt x="1290739" y="52857"/>
                </a:lnTo>
                <a:lnTo>
                  <a:pt x="1278674" y="52857"/>
                </a:lnTo>
                <a:lnTo>
                  <a:pt x="1273657" y="40157"/>
                </a:lnTo>
                <a:lnTo>
                  <a:pt x="1267472" y="40157"/>
                </a:lnTo>
                <a:lnTo>
                  <a:pt x="1267472" y="65557"/>
                </a:lnTo>
                <a:lnTo>
                  <a:pt x="1267472" y="78257"/>
                </a:lnTo>
                <a:lnTo>
                  <a:pt x="1262824" y="78257"/>
                </a:lnTo>
                <a:lnTo>
                  <a:pt x="1265148" y="65557"/>
                </a:lnTo>
                <a:lnTo>
                  <a:pt x="1267472" y="65557"/>
                </a:lnTo>
                <a:lnTo>
                  <a:pt x="1267472" y="40157"/>
                </a:lnTo>
                <a:lnTo>
                  <a:pt x="1269225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93634" y="14757"/>
                </a:lnTo>
                <a:lnTo>
                  <a:pt x="1279105" y="2057"/>
                </a:lnTo>
                <a:lnTo>
                  <a:pt x="1255852" y="2057"/>
                </a:lnTo>
                <a:lnTo>
                  <a:pt x="1255852" y="52857"/>
                </a:lnTo>
                <a:lnTo>
                  <a:pt x="1250619" y="65557"/>
                </a:lnTo>
                <a:lnTo>
                  <a:pt x="1247127" y="52857"/>
                </a:lnTo>
                <a:lnTo>
                  <a:pt x="1255852" y="52857"/>
                </a:lnTo>
                <a:lnTo>
                  <a:pt x="1255852" y="2057"/>
                </a:lnTo>
                <a:lnTo>
                  <a:pt x="1239570" y="2057"/>
                </a:lnTo>
                <a:lnTo>
                  <a:pt x="1239570" y="14757"/>
                </a:lnTo>
                <a:lnTo>
                  <a:pt x="1239570" y="27457"/>
                </a:lnTo>
                <a:lnTo>
                  <a:pt x="1232014" y="27457"/>
                </a:lnTo>
                <a:lnTo>
                  <a:pt x="1233170" y="14757"/>
                </a:lnTo>
                <a:lnTo>
                  <a:pt x="1239570" y="14757"/>
                </a:lnTo>
                <a:lnTo>
                  <a:pt x="1239570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6197" y="205257"/>
                </a:lnTo>
                <a:lnTo>
                  <a:pt x="1226197" y="383057"/>
                </a:lnTo>
                <a:lnTo>
                  <a:pt x="1218641" y="383057"/>
                </a:lnTo>
                <a:lnTo>
                  <a:pt x="1218641" y="535457"/>
                </a:lnTo>
                <a:lnTo>
                  <a:pt x="1206423" y="535457"/>
                </a:lnTo>
                <a:lnTo>
                  <a:pt x="1205268" y="522719"/>
                </a:lnTo>
                <a:lnTo>
                  <a:pt x="1212811" y="522719"/>
                </a:lnTo>
                <a:lnTo>
                  <a:pt x="1218641" y="535457"/>
                </a:lnTo>
                <a:lnTo>
                  <a:pt x="1218641" y="383057"/>
                </a:lnTo>
                <a:lnTo>
                  <a:pt x="1212824" y="383057"/>
                </a:lnTo>
                <a:lnTo>
                  <a:pt x="1215148" y="370357"/>
                </a:lnTo>
                <a:lnTo>
                  <a:pt x="1225613" y="370357"/>
                </a:lnTo>
                <a:lnTo>
                  <a:pt x="1226197" y="383057"/>
                </a:lnTo>
                <a:lnTo>
                  <a:pt x="1226197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16888" y="2057"/>
                </a:lnTo>
                <a:lnTo>
                  <a:pt x="1216888" y="1036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6888" y="103657"/>
                </a:lnTo>
                <a:lnTo>
                  <a:pt x="1216888" y="2057"/>
                </a:lnTo>
                <a:lnTo>
                  <a:pt x="1209916" y="2057"/>
                </a:lnTo>
                <a:lnTo>
                  <a:pt x="1209916" y="103657"/>
                </a:lnTo>
                <a:lnTo>
                  <a:pt x="1207008" y="116357"/>
                </a:lnTo>
                <a:lnTo>
                  <a:pt x="1200619" y="116357"/>
                </a:lnTo>
                <a:lnTo>
                  <a:pt x="1200035" y="103657"/>
                </a:lnTo>
                <a:lnTo>
                  <a:pt x="1209916" y="103657"/>
                </a:lnTo>
                <a:lnTo>
                  <a:pt x="1209916" y="2057"/>
                </a:lnTo>
                <a:lnTo>
                  <a:pt x="1198867" y="2057"/>
                </a:lnTo>
                <a:lnTo>
                  <a:pt x="1198867" y="103657"/>
                </a:lnTo>
                <a:lnTo>
                  <a:pt x="1198867" y="116357"/>
                </a:lnTo>
                <a:lnTo>
                  <a:pt x="1194803" y="116357"/>
                </a:lnTo>
                <a:lnTo>
                  <a:pt x="1194803" y="103657"/>
                </a:lnTo>
                <a:lnTo>
                  <a:pt x="1198867" y="103657"/>
                </a:lnTo>
                <a:lnTo>
                  <a:pt x="1198867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8084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08457"/>
                </a:lnTo>
                <a:lnTo>
                  <a:pt x="1170381" y="408457"/>
                </a:lnTo>
                <a:lnTo>
                  <a:pt x="1169797" y="395757"/>
                </a:lnTo>
                <a:lnTo>
                  <a:pt x="1180261" y="395757"/>
                </a:lnTo>
                <a:lnTo>
                  <a:pt x="1178521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72121" y="256057"/>
                </a:lnTo>
                <a:lnTo>
                  <a:pt x="1176197" y="243357"/>
                </a:lnTo>
                <a:lnTo>
                  <a:pt x="1182585" y="2433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0035" y="2057"/>
                </a:lnTo>
                <a:lnTo>
                  <a:pt x="1150035" y="700557"/>
                </a:lnTo>
                <a:lnTo>
                  <a:pt x="1147711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00557"/>
                </a:lnTo>
                <a:lnTo>
                  <a:pt x="1150035" y="2057"/>
                </a:lnTo>
                <a:lnTo>
                  <a:pt x="1145311" y="2057"/>
                </a:lnTo>
                <a:lnTo>
                  <a:pt x="1145311" y="27457"/>
                </a:lnTo>
                <a:lnTo>
                  <a:pt x="1140371" y="40157"/>
                </a:lnTo>
                <a:lnTo>
                  <a:pt x="1140828" y="40157"/>
                </a:lnTo>
                <a:lnTo>
                  <a:pt x="1141310" y="52857"/>
                </a:lnTo>
                <a:lnTo>
                  <a:pt x="1129195" y="40157"/>
                </a:lnTo>
                <a:lnTo>
                  <a:pt x="1131570" y="27457"/>
                </a:lnTo>
                <a:lnTo>
                  <a:pt x="1145311" y="27457"/>
                </a:lnTo>
                <a:lnTo>
                  <a:pt x="1145311" y="2057"/>
                </a:lnTo>
                <a:lnTo>
                  <a:pt x="1118527" y="2057"/>
                </a:lnTo>
                <a:lnTo>
                  <a:pt x="1118527" y="90919"/>
                </a:lnTo>
                <a:lnTo>
                  <a:pt x="1114933" y="103657"/>
                </a:lnTo>
                <a:lnTo>
                  <a:pt x="1111440" y="90919"/>
                </a:lnTo>
                <a:lnTo>
                  <a:pt x="1118527" y="90919"/>
                </a:lnTo>
                <a:lnTo>
                  <a:pt x="1118527" y="2057"/>
                </a:lnTo>
                <a:lnTo>
                  <a:pt x="1109383" y="2057"/>
                </a:lnTo>
                <a:lnTo>
                  <a:pt x="1109840" y="14757"/>
                </a:lnTo>
                <a:lnTo>
                  <a:pt x="1107008" y="14757"/>
                </a:lnTo>
                <a:lnTo>
                  <a:pt x="1109383" y="2057"/>
                </a:lnTo>
                <a:lnTo>
                  <a:pt x="1098867" y="2057"/>
                </a:lnTo>
                <a:lnTo>
                  <a:pt x="1098867" y="154444"/>
                </a:lnTo>
                <a:lnTo>
                  <a:pt x="1098867" y="167157"/>
                </a:lnTo>
                <a:lnTo>
                  <a:pt x="1093050" y="167157"/>
                </a:lnTo>
                <a:lnTo>
                  <a:pt x="1093050" y="598957"/>
                </a:lnTo>
                <a:lnTo>
                  <a:pt x="1086104" y="611606"/>
                </a:lnTo>
                <a:lnTo>
                  <a:pt x="1084364" y="611606"/>
                </a:lnTo>
                <a:lnTo>
                  <a:pt x="1093050" y="598957"/>
                </a:lnTo>
                <a:lnTo>
                  <a:pt x="1093050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8402" y="234924"/>
                </a:lnTo>
                <a:lnTo>
                  <a:pt x="1088402" y="510057"/>
                </a:lnTo>
                <a:lnTo>
                  <a:pt x="1086662" y="522719"/>
                </a:lnTo>
                <a:lnTo>
                  <a:pt x="1084351" y="522719"/>
                </a:lnTo>
                <a:lnTo>
                  <a:pt x="1084351" y="611606"/>
                </a:lnTo>
                <a:lnTo>
                  <a:pt x="1079284" y="624357"/>
                </a:lnTo>
                <a:lnTo>
                  <a:pt x="1077963" y="61786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5720" y="637057"/>
                </a:lnTo>
                <a:lnTo>
                  <a:pt x="1067473" y="624357"/>
                </a:lnTo>
                <a:lnTo>
                  <a:pt x="1061656" y="624357"/>
                </a:lnTo>
                <a:lnTo>
                  <a:pt x="1061542" y="625144"/>
                </a:lnTo>
                <a:lnTo>
                  <a:pt x="1061466" y="625767"/>
                </a:lnTo>
                <a:lnTo>
                  <a:pt x="1059916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58189" y="649757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43635" y="624357"/>
                </a:lnTo>
                <a:lnTo>
                  <a:pt x="1050048" y="611606"/>
                </a:lnTo>
                <a:lnTo>
                  <a:pt x="1041298" y="611606"/>
                </a:lnTo>
                <a:lnTo>
                  <a:pt x="1038402" y="598957"/>
                </a:lnTo>
                <a:lnTo>
                  <a:pt x="1045375" y="598957"/>
                </a:lnTo>
                <a:lnTo>
                  <a:pt x="1052195" y="611606"/>
                </a:lnTo>
                <a:lnTo>
                  <a:pt x="1068057" y="611606"/>
                </a:lnTo>
                <a:lnTo>
                  <a:pt x="1068019" y="612482"/>
                </a:lnTo>
                <a:lnTo>
                  <a:pt x="1067473" y="624357"/>
                </a:lnTo>
                <a:lnTo>
                  <a:pt x="1072718" y="611606"/>
                </a:lnTo>
                <a:lnTo>
                  <a:pt x="1074458" y="611606"/>
                </a:lnTo>
                <a:lnTo>
                  <a:pt x="1070381" y="624357"/>
                </a:lnTo>
                <a:lnTo>
                  <a:pt x="1074445" y="624357"/>
                </a:lnTo>
                <a:lnTo>
                  <a:pt x="1077963" y="624357"/>
                </a:lnTo>
                <a:lnTo>
                  <a:pt x="1077963" y="617867"/>
                </a:lnTo>
                <a:lnTo>
                  <a:pt x="1076693" y="611606"/>
                </a:lnTo>
                <a:lnTo>
                  <a:pt x="1084351" y="611606"/>
                </a:lnTo>
                <a:lnTo>
                  <a:pt x="1084351" y="522719"/>
                </a:lnTo>
                <a:lnTo>
                  <a:pt x="1079677" y="522719"/>
                </a:lnTo>
                <a:lnTo>
                  <a:pt x="1080262" y="510057"/>
                </a:lnTo>
                <a:lnTo>
                  <a:pt x="1088402" y="510057"/>
                </a:lnTo>
                <a:lnTo>
                  <a:pt x="1088402" y="234924"/>
                </a:lnTo>
                <a:lnTo>
                  <a:pt x="1085786" y="2433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8986" y="157010"/>
                </a:lnTo>
                <a:lnTo>
                  <a:pt x="1088986" y="179844"/>
                </a:lnTo>
                <a:lnTo>
                  <a:pt x="1084326" y="192557"/>
                </a:lnTo>
                <a:lnTo>
                  <a:pt x="1079677" y="179844"/>
                </a:lnTo>
                <a:lnTo>
                  <a:pt x="1076769" y="179844"/>
                </a:lnTo>
                <a:lnTo>
                  <a:pt x="1076756" y="179501"/>
                </a:lnTo>
                <a:lnTo>
                  <a:pt x="1076198" y="167157"/>
                </a:lnTo>
                <a:lnTo>
                  <a:pt x="1080846" y="167157"/>
                </a:lnTo>
                <a:lnTo>
                  <a:pt x="1086650" y="179844"/>
                </a:lnTo>
                <a:lnTo>
                  <a:pt x="1088986" y="179844"/>
                </a:lnTo>
                <a:lnTo>
                  <a:pt x="1088986" y="157010"/>
                </a:lnTo>
                <a:lnTo>
                  <a:pt x="1088402" y="154444"/>
                </a:lnTo>
                <a:lnTo>
                  <a:pt x="1098867" y="154444"/>
                </a:lnTo>
                <a:lnTo>
                  <a:pt x="1098867" y="2057"/>
                </a:lnTo>
                <a:lnTo>
                  <a:pt x="1087869" y="2057"/>
                </a:lnTo>
                <a:lnTo>
                  <a:pt x="1081862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83754" y="27457"/>
                </a:lnTo>
                <a:lnTo>
                  <a:pt x="1085481" y="40157"/>
                </a:lnTo>
                <a:lnTo>
                  <a:pt x="1073835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65557"/>
                </a:lnTo>
                <a:lnTo>
                  <a:pt x="1072934" y="78257"/>
                </a:lnTo>
                <a:lnTo>
                  <a:pt x="1068628" y="78257"/>
                </a:lnTo>
                <a:lnTo>
                  <a:pt x="1070368" y="90919"/>
                </a:lnTo>
                <a:lnTo>
                  <a:pt x="1074445" y="90919"/>
                </a:lnTo>
                <a:lnTo>
                  <a:pt x="1075613" y="103657"/>
                </a:lnTo>
                <a:lnTo>
                  <a:pt x="1070381" y="103657"/>
                </a:lnTo>
                <a:lnTo>
                  <a:pt x="1068628" y="116357"/>
                </a:lnTo>
                <a:lnTo>
                  <a:pt x="1065149" y="116357"/>
                </a:lnTo>
                <a:lnTo>
                  <a:pt x="1069797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44"/>
                </a:lnTo>
                <a:lnTo>
                  <a:pt x="1056563" y="154444"/>
                </a:lnTo>
                <a:lnTo>
                  <a:pt x="1049540" y="141757"/>
                </a:lnTo>
                <a:lnTo>
                  <a:pt x="1053223" y="129057"/>
                </a:lnTo>
                <a:lnTo>
                  <a:pt x="1062824" y="129057"/>
                </a:lnTo>
                <a:lnTo>
                  <a:pt x="1065149" y="116357"/>
                </a:lnTo>
                <a:lnTo>
                  <a:pt x="1059332" y="116357"/>
                </a:lnTo>
                <a:lnTo>
                  <a:pt x="1059332" y="103657"/>
                </a:lnTo>
                <a:lnTo>
                  <a:pt x="1056868" y="103657"/>
                </a:lnTo>
                <a:lnTo>
                  <a:pt x="1057579" y="90919"/>
                </a:lnTo>
                <a:lnTo>
                  <a:pt x="1048283" y="65557"/>
                </a:lnTo>
                <a:lnTo>
                  <a:pt x="1052347" y="52857"/>
                </a:lnTo>
                <a:lnTo>
                  <a:pt x="1072705" y="52857"/>
                </a:lnTo>
                <a:lnTo>
                  <a:pt x="1070381" y="40157"/>
                </a:lnTo>
                <a:lnTo>
                  <a:pt x="1059865" y="40157"/>
                </a:lnTo>
                <a:lnTo>
                  <a:pt x="1058164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46543" y="14757"/>
                </a:lnTo>
                <a:lnTo>
                  <a:pt x="1055255" y="2057"/>
                </a:lnTo>
                <a:lnTo>
                  <a:pt x="1029677" y="2057"/>
                </a:lnTo>
                <a:lnTo>
                  <a:pt x="1029677" y="52857"/>
                </a:lnTo>
                <a:lnTo>
                  <a:pt x="1019213" y="52857"/>
                </a:lnTo>
                <a:lnTo>
                  <a:pt x="1020953" y="40157"/>
                </a:lnTo>
                <a:lnTo>
                  <a:pt x="1029093" y="40157"/>
                </a:lnTo>
                <a:lnTo>
                  <a:pt x="1029677" y="52857"/>
                </a:lnTo>
                <a:lnTo>
                  <a:pt x="1029677" y="2057"/>
                </a:lnTo>
                <a:lnTo>
                  <a:pt x="1001776" y="2057"/>
                </a:lnTo>
                <a:lnTo>
                  <a:pt x="1001776" y="1030757"/>
                </a:lnTo>
                <a:lnTo>
                  <a:pt x="1001191" y="1043457"/>
                </a:lnTo>
                <a:lnTo>
                  <a:pt x="998283" y="1043457"/>
                </a:lnTo>
                <a:lnTo>
                  <a:pt x="999439" y="1030757"/>
                </a:lnTo>
                <a:lnTo>
                  <a:pt x="1001776" y="1030757"/>
                </a:lnTo>
                <a:lnTo>
                  <a:pt x="1001776" y="2057"/>
                </a:lnTo>
                <a:lnTo>
                  <a:pt x="993635" y="2057"/>
                </a:lnTo>
                <a:lnTo>
                  <a:pt x="993635" y="1005332"/>
                </a:lnTo>
                <a:lnTo>
                  <a:pt x="991311" y="1018057"/>
                </a:lnTo>
                <a:lnTo>
                  <a:pt x="986269" y="1018057"/>
                </a:lnTo>
                <a:lnTo>
                  <a:pt x="975601" y="1018057"/>
                </a:lnTo>
                <a:lnTo>
                  <a:pt x="987247" y="1005332"/>
                </a:lnTo>
                <a:lnTo>
                  <a:pt x="991311" y="1005332"/>
                </a:lnTo>
                <a:lnTo>
                  <a:pt x="986269" y="1018057"/>
                </a:lnTo>
                <a:lnTo>
                  <a:pt x="993635" y="1005332"/>
                </a:lnTo>
                <a:lnTo>
                  <a:pt x="993635" y="2057"/>
                </a:lnTo>
                <a:lnTo>
                  <a:pt x="991450" y="2057"/>
                </a:lnTo>
                <a:lnTo>
                  <a:pt x="991450" y="700557"/>
                </a:lnTo>
                <a:lnTo>
                  <a:pt x="991019" y="713257"/>
                </a:lnTo>
                <a:lnTo>
                  <a:pt x="988402" y="700557"/>
                </a:lnTo>
                <a:lnTo>
                  <a:pt x="991450" y="700557"/>
                </a:lnTo>
                <a:lnTo>
                  <a:pt x="991450" y="2057"/>
                </a:lnTo>
                <a:lnTo>
                  <a:pt x="975893" y="2057"/>
                </a:lnTo>
                <a:lnTo>
                  <a:pt x="975893" y="992657"/>
                </a:lnTo>
                <a:lnTo>
                  <a:pt x="974458" y="1005332"/>
                </a:lnTo>
                <a:lnTo>
                  <a:pt x="974445" y="1018057"/>
                </a:lnTo>
                <a:lnTo>
                  <a:pt x="961656" y="1018057"/>
                </a:lnTo>
                <a:lnTo>
                  <a:pt x="965212" y="1006055"/>
                </a:lnTo>
                <a:lnTo>
                  <a:pt x="965339" y="1005332"/>
                </a:lnTo>
                <a:lnTo>
                  <a:pt x="967473" y="992657"/>
                </a:lnTo>
                <a:lnTo>
                  <a:pt x="975893" y="992657"/>
                </a:lnTo>
                <a:lnTo>
                  <a:pt x="975893" y="2057"/>
                </a:lnTo>
                <a:lnTo>
                  <a:pt x="974445" y="2057"/>
                </a:lnTo>
                <a:lnTo>
                  <a:pt x="974445" y="129057"/>
                </a:lnTo>
                <a:lnTo>
                  <a:pt x="973861" y="141757"/>
                </a:lnTo>
                <a:lnTo>
                  <a:pt x="969213" y="141757"/>
                </a:lnTo>
                <a:lnTo>
                  <a:pt x="966304" y="129057"/>
                </a:lnTo>
                <a:lnTo>
                  <a:pt x="974445" y="1290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052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32002" y="459257"/>
                </a:lnTo>
                <a:lnTo>
                  <a:pt x="936066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8413" y="535457"/>
                </a:lnTo>
                <a:lnTo>
                  <a:pt x="917727" y="522719"/>
                </a:lnTo>
                <a:lnTo>
                  <a:pt x="917460" y="518693"/>
                </a:lnTo>
                <a:lnTo>
                  <a:pt x="917460" y="891057"/>
                </a:lnTo>
                <a:lnTo>
                  <a:pt x="916889" y="903757"/>
                </a:lnTo>
                <a:lnTo>
                  <a:pt x="913396" y="903757"/>
                </a:lnTo>
                <a:lnTo>
                  <a:pt x="915720" y="891057"/>
                </a:lnTo>
                <a:lnTo>
                  <a:pt x="917460" y="891057"/>
                </a:lnTo>
                <a:lnTo>
                  <a:pt x="917460" y="518693"/>
                </a:lnTo>
                <a:lnTo>
                  <a:pt x="916889" y="510057"/>
                </a:lnTo>
                <a:lnTo>
                  <a:pt x="925029" y="510057"/>
                </a:lnTo>
                <a:lnTo>
                  <a:pt x="922312" y="522719"/>
                </a:lnTo>
                <a:lnTo>
                  <a:pt x="924217" y="522719"/>
                </a:lnTo>
                <a:lnTo>
                  <a:pt x="924318" y="523100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909904" y="2057"/>
                </a:lnTo>
                <a:lnTo>
                  <a:pt x="909904" y="103657"/>
                </a:lnTo>
                <a:lnTo>
                  <a:pt x="906995" y="116357"/>
                </a:lnTo>
                <a:lnTo>
                  <a:pt x="898855" y="116357"/>
                </a:lnTo>
                <a:lnTo>
                  <a:pt x="897699" y="103657"/>
                </a:lnTo>
                <a:lnTo>
                  <a:pt x="909904" y="103657"/>
                </a:lnTo>
                <a:lnTo>
                  <a:pt x="909904" y="2057"/>
                </a:lnTo>
                <a:lnTo>
                  <a:pt x="878509" y="2057"/>
                </a:lnTo>
                <a:lnTo>
                  <a:pt x="878509" y="90919"/>
                </a:lnTo>
                <a:lnTo>
                  <a:pt x="868629" y="90919"/>
                </a:lnTo>
                <a:lnTo>
                  <a:pt x="871537" y="78257"/>
                </a:lnTo>
                <a:lnTo>
                  <a:pt x="877925" y="78257"/>
                </a:lnTo>
                <a:lnTo>
                  <a:pt x="878509" y="90919"/>
                </a:lnTo>
                <a:lnTo>
                  <a:pt x="878509" y="2057"/>
                </a:lnTo>
                <a:lnTo>
                  <a:pt x="858164" y="2057"/>
                </a:lnTo>
                <a:lnTo>
                  <a:pt x="858164" y="510057"/>
                </a:lnTo>
                <a:lnTo>
                  <a:pt x="857580" y="522719"/>
                </a:lnTo>
                <a:lnTo>
                  <a:pt x="851179" y="522719"/>
                </a:lnTo>
                <a:lnTo>
                  <a:pt x="851179" y="510057"/>
                </a:lnTo>
                <a:lnTo>
                  <a:pt x="858164" y="510057"/>
                </a:lnTo>
                <a:lnTo>
                  <a:pt x="85816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19"/>
                </a:lnTo>
                <a:lnTo>
                  <a:pt x="814603" y="90919"/>
                </a:lnTo>
                <a:lnTo>
                  <a:pt x="812812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5472" y="14757"/>
                </a:lnTo>
                <a:lnTo>
                  <a:pt x="802932" y="11772"/>
                </a:lnTo>
                <a:lnTo>
                  <a:pt x="802932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714" y="4465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71957"/>
                </a:lnTo>
                <a:lnTo>
                  <a:pt x="802932" y="484657"/>
                </a:lnTo>
                <a:lnTo>
                  <a:pt x="802932" y="11772"/>
                </a:lnTo>
                <a:lnTo>
                  <a:pt x="800023" y="8356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8356"/>
                </a:lnTo>
                <a:lnTo>
                  <a:pt x="794677" y="2057"/>
                </a:lnTo>
                <a:lnTo>
                  <a:pt x="784910" y="2057"/>
                </a:lnTo>
                <a:lnTo>
                  <a:pt x="794791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6066" y="27457"/>
                </a:lnTo>
                <a:lnTo>
                  <a:pt x="780834" y="14757"/>
                </a:lnTo>
                <a:lnTo>
                  <a:pt x="783158" y="27457"/>
                </a:lnTo>
                <a:lnTo>
                  <a:pt x="766876" y="27457"/>
                </a:lnTo>
                <a:lnTo>
                  <a:pt x="775335" y="40157"/>
                </a:lnTo>
                <a:lnTo>
                  <a:pt x="768629" y="40157"/>
                </a:lnTo>
                <a:lnTo>
                  <a:pt x="777621" y="52857"/>
                </a:lnTo>
                <a:lnTo>
                  <a:pt x="778217" y="52857"/>
                </a:lnTo>
                <a:lnTo>
                  <a:pt x="778268" y="65557"/>
                </a:lnTo>
                <a:lnTo>
                  <a:pt x="777925" y="65557"/>
                </a:lnTo>
                <a:lnTo>
                  <a:pt x="777341" y="78257"/>
                </a:lnTo>
                <a:lnTo>
                  <a:pt x="783158" y="78257"/>
                </a:lnTo>
                <a:lnTo>
                  <a:pt x="787806" y="78257"/>
                </a:lnTo>
                <a:lnTo>
                  <a:pt x="794766" y="90919"/>
                </a:lnTo>
                <a:lnTo>
                  <a:pt x="787615" y="90919"/>
                </a:lnTo>
                <a:lnTo>
                  <a:pt x="783158" y="78257"/>
                </a:lnTo>
                <a:lnTo>
                  <a:pt x="787222" y="90919"/>
                </a:lnTo>
                <a:lnTo>
                  <a:pt x="783158" y="90919"/>
                </a:lnTo>
                <a:lnTo>
                  <a:pt x="783234" y="103657"/>
                </a:lnTo>
                <a:lnTo>
                  <a:pt x="779094" y="103657"/>
                </a:lnTo>
                <a:lnTo>
                  <a:pt x="779094" y="1290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5017" y="319557"/>
                </a:lnTo>
                <a:lnTo>
                  <a:pt x="775017" y="471957"/>
                </a:lnTo>
                <a:lnTo>
                  <a:pt x="773277" y="471957"/>
                </a:lnTo>
                <a:lnTo>
                  <a:pt x="770953" y="484657"/>
                </a:lnTo>
                <a:lnTo>
                  <a:pt x="765721" y="471957"/>
                </a:lnTo>
                <a:lnTo>
                  <a:pt x="765276" y="471957"/>
                </a:lnTo>
                <a:lnTo>
                  <a:pt x="763079" y="459257"/>
                </a:lnTo>
                <a:lnTo>
                  <a:pt x="771182" y="459257"/>
                </a:lnTo>
                <a:lnTo>
                  <a:pt x="775017" y="471957"/>
                </a:lnTo>
                <a:lnTo>
                  <a:pt x="775017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29057"/>
                </a:lnTo>
                <a:lnTo>
                  <a:pt x="775601" y="129057"/>
                </a:lnTo>
                <a:lnTo>
                  <a:pt x="771537" y="116357"/>
                </a:lnTo>
                <a:lnTo>
                  <a:pt x="777341" y="116357"/>
                </a:lnTo>
                <a:lnTo>
                  <a:pt x="779094" y="129057"/>
                </a:lnTo>
                <a:lnTo>
                  <a:pt x="779094" y="103657"/>
                </a:lnTo>
                <a:lnTo>
                  <a:pt x="767461" y="103657"/>
                </a:lnTo>
                <a:lnTo>
                  <a:pt x="769200" y="116357"/>
                </a:lnTo>
                <a:lnTo>
                  <a:pt x="767461" y="116357"/>
                </a:lnTo>
                <a:lnTo>
                  <a:pt x="769327" y="129057"/>
                </a:lnTo>
                <a:lnTo>
                  <a:pt x="762393" y="129057"/>
                </a:lnTo>
                <a:lnTo>
                  <a:pt x="756412" y="141757"/>
                </a:lnTo>
                <a:lnTo>
                  <a:pt x="761644" y="141757"/>
                </a:lnTo>
                <a:lnTo>
                  <a:pt x="768134" y="154444"/>
                </a:lnTo>
                <a:lnTo>
                  <a:pt x="765136" y="154444"/>
                </a:lnTo>
                <a:lnTo>
                  <a:pt x="766457" y="167157"/>
                </a:lnTo>
                <a:lnTo>
                  <a:pt x="772909" y="167157"/>
                </a:lnTo>
                <a:lnTo>
                  <a:pt x="770356" y="179844"/>
                </a:lnTo>
                <a:lnTo>
                  <a:pt x="766800" y="179844"/>
                </a:lnTo>
                <a:lnTo>
                  <a:pt x="776185" y="192557"/>
                </a:lnTo>
                <a:lnTo>
                  <a:pt x="766876" y="192557"/>
                </a:lnTo>
                <a:lnTo>
                  <a:pt x="768629" y="205257"/>
                </a:lnTo>
                <a:lnTo>
                  <a:pt x="752348" y="205257"/>
                </a:lnTo>
                <a:lnTo>
                  <a:pt x="761644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65136" y="256057"/>
                </a:lnTo>
                <a:lnTo>
                  <a:pt x="761644" y="268757"/>
                </a:lnTo>
                <a:lnTo>
                  <a:pt x="759320" y="268757"/>
                </a:lnTo>
                <a:lnTo>
                  <a:pt x="760488" y="281457"/>
                </a:lnTo>
                <a:lnTo>
                  <a:pt x="771537" y="281457"/>
                </a:lnTo>
                <a:lnTo>
                  <a:pt x="773277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49439" y="306857"/>
                </a:lnTo>
                <a:lnTo>
                  <a:pt x="756119" y="319557"/>
                </a:lnTo>
                <a:lnTo>
                  <a:pt x="758164" y="319557"/>
                </a:lnTo>
                <a:lnTo>
                  <a:pt x="746213" y="332257"/>
                </a:lnTo>
                <a:lnTo>
                  <a:pt x="748271" y="332257"/>
                </a:lnTo>
                <a:lnTo>
                  <a:pt x="741883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53795" y="370357"/>
                </a:lnTo>
                <a:lnTo>
                  <a:pt x="761542" y="383057"/>
                </a:lnTo>
                <a:lnTo>
                  <a:pt x="752043" y="383057"/>
                </a:lnTo>
                <a:lnTo>
                  <a:pt x="752932" y="395757"/>
                </a:lnTo>
                <a:lnTo>
                  <a:pt x="753376" y="395757"/>
                </a:lnTo>
                <a:lnTo>
                  <a:pt x="758736" y="408457"/>
                </a:lnTo>
                <a:lnTo>
                  <a:pt x="748906" y="408457"/>
                </a:lnTo>
                <a:lnTo>
                  <a:pt x="752195" y="421157"/>
                </a:lnTo>
                <a:lnTo>
                  <a:pt x="763397" y="421157"/>
                </a:lnTo>
                <a:lnTo>
                  <a:pt x="756996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54087" y="446557"/>
                </a:lnTo>
                <a:lnTo>
                  <a:pt x="760882" y="459257"/>
                </a:lnTo>
                <a:lnTo>
                  <a:pt x="754672" y="459257"/>
                </a:lnTo>
                <a:lnTo>
                  <a:pt x="761339" y="471957"/>
                </a:lnTo>
                <a:lnTo>
                  <a:pt x="762812" y="471957"/>
                </a:lnTo>
                <a:lnTo>
                  <a:pt x="766064" y="484657"/>
                </a:lnTo>
                <a:lnTo>
                  <a:pt x="767549" y="484657"/>
                </a:lnTo>
                <a:lnTo>
                  <a:pt x="771499" y="497357"/>
                </a:lnTo>
                <a:lnTo>
                  <a:pt x="778840" y="484657"/>
                </a:lnTo>
                <a:lnTo>
                  <a:pt x="787158" y="484657"/>
                </a:lnTo>
                <a:lnTo>
                  <a:pt x="794486" y="4973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2815" y="510057"/>
                </a:lnTo>
                <a:lnTo>
                  <a:pt x="780262" y="522719"/>
                </a:lnTo>
                <a:lnTo>
                  <a:pt x="805853" y="522719"/>
                </a:lnTo>
                <a:lnTo>
                  <a:pt x="797699" y="535457"/>
                </a:lnTo>
                <a:lnTo>
                  <a:pt x="795947" y="535457"/>
                </a:lnTo>
                <a:lnTo>
                  <a:pt x="802347" y="548157"/>
                </a:lnTo>
                <a:lnTo>
                  <a:pt x="804672" y="548157"/>
                </a:lnTo>
                <a:lnTo>
                  <a:pt x="800608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803516" y="586257"/>
                </a:lnTo>
                <a:lnTo>
                  <a:pt x="803084" y="598678"/>
                </a:lnTo>
                <a:lnTo>
                  <a:pt x="803071" y="598957"/>
                </a:lnTo>
                <a:lnTo>
                  <a:pt x="805840" y="598957"/>
                </a:lnTo>
                <a:lnTo>
                  <a:pt x="811682" y="611606"/>
                </a:lnTo>
                <a:lnTo>
                  <a:pt x="812241" y="611606"/>
                </a:lnTo>
                <a:lnTo>
                  <a:pt x="809904" y="624357"/>
                </a:lnTo>
                <a:lnTo>
                  <a:pt x="813993" y="611606"/>
                </a:lnTo>
                <a:lnTo>
                  <a:pt x="818057" y="611606"/>
                </a:lnTo>
                <a:lnTo>
                  <a:pt x="814489" y="624357"/>
                </a:lnTo>
                <a:lnTo>
                  <a:pt x="820102" y="611606"/>
                </a:lnTo>
                <a:lnTo>
                  <a:pt x="822693" y="611606"/>
                </a:lnTo>
                <a:lnTo>
                  <a:pt x="820369" y="598957"/>
                </a:lnTo>
                <a:lnTo>
                  <a:pt x="829678" y="598957"/>
                </a:lnTo>
                <a:lnTo>
                  <a:pt x="822718" y="611606"/>
                </a:lnTo>
                <a:lnTo>
                  <a:pt x="826554" y="611606"/>
                </a:lnTo>
                <a:lnTo>
                  <a:pt x="826490" y="612482"/>
                </a:lnTo>
                <a:lnTo>
                  <a:pt x="82560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08266" y="649757"/>
                </a:lnTo>
                <a:lnTo>
                  <a:pt x="814552" y="662457"/>
                </a:lnTo>
                <a:lnTo>
                  <a:pt x="826185" y="662457"/>
                </a:lnTo>
                <a:lnTo>
                  <a:pt x="824001" y="675157"/>
                </a:lnTo>
                <a:lnTo>
                  <a:pt x="830402" y="662457"/>
                </a:lnTo>
                <a:lnTo>
                  <a:pt x="831113" y="675157"/>
                </a:lnTo>
                <a:lnTo>
                  <a:pt x="833158" y="662457"/>
                </a:lnTo>
                <a:lnTo>
                  <a:pt x="842467" y="662457"/>
                </a:lnTo>
                <a:lnTo>
                  <a:pt x="844791" y="675157"/>
                </a:lnTo>
                <a:lnTo>
                  <a:pt x="846531" y="675157"/>
                </a:lnTo>
                <a:lnTo>
                  <a:pt x="846569" y="675322"/>
                </a:lnTo>
                <a:lnTo>
                  <a:pt x="848855" y="687832"/>
                </a:lnTo>
                <a:lnTo>
                  <a:pt x="836790" y="687832"/>
                </a:lnTo>
                <a:lnTo>
                  <a:pt x="825385" y="700557"/>
                </a:lnTo>
                <a:lnTo>
                  <a:pt x="815416" y="700557"/>
                </a:lnTo>
                <a:lnTo>
                  <a:pt x="807593" y="713257"/>
                </a:lnTo>
                <a:lnTo>
                  <a:pt x="813396" y="713257"/>
                </a:lnTo>
                <a:lnTo>
                  <a:pt x="813295" y="713689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8509" y="725957"/>
                </a:lnTo>
                <a:lnTo>
                  <a:pt x="825398" y="738657"/>
                </a:lnTo>
                <a:lnTo>
                  <a:pt x="832002" y="738657"/>
                </a:lnTo>
                <a:lnTo>
                  <a:pt x="833158" y="751357"/>
                </a:lnTo>
                <a:lnTo>
                  <a:pt x="824534" y="751357"/>
                </a:lnTo>
                <a:lnTo>
                  <a:pt x="824484" y="75182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50607" y="789457"/>
                </a:lnTo>
                <a:lnTo>
                  <a:pt x="843622" y="802157"/>
                </a:lnTo>
                <a:lnTo>
                  <a:pt x="842098" y="802157"/>
                </a:lnTo>
                <a:lnTo>
                  <a:pt x="836650" y="814857"/>
                </a:lnTo>
                <a:lnTo>
                  <a:pt x="858240" y="814857"/>
                </a:lnTo>
                <a:lnTo>
                  <a:pt x="861618" y="827557"/>
                </a:lnTo>
                <a:lnTo>
                  <a:pt x="871537" y="827557"/>
                </a:lnTo>
                <a:lnTo>
                  <a:pt x="872121" y="827557"/>
                </a:lnTo>
                <a:lnTo>
                  <a:pt x="878509" y="8148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62812" y="840257"/>
                </a:lnTo>
                <a:lnTo>
                  <a:pt x="862812" y="852957"/>
                </a:lnTo>
                <a:lnTo>
                  <a:pt x="874585" y="852957"/>
                </a:lnTo>
                <a:lnTo>
                  <a:pt x="867892" y="865505"/>
                </a:lnTo>
                <a:lnTo>
                  <a:pt x="880008" y="865505"/>
                </a:lnTo>
                <a:lnTo>
                  <a:pt x="886942" y="852957"/>
                </a:lnTo>
                <a:lnTo>
                  <a:pt x="891336" y="852957"/>
                </a:lnTo>
                <a:lnTo>
                  <a:pt x="891298" y="865505"/>
                </a:lnTo>
                <a:lnTo>
                  <a:pt x="892556" y="865505"/>
                </a:lnTo>
                <a:lnTo>
                  <a:pt x="892467" y="878357"/>
                </a:lnTo>
                <a:lnTo>
                  <a:pt x="886650" y="878357"/>
                </a:lnTo>
                <a:lnTo>
                  <a:pt x="885469" y="865505"/>
                </a:lnTo>
                <a:lnTo>
                  <a:pt x="884923" y="865505"/>
                </a:lnTo>
                <a:lnTo>
                  <a:pt x="883107" y="878357"/>
                </a:lnTo>
                <a:lnTo>
                  <a:pt x="884326" y="878357"/>
                </a:lnTo>
                <a:lnTo>
                  <a:pt x="889355" y="891057"/>
                </a:lnTo>
                <a:lnTo>
                  <a:pt x="904100" y="891057"/>
                </a:lnTo>
                <a:lnTo>
                  <a:pt x="900023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11656" y="929157"/>
                </a:lnTo>
                <a:lnTo>
                  <a:pt x="910488" y="941857"/>
                </a:lnTo>
                <a:lnTo>
                  <a:pt x="913980" y="929157"/>
                </a:lnTo>
                <a:lnTo>
                  <a:pt x="924229" y="929157"/>
                </a:lnTo>
                <a:lnTo>
                  <a:pt x="932510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62240" y="992657"/>
                </a:lnTo>
                <a:lnTo>
                  <a:pt x="960488" y="1005332"/>
                </a:lnTo>
                <a:lnTo>
                  <a:pt x="947712" y="1005332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33742" y="1018057"/>
                </a:lnTo>
                <a:lnTo>
                  <a:pt x="936078" y="1005332"/>
                </a:lnTo>
                <a:lnTo>
                  <a:pt x="932586" y="1005332"/>
                </a:lnTo>
                <a:lnTo>
                  <a:pt x="928509" y="1018057"/>
                </a:lnTo>
                <a:lnTo>
                  <a:pt x="927354" y="1005332"/>
                </a:lnTo>
                <a:lnTo>
                  <a:pt x="929106" y="1005332"/>
                </a:lnTo>
                <a:lnTo>
                  <a:pt x="935494" y="992657"/>
                </a:lnTo>
                <a:lnTo>
                  <a:pt x="923810" y="992657"/>
                </a:lnTo>
                <a:lnTo>
                  <a:pt x="918629" y="1005332"/>
                </a:lnTo>
                <a:lnTo>
                  <a:pt x="920953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8954" y="979957"/>
                </a:lnTo>
                <a:lnTo>
                  <a:pt x="879424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59904" y="967257"/>
                </a:lnTo>
                <a:lnTo>
                  <a:pt x="863981" y="954557"/>
                </a:lnTo>
                <a:lnTo>
                  <a:pt x="858748" y="954557"/>
                </a:lnTo>
                <a:lnTo>
                  <a:pt x="857580" y="941857"/>
                </a:lnTo>
                <a:lnTo>
                  <a:pt x="853516" y="954557"/>
                </a:lnTo>
                <a:lnTo>
                  <a:pt x="852347" y="941857"/>
                </a:lnTo>
                <a:lnTo>
                  <a:pt x="832586" y="941857"/>
                </a:lnTo>
                <a:lnTo>
                  <a:pt x="831418" y="954557"/>
                </a:lnTo>
                <a:lnTo>
                  <a:pt x="826770" y="954557"/>
                </a:lnTo>
                <a:lnTo>
                  <a:pt x="829678" y="941857"/>
                </a:lnTo>
                <a:lnTo>
                  <a:pt x="826770" y="941857"/>
                </a:lnTo>
                <a:lnTo>
                  <a:pt x="829094" y="929157"/>
                </a:lnTo>
                <a:lnTo>
                  <a:pt x="820369" y="929157"/>
                </a:lnTo>
                <a:lnTo>
                  <a:pt x="817206" y="941857"/>
                </a:lnTo>
                <a:lnTo>
                  <a:pt x="818337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799439" y="903757"/>
                </a:lnTo>
                <a:lnTo>
                  <a:pt x="801763" y="891057"/>
                </a:lnTo>
                <a:lnTo>
                  <a:pt x="794791" y="891057"/>
                </a:lnTo>
                <a:lnTo>
                  <a:pt x="797699" y="878357"/>
                </a:lnTo>
                <a:lnTo>
                  <a:pt x="796531" y="878357"/>
                </a:lnTo>
                <a:lnTo>
                  <a:pt x="792467" y="891057"/>
                </a:lnTo>
                <a:lnTo>
                  <a:pt x="786066" y="891057"/>
                </a:lnTo>
                <a:lnTo>
                  <a:pt x="787234" y="878357"/>
                </a:lnTo>
                <a:lnTo>
                  <a:pt x="787806" y="878357"/>
                </a:lnTo>
                <a:lnTo>
                  <a:pt x="787222" y="865505"/>
                </a:lnTo>
                <a:lnTo>
                  <a:pt x="778586" y="865505"/>
                </a:lnTo>
                <a:lnTo>
                  <a:pt x="771880" y="878357"/>
                </a:lnTo>
                <a:lnTo>
                  <a:pt x="769785" y="878357"/>
                </a:lnTo>
                <a:lnTo>
                  <a:pt x="751179" y="878357"/>
                </a:lnTo>
                <a:lnTo>
                  <a:pt x="755294" y="865505"/>
                </a:lnTo>
                <a:lnTo>
                  <a:pt x="753592" y="865505"/>
                </a:lnTo>
                <a:lnTo>
                  <a:pt x="744728" y="865505"/>
                </a:lnTo>
                <a:lnTo>
                  <a:pt x="744601" y="865505"/>
                </a:lnTo>
                <a:lnTo>
                  <a:pt x="744359" y="864666"/>
                </a:lnTo>
                <a:lnTo>
                  <a:pt x="739216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27557"/>
                </a:lnTo>
                <a:lnTo>
                  <a:pt x="743699" y="827557"/>
                </a:lnTo>
                <a:lnTo>
                  <a:pt x="752462" y="814857"/>
                </a:lnTo>
                <a:lnTo>
                  <a:pt x="751179" y="814857"/>
                </a:lnTo>
                <a:lnTo>
                  <a:pt x="748271" y="814857"/>
                </a:lnTo>
                <a:lnTo>
                  <a:pt x="754672" y="802157"/>
                </a:lnTo>
                <a:lnTo>
                  <a:pt x="746531" y="802157"/>
                </a:lnTo>
                <a:lnTo>
                  <a:pt x="748271" y="789457"/>
                </a:lnTo>
                <a:lnTo>
                  <a:pt x="739559" y="802157"/>
                </a:lnTo>
                <a:lnTo>
                  <a:pt x="742149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5482" y="776757"/>
                </a:lnTo>
                <a:lnTo>
                  <a:pt x="739559" y="764057"/>
                </a:lnTo>
                <a:lnTo>
                  <a:pt x="733869" y="764057"/>
                </a:lnTo>
                <a:lnTo>
                  <a:pt x="727341" y="776757"/>
                </a:lnTo>
                <a:lnTo>
                  <a:pt x="715721" y="776757"/>
                </a:lnTo>
                <a:lnTo>
                  <a:pt x="723353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32536" y="751357"/>
                </a:lnTo>
                <a:lnTo>
                  <a:pt x="736650" y="738657"/>
                </a:lnTo>
                <a:lnTo>
                  <a:pt x="732574" y="738657"/>
                </a:lnTo>
                <a:lnTo>
                  <a:pt x="719785" y="751357"/>
                </a:lnTo>
                <a:lnTo>
                  <a:pt x="719785" y="738657"/>
                </a:lnTo>
                <a:lnTo>
                  <a:pt x="691883" y="738657"/>
                </a:lnTo>
                <a:lnTo>
                  <a:pt x="694207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9904" y="713257"/>
                </a:lnTo>
                <a:lnTo>
                  <a:pt x="706843" y="700557"/>
                </a:lnTo>
                <a:lnTo>
                  <a:pt x="703503" y="700557"/>
                </a:lnTo>
                <a:lnTo>
                  <a:pt x="702932" y="699871"/>
                </a:lnTo>
                <a:lnTo>
                  <a:pt x="702932" y="700557"/>
                </a:lnTo>
                <a:lnTo>
                  <a:pt x="700684" y="713257"/>
                </a:lnTo>
                <a:lnTo>
                  <a:pt x="695833" y="713257"/>
                </a:lnTo>
                <a:lnTo>
                  <a:pt x="697115" y="700557"/>
                </a:lnTo>
                <a:lnTo>
                  <a:pt x="702932" y="700557"/>
                </a:lnTo>
                <a:lnTo>
                  <a:pt x="702932" y="699871"/>
                </a:lnTo>
                <a:lnTo>
                  <a:pt x="693026" y="687832"/>
                </a:lnTo>
                <a:lnTo>
                  <a:pt x="700595" y="687832"/>
                </a:lnTo>
                <a:lnTo>
                  <a:pt x="700481" y="687438"/>
                </a:lnTo>
                <a:lnTo>
                  <a:pt x="696887" y="675157"/>
                </a:lnTo>
                <a:lnTo>
                  <a:pt x="697039" y="675157"/>
                </a:lnTo>
                <a:lnTo>
                  <a:pt x="699706" y="662457"/>
                </a:lnTo>
                <a:lnTo>
                  <a:pt x="699439" y="662457"/>
                </a:lnTo>
                <a:lnTo>
                  <a:pt x="702932" y="649757"/>
                </a:lnTo>
                <a:lnTo>
                  <a:pt x="692454" y="662457"/>
                </a:lnTo>
                <a:lnTo>
                  <a:pt x="686650" y="662457"/>
                </a:lnTo>
                <a:lnTo>
                  <a:pt x="693623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757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68" y="611606"/>
                </a:lnTo>
                <a:lnTo>
                  <a:pt x="667499" y="611606"/>
                </a:lnTo>
                <a:lnTo>
                  <a:pt x="677341" y="598957"/>
                </a:lnTo>
                <a:lnTo>
                  <a:pt x="687806" y="598957"/>
                </a:lnTo>
                <a:lnTo>
                  <a:pt x="687819" y="598678"/>
                </a:lnTo>
                <a:lnTo>
                  <a:pt x="688390" y="586257"/>
                </a:lnTo>
                <a:lnTo>
                  <a:pt x="673862" y="598957"/>
                </a:lnTo>
                <a:lnTo>
                  <a:pt x="673785" y="598678"/>
                </a:lnTo>
                <a:lnTo>
                  <a:pt x="670953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77926" y="548157"/>
                </a:lnTo>
                <a:lnTo>
                  <a:pt x="659904" y="548157"/>
                </a:lnTo>
                <a:lnTo>
                  <a:pt x="661060" y="535457"/>
                </a:lnTo>
                <a:lnTo>
                  <a:pt x="673277" y="535457"/>
                </a:lnTo>
                <a:lnTo>
                  <a:pt x="677926" y="548157"/>
                </a:lnTo>
                <a:lnTo>
                  <a:pt x="673849" y="535457"/>
                </a:lnTo>
                <a:lnTo>
                  <a:pt x="686066" y="535457"/>
                </a:lnTo>
                <a:lnTo>
                  <a:pt x="685482" y="522719"/>
                </a:lnTo>
                <a:lnTo>
                  <a:pt x="669785" y="522719"/>
                </a:lnTo>
                <a:lnTo>
                  <a:pt x="672109" y="510057"/>
                </a:lnTo>
                <a:lnTo>
                  <a:pt x="673277" y="510057"/>
                </a:lnTo>
                <a:lnTo>
                  <a:pt x="668045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56996" y="484657"/>
                </a:lnTo>
                <a:lnTo>
                  <a:pt x="663968" y="471957"/>
                </a:lnTo>
                <a:lnTo>
                  <a:pt x="670369" y="471957"/>
                </a:lnTo>
                <a:lnTo>
                  <a:pt x="681990" y="459257"/>
                </a:lnTo>
                <a:lnTo>
                  <a:pt x="669785" y="459257"/>
                </a:lnTo>
                <a:lnTo>
                  <a:pt x="662813" y="459257"/>
                </a:lnTo>
                <a:lnTo>
                  <a:pt x="664552" y="446557"/>
                </a:lnTo>
                <a:lnTo>
                  <a:pt x="669785" y="459257"/>
                </a:lnTo>
                <a:lnTo>
                  <a:pt x="676186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81990" y="433857"/>
                </a:lnTo>
                <a:lnTo>
                  <a:pt x="678510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83057"/>
                </a:lnTo>
                <a:lnTo>
                  <a:pt x="688886" y="383057"/>
                </a:lnTo>
                <a:lnTo>
                  <a:pt x="692454" y="370357"/>
                </a:lnTo>
                <a:lnTo>
                  <a:pt x="683793" y="370357"/>
                </a:lnTo>
                <a:lnTo>
                  <a:pt x="680935" y="3576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7730" y="344957"/>
                </a:lnTo>
                <a:lnTo>
                  <a:pt x="686943" y="332257"/>
                </a:lnTo>
                <a:lnTo>
                  <a:pt x="688975" y="332257"/>
                </a:lnTo>
                <a:lnTo>
                  <a:pt x="686650" y="319557"/>
                </a:lnTo>
                <a:lnTo>
                  <a:pt x="677926" y="306857"/>
                </a:lnTo>
                <a:lnTo>
                  <a:pt x="685888" y="306857"/>
                </a:lnTo>
                <a:lnTo>
                  <a:pt x="681418" y="2941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lnTo>
                  <a:pt x="690130" y="294157"/>
                </a:lnTo>
                <a:lnTo>
                  <a:pt x="687006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56057"/>
                </a:lnTo>
                <a:lnTo>
                  <a:pt x="682307" y="256057"/>
                </a:lnTo>
                <a:lnTo>
                  <a:pt x="683158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76910" y="230657"/>
                </a:lnTo>
                <a:lnTo>
                  <a:pt x="682180" y="217957"/>
                </a:lnTo>
                <a:lnTo>
                  <a:pt x="68199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130" y="192557"/>
                </a:lnTo>
                <a:lnTo>
                  <a:pt x="690714" y="179844"/>
                </a:lnTo>
                <a:lnTo>
                  <a:pt x="672731" y="179844"/>
                </a:lnTo>
                <a:lnTo>
                  <a:pt x="672731" y="230657"/>
                </a:lnTo>
                <a:lnTo>
                  <a:pt x="667410" y="230657"/>
                </a:lnTo>
                <a:lnTo>
                  <a:pt x="662228" y="217957"/>
                </a:lnTo>
                <a:lnTo>
                  <a:pt x="672731" y="230657"/>
                </a:lnTo>
                <a:lnTo>
                  <a:pt x="672731" y="179844"/>
                </a:lnTo>
                <a:lnTo>
                  <a:pt x="665137" y="179844"/>
                </a:lnTo>
                <a:lnTo>
                  <a:pt x="665187" y="179501"/>
                </a:lnTo>
                <a:lnTo>
                  <a:pt x="666877" y="167157"/>
                </a:lnTo>
                <a:lnTo>
                  <a:pt x="673849" y="167157"/>
                </a:lnTo>
                <a:lnTo>
                  <a:pt x="673277" y="154444"/>
                </a:lnTo>
                <a:lnTo>
                  <a:pt x="681990" y="154444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7438" y="167157"/>
                </a:lnTo>
                <a:lnTo>
                  <a:pt x="693623" y="167157"/>
                </a:lnTo>
                <a:lnTo>
                  <a:pt x="684898" y="154444"/>
                </a:lnTo>
                <a:lnTo>
                  <a:pt x="689546" y="154444"/>
                </a:lnTo>
                <a:lnTo>
                  <a:pt x="695363" y="167157"/>
                </a:lnTo>
                <a:lnTo>
                  <a:pt x="693991" y="154444"/>
                </a:lnTo>
                <a:lnTo>
                  <a:pt x="694778" y="154444"/>
                </a:lnTo>
                <a:lnTo>
                  <a:pt x="686066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689444" y="129057"/>
                </a:lnTo>
                <a:lnTo>
                  <a:pt x="693191" y="116357"/>
                </a:lnTo>
                <a:lnTo>
                  <a:pt x="699439" y="116357"/>
                </a:lnTo>
                <a:lnTo>
                  <a:pt x="708736" y="129057"/>
                </a:lnTo>
                <a:lnTo>
                  <a:pt x="706412" y="116357"/>
                </a:lnTo>
                <a:lnTo>
                  <a:pt x="704088" y="116357"/>
                </a:lnTo>
                <a:lnTo>
                  <a:pt x="699439" y="103657"/>
                </a:lnTo>
                <a:lnTo>
                  <a:pt x="700024" y="103657"/>
                </a:lnTo>
                <a:lnTo>
                  <a:pt x="711568" y="90919"/>
                </a:lnTo>
                <a:lnTo>
                  <a:pt x="709307" y="90919"/>
                </a:lnTo>
                <a:lnTo>
                  <a:pt x="706234" y="78257"/>
                </a:lnTo>
                <a:lnTo>
                  <a:pt x="711060" y="78257"/>
                </a:lnTo>
                <a:lnTo>
                  <a:pt x="704088" y="65557"/>
                </a:lnTo>
                <a:lnTo>
                  <a:pt x="705827" y="65557"/>
                </a:lnTo>
                <a:lnTo>
                  <a:pt x="704088" y="52857"/>
                </a:lnTo>
                <a:lnTo>
                  <a:pt x="704672" y="52857"/>
                </a:lnTo>
                <a:lnTo>
                  <a:pt x="712228" y="65557"/>
                </a:lnTo>
                <a:lnTo>
                  <a:pt x="709752" y="52857"/>
                </a:lnTo>
                <a:lnTo>
                  <a:pt x="723861" y="52857"/>
                </a:lnTo>
                <a:lnTo>
                  <a:pt x="713206" y="40157"/>
                </a:lnTo>
                <a:lnTo>
                  <a:pt x="712127" y="40157"/>
                </a:lnTo>
                <a:lnTo>
                  <a:pt x="707174" y="29121"/>
                </a:lnTo>
                <a:lnTo>
                  <a:pt x="704900" y="40157"/>
                </a:lnTo>
                <a:lnTo>
                  <a:pt x="702589" y="40157"/>
                </a:lnTo>
                <a:lnTo>
                  <a:pt x="698271" y="52857"/>
                </a:lnTo>
                <a:lnTo>
                  <a:pt x="696518" y="49428"/>
                </a:lnTo>
                <a:lnTo>
                  <a:pt x="696518" y="90919"/>
                </a:lnTo>
                <a:lnTo>
                  <a:pt x="692454" y="90919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18" y="90919"/>
                </a:lnTo>
                <a:lnTo>
                  <a:pt x="696518" y="49428"/>
                </a:lnTo>
                <a:lnTo>
                  <a:pt x="691794" y="40157"/>
                </a:lnTo>
                <a:lnTo>
                  <a:pt x="693064" y="40157"/>
                </a:lnTo>
                <a:lnTo>
                  <a:pt x="696480" y="27457"/>
                </a:lnTo>
                <a:lnTo>
                  <a:pt x="706412" y="27457"/>
                </a:lnTo>
                <a:lnTo>
                  <a:pt x="707517" y="27457"/>
                </a:lnTo>
                <a:lnTo>
                  <a:pt x="707237" y="28816"/>
                </a:lnTo>
                <a:lnTo>
                  <a:pt x="714032" y="40157"/>
                </a:lnTo>
                <a:lnTo>
                  <a:pt x="735457" y="40157"/>
                </a:lnTo>
                <a:lnTo>
                  <a:pt x="731418" y="27457"/>
                </a:lnTo>
                <a:lnTo>
                  <a:pt x="733158" y="27457"/>
                </a:lnTo>
                <a:lnTo>
                  <a:pt x="734326" y="27457"/>
                </a:lnTo>
                <a:lnTo>
                  <a:pt x="730008" y="147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568769" y="2057"/>
                </a:lnTo>
                <a:lnTo>
                  <a:pt x="568769" y="65557"/>
                </a:lnTo>
                <a:lnTo>
                  <a:pt x="568325" y="78257"/>
                </a:lnTo>
                <a:lnTo>
                  <a:pt x="566877" y="71234"/>
                </a:lnTo>
                <a:lnTo>
                  <a:pt x="566877" y="90919"/>
                </a:lnTo>
                <a:lnTo>
                  <a:pt x="561644" y="90919"/>
                </a:lnTo>
                <a:lnTo>
                  <a:pt x="561644" y="78257"/>
                </a:lnTo>
                <a:lnTo>
                  <a:pt x="565708" y="78257"/>
                </a:lnTo>
                <a:lnTo>
                  <a:pt x="566877" y="90919"/>
                </a:lnTo>
                <a:lnTo>
                  <a:pt x="566877" y="71234"/>
                </a:lnTo>
                <a:lnTo>
                  <a:pt x="565708" y="65557"/>
                </a:lnTo>
                <a:lnTo>
                  <a:pt x="568769" y="65557"/>
                </a:lnTo>
                <a:lnTo>
                  <a:pt x="568769" y="2057"/>
                </a:lnTo>
                <a:lnTo>
                  <a:pt x="556412" y="2057"/>
                </a:lnTo>
                <a:lnTo>
                  <a:pt x="556412" y="103657"/>
                </a:lnTo>
                <a:lnTo>
                  <a:pt x="555828" y="116357"/>
                </a:lnTo>
                <a:lnTo>
                  <a:pt x="551764" y="103657"/>
                </a:lnTo>
                <a:lnTo>
                  <a:pt x="556412" y="103657"/>
                </a:lnTo>
                <a:lnTo>
                  <a:pt x="556412" y="2057"/>
                </a:lnTo>
                <a:lnTo>
                  <a:pt x="551751" y="2057"/>
                </a:lnTo>
                <a:lnTo>
                  <a:pt x="551751" y="154444"/>
                </a:lnTo>
                <a:lnTo>
                  <a:pt x="548411" y="154444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44"/>
                </a:lnTo>
                <a:lnTo>
                  <a:pt x="541883" y="141757"/>
                </a:lnTo>
                <a:lnTo>
                  <a:pt x="551751" y="154444"/>
                </a:lnTo>
                <a:lnTo>
                  <a:pt x="551751" y="2057"/>
                </a:lnTo>
                <a:lnTo>
                  <a:pt x="547687" y="2057"/>
                </a:lnTo>
                <a:lnTo>
                  <a:pt x="547687" y="103657"/>
                </a:lnTo>
                <a:lnTo>
                  <a:pt x="547687" y="116357"/>
                </a:lnTo>
                <a:lnTo>
                  <a:pt x="545947" y="103657"/>
                </a:lnTo>
                <a:lnTo>
                  <a:pt x="545947" y="116357"/>
                </a:lnTo>
                <a:lnTo>
                  <a:pt x="538962" y="116357"/>
                </a:lnTo>
                <a:lnTo>
                  <a:pt x="538962" y="103657"/>
                </a:lnTo>
                <a:lnTo>
                  <a:pt x="545947" y="103657"/>
                </a:lnTo>
                <a:lnTo>
                  <a:pt x="547687" y="103657"/>
                </a:lnTo>
                <a:lnTo>
                  <a:pt x="547687" y="2057"/>
                </a:lnTo>
                <a:lnTo>
                  <a:pt x="520941" y="2057"/>
                </a:lnTo>
                <a:lnTo>
                  <a:pt x="520941" y="40157"/>
                </a:lnTo>
                <a:lnTo>
                  <a:pt x="518617" y="52857"/>
                </a:lnTo>
                <a:lnTo>
                  <a:pt x="515708" y="52857"/>
                </a:lnTo>
                <a:lnTo>
                  <a:pt x="515708" y="268757"/>
                </a:lnTo>
                <a:lnTo>
                  <a:pt x="506412" y="256057"/>
                </a:lnTo>
                <a:lnTo>
                  <a:pt x="507568" y="256057"/>
                </a:lnTo>
                <a:lnTo>
                  <a:pt x="515708" y="268757"/>
                </a:lnTo>
                <a:lnTo>
                  <a:pt x="515708" y="52857"/>
                </a:lnTo>
                <a:lnTo>
                  <a:pt x="513384" y="52857"/>
                </a:lnTo>
                <a:lnTo>
                  <a:pt x="514553" y="40157"/>
                </a:lnTo>
                <a:lnTo>
                  <a:pt x="520941" y="40157"/>
                </a:lnTo>
                <a:lnTo>
                  <a:pt x="520941" y="2057"/>
                </a:lnTo>
                <a:lnTo>
                  <a:pt x="494195" y="2057"/>
                </a:lnTo>
                <a:lnTo>
                  <a:pt x="504088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83806" y="27457"/>
                </a:lnTo>
                <a:lnTo>
                  <a:pt x="493991" y="40157"/>
                </a:lnTo>
                <a:lnTo>
                  <a:pt x="487489" y="40157"/>
                </a:lnTo>
                <a:lnTo>
                  <a:pt x="493039" y="52857"/>
                </a:lnTo>
                <a:lnTo>
                  <a:pt x="494385" y="52857"/>
                </a:lnTo>
                <a:lnTo>
                  <a:pt x="497141" y="62776"/>
                </a:lnTo>
                <a:lnTo>
                  <a:pt x="499427" y="65557"/>
                </a:lnTo>
                <a:lnTo>
                  <a:pt x="509892" y="65557"/>
                </a:lnTo>
                <a:lnTo>
                  <a:pt x="513969" y="78257"/>
                </a:lnTo>
                <a:lnTo>
                  <a:pt x="493623" y="78257"/>
                </a:lnTo>
                <a:lnTo>
                  <a:pt x="498843" y="90919"/>
                </a:lnTo>
                <a:lnTo>
                  <a:pt x="493623" y="90919"/>
                </a:lnTo>
                <a:lnTo>
                  <a:pt x="493623" y="78257"/>
                </a:lnTo>
                <a:lnTo>
                  <a:pt x="486054" y="78257"/>
                </a:lnTo>
                <a:lnTo>
                  <a:pt x="479082" y="78257"/>
                </a:lnTo>
                <a:lnTo>
                  <a:pt x="478497" y="90919"/>
                </a:lnTo>
                <a:lnTo>
                  <a:pt x="487222" y="90919"/>
                </a:lnTo>
                <a:lnTo>
                  <a:pt x="487794" y="90919"/>
                </a:lnTo>
                <a:lnTo>
                  <a:pt x="493268" y="103657"/>
                </a:lnTo>
                <a:lnTo>
                  <a:pt x="496163" y="103657"/>
                </a:lnTo>
                <a:lnTo>
                  <a:pt x="504710" y="116357"/>
                </a:lnTo>
                <a:lnTo>
                  <a:pt x="497332" y="116357"/>
                </a:lnTo>
                <a:lnTo>
                  <a:pt x="499071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489254" y="141757"/>
                </a:lnTo>
                <a:lnTo>
                  <a:pt x="487756" y="154444"/>
                </a:lnTo>
                <a:lnTo>
                  <a:pt x="478497" y="154444"/>
                </a:lnTo>
                <a:lnTo>
                  <a:pt x="480822" y="167157"/>
                </a:lnTo>
                <a:lnTo>
                  <a:pt x="481990" y="167157"/>
                </a:lnTo>
                <a:lnTo>
                  <a:pt x="494779" y="167157"/>
                </a:lnTo>
                <a:lnTo>
                  <a:pt x="492010" y="179501"/>
                </a:lnTo>
                <a:lnTo>
                  <a:pt x="492023" y="179844"/>
                </a:lnTo>
                <a:lnTo>
                  <a:pt x="492455" y="192557"/>
                </a:lnTo>
                <a:lnTo>
                  <a:pt x="481406" y="192557"/>
                </a:lnTo>
                <a:lnTo>
                  <a:pt x="490308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6130" y="243357"/>
                </a:lnTo>
                <a:lnTo>
                  <a:pt x="491871" y="256057"/>
                </a:lnTo>
                <a:lnTo>
                  <a:pt x="494195" y="256057"/>
                </a:lnTo>
                <a:lnTo>
                  <a:pt x="504050" y="268757"/>
                </a:lnTo>
                <a:lnTo>
                  <a:pt x="484898" y="268757"/>
                </a:lnTo>
                <a:lnTo>
                  <a:pt x="490715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0903" y="268757"/>
                </a:lnTo>
                <a:lnTo>
                  <a:pt x="477913" y="281457"/>
                </a:lnTo>
                <a:lnTo>
                  <a:pt x="481406" y="268846"/>
                </a:lnTo>
                <a:lnTo>
                  <a:pt x="488391" y="281457"/>
                </a:lnTo>
                <a:lnTo>
                  <a:pt x="477913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2998" y="306857"/>
                </a:lnTo>
                <a:lnTo>
                  <a:pt x="479933" y="319557"/>
                </a:lnTo>
                <a:lnTo>
                  <a:pt x="481990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9785" y="370357"/>
                </a:lnTo>
                <a:lnTo>
                  <a:pt x="474433" y="383057"/>
                </a:lnTo>
                <a:lnTo>
                  <a:pt x="475157" y="383057"/>
                </a:lnTo>
                <a:lnTo>
                  <a:pt x="469785" y="395757"/>
                </a:lnTo>
                <a:lnTo>
                  <a:pt x="476758" y="395757"/>
                </a:lnTo>
                <a:lnTo>
                  <a:pt x="477342" y="383057"/>
                </a:lnTo>
                <a:lnTo>
                  <a:pt x="487807" y="383057"/>
                </a:lnTo>
                <a:lnTo>
                  <a:pt x="488391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79666" y="408457"/>
                </a:lnTo>
                <a:lnTo>
                  <a:pt x="479666" y="535457"/>
                </a:lnTo>
                <a:lnTo>
                  <a:pt x="478497" y="548157"/>
                </a:lnTo>
                <a:lnTo>
                  <a:pt x="465709" y="535457"/>
                </a:lnTo>
                <a:lnTo>
                  <a:pt x="479666" y="535457"/>
                </a:lnTo>
                <a:lnTo>
                  <a:pt x="479666" y="408457"/>
                </a:lnTo>
                <a:lnTo>
                  <a:pt x="474916" y="4084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66432" y="446557"/>
                </a:lnTo>
                <a:lnTo>
                  <a:pt x="461581" y="459257"/>
                </a:lnTo>
                <a:lnTo>
                  <a:pt x="470357" y="459257"/>
                </a:lnTo>
                <a:lnTo>
                  <a:pt x="472681" y="471957"/>
                </a:lnTo>
                <a:lnTo>
                  <a:pt x="470941" y="471957"/>
                </a:lnTo>
                <a:lnTo>
                  <a:pt x="471792" y="484657"/>
                </a:lnTo>
                <a:lnTo>
                  <a:pt x="462216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5307" y="523100"/>
                </a:lnTo>
                <a:lnTo>
                  <a:pt x="457428" y="535457"/>
                </a:lnTo>
                <a:lnTo>
                  <a:pt x="461645" y="535457"/>
                </a:lnTo>
                <a:lnTo>
                  <a:pt x="466293" y="548157"/>
                </a:lnTo>
                <a:lnTo>
                  <a:pt x="457568" y="548157"/>
                </a:lnTo>
                <a:lnTo>
                  <a:pt x="454088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6173" y="598957"/>
                </a:lnTo>
                <a:lnTo>
                  <a:pt x="480809" y="611606"/>
                </a:lnTo>
                <a:lnTo>
                  <a:pt x="473697" y="611606"/>
                </a:lnTo>
                <a:lnTo>
                  <a:pt x="469760" y="611606"/>
                </a:lnTo>
                <a:lnTo>
                  <a:pt x="475170" y="624357"/>
                </a:lnTo>
                <a:lnTo>
                  <a:pt x="473697" y="611644"/>
                </a:lnTo>
                <a:lnTo>
                  <a:pt x="480822" y="624357"/>
                </a:lnTo>
                <a:lnTo>
                  <a:pt x="477926" y="624357"/>
                </a:lnTo>
                <a:lnTo>
                  <a:pt x="481406" y="637057"/>
                </a:lnTo>
                <a:lnTo>
                  <a:pt x="477926" y="629069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29069"/>
                </a:lnTo>
                <a:lnTo>
                  <a:pt x="475881" y="624357"/>
                </a:lnTo>
                <a:lnTo>
                  <a:pt x="475170" y="624357"/>
                </a:lnTo>
                <a:lnTo>
                  <a:pt x="471525" y="624357"/>
                </a:lnTo>
                <a:lnTo>
                  <a:pt x="470941" y="624357"/>
                </a:lnTo>
                <a:lnTo>
                  <a:pt x="470357" y="620115"/>
                </a:lnTo>
                <a:lnTo>
                  <a:pt x="470357" y="624357"/>
                </a:lnTo>
                <a:lnTo>
                  <a:pt x="469785" y="624357"/>
                </a:lnTo>
                <a:lnTo>
                  <a:pt x="469201" y="624357"/>
                </a:lnTo>
                <a:lnTo>
                  <a:pt x="468922" y="623493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178" y="624357"/>
                </a:lnTo>
                <a:lnTo>
                  <a:pt x="468922" y="637057"/>
                </a:lnTo>
                <a:lnTo>
                  <a:pt x="468922" y="623493"/>
                </a:lnTo>
                <a:lnTo>
                  <a:pt x="467677" y="619594"/>
                </a:lnTo>
                <a:lnTo>
                  <a:pt x="467677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5924" y="617042"/>
                </a:lnTo>
                <a:lnTo>
                  <a:pt x="466039" y="617537"/>
                </a:lnTo>
                <a:lnTo>
                  <a:pt x="467677" y="624357"/>
                </a:lnTo>
                <a:lnTo>
                  <a:pt x="467677" y="619594"/>
                </a:lnTo>
                <a:lnTo>
                  <a:pt x="469493" y="622236"/>
                </a:lnTo>
                <a:lnTo>
                  <a:pt x="470357" y="624357"/>
                </a:lnTo>
                <a:lnTo>
                  <a:pt x="470357" y="620115"/>
                </a:lnTo>
                <a:lnTo>
                  <a:pt x="469188" y="611606"/>
                </a:lnTo>
                <a:lnTo>
                  <a:pt x="466572" y="611606"/>
                </a:lnTo>
                <a:lnTo>
                  <a:pt x="465112" y="611606"/>
                </a:lnTo>
                <a:lnTo>
                  <a:pt x="464616" y="611606"/>
                </a:lnTo>
                <a:lnTo>
                  <a:pt x="462495" y="611606"/>
                </a:lnTo>
                <a:lnTo>
                  <a:pt x="462191" y="611606"/>
                </a:lnTo>
                <a:lnTo>
                  <a:pt x="461899" y="611606"/>
                </a:lnTo>
                <a:lnTo>
                  <a:pt x="462013" y="612482"/>
                </a:lnTo>
                <a:lnTo>
                  <a:pt x="462661" y="617537"/>
                </a:lnTo>
                <a:lnTo>
                  <a:pt x="462051" y="615886"/>
                </a:lnTo>
                <a:lnTo>
                  <a:pt x="460743" y="612482"/>
                </a:lnTo>
                <a:lnTo>
                  <a:pt x="463143" y="621309"/>
                </a:lnTo>
                <a:lnTo>
                  <a:pt x="463257" y="622236"/>
                </a:lnTo>
                <a:lnTo>
                  <a:pt x="463524" y="624357"/>
                </a:lnTo>
                <a:lnTo>
                  <a:pt x="457568" y="624357"/>
                </a:lnTo>
                <a:lnTo>
                  <a:pt x="457479" y="622236"/>
                </a:lnTo>
                <a:lnTo>
                  <a:pt x="457352" y="619594"/>
                </a:lnTo>
                <a:lnTo>
                  <a:pt x="457263" y="617537"/>
                </a:lnTo>
                <a:lnTo>
                  <a:pt x="457187" y="615886"/>
                </a:lnTo>
                <a:lnTo>
                  <a:pt x="456984" y="611606"/>
                </a:lnTo>
                <a:lnTo>
                  <a:pt x="456412" y="611606"/>
                </a:lnTo>
                <a:lnTo>
                  <a:pt x="456336" y="612482"/>
                </a:lnTo>
                <a:lnTo>
                  <a:pt x="455244" y="624357"/>
                </a:lnTo>
                <a:lnTo>
                  <a:pt x="455333" y="622236"/>
                </a:lnTo>
                <a:lnTo>
                  <a:pt x="455447" y="619594"/>
                </a:lnTo>
                <a:lnTo>
                  <a:pt x="455536" y="617537"/>
                </a:lnTo>
                <a:lnTo>
                  <a:pt x="455612" y="615886"/>
                </a:lnTo>
                <a:lnTo>
                  <a:pt x="455726" y="612482"/>
                </a:lnTo>
                <a:lnTo>
                  <a:pt x="454660" y="624357"/>
                </a:lnTo>
                <a:lnTo>
                  <a:pt x="453504" y="624357"/>
                </a:lnTo>
                <a:lnTo>
                  <a:pt x="454279" y="615886"/>
                </a:lnTo>
                <a:lnTo>
                  <a:pt x="452335" y="624357"/>
                </a:lnTo>
                <a:lnTo>
                  <a:pt x="452424" y="622236"/>
                </a:lnTo>
                <a:lnTo>
                  <a:pt x="452551" y="619594"/>
                </a:lnTo>
                <a:lnTo>
                  <a:pt x="452640" y="617537"/>
                </a:lnTo>
                <a:lnTo>
                  <a:pt x="452704" y="615886"/>
                </a:lnTo>
                <a:lnTo>
                  <a:pt x="452818" y="612482"/>
                </a:lnTo>
                <a:lnTo>
                  <a:pt x="451751" y="624357"/>
                </a:lnTo>
                <a:lnTo>
                  <a:pt x="449427" y="624357"/>
                </a:lnTo>
                <a:lnTo>
                  <a:pt x="450113" y="615886"/>
                </a:lnTo>
                <a:lnTo>
                  <a:pt x="450265" y="612482"/>
                </a:lnTo>
                <a:lnTo>
                  <a:pt x="447687" y="624357"/>
                </a:lnTo>
                <a:lnTo>
                  <a:pt x="447700" y="611606"/>
                </a:lnTo>
                <a:lnTo>
                  <a:pt x="443052" y="611606"/>
                </a:lnTo>
                <a:lnTo>
                  <a:pt x="448843" y="598957"/>
                </a:lnTo>
                <a:lnTo>
                  <a:pt x="442455" y="598957"/>
                </a:lnTo>
                <a:lnTo>
                  <a:pt x="436664" y="611606"/>
                </a:lnTo>
                <a:lnTo>
                  <a:pt x="441871" y="598957"/>
                </a:lnTo>
                <a:lnTo>
                  <a:pt x="429082" y="598957"/>
                </a:lnTo>
                <a:lnTo>
                  <a:pt x="429171" y="598678"/>
                </a:lnTo>
                <a:lnTo>
                  <a:pt x="433146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9547" y="560857"/>
                </a:lnTo>
                <a:lnTo>
                  <a:pt x="388556" y="548157"/>
                </a:lnTo>
                <a:lnTo>
                  <a:pt x="383146" y="560857"/>
                </a:lnTo>
                <a:lnTo>
                  <a:pt x="368465" y="560857"/>
                </a:lnTo>
                <a:lnTo>
                  <a:pt x="371627" y="548157"/>
                </a:lnTo>
                <a:lnTo>
                  <a:pt x="382574" y="548157"/>
                </a:lnTo>
                <a:lnTo>
                  <a:pt x="376174" y="535457"/>
                </a:lnTo>
                <a:lnTo>
                  <a:pt x="370357" y="548157"/>
                </a:lnTo>
                <a:lnTo>
                  <a:pt x="368033" y="548157"/>
                </a:lnTo>
                <a:lnTo>
                  <a:pt x="370941" y="535457"/>
                </a:lnTo>
                <a:lnTo>
                  <a:pt x="369201" y="5354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53783" y="535457"/>
                </a:lnTo>
                <a:lnTo>
                  <a:pt x="347560" y="522719"/>
                </a:lnTo>
                <a:lnTo>
                  <a:pt x="354812" y="522719"/>
                </a:lnTo>
                <a:lnTo>
                  <a:pt x="355917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898" y="497357"/>
                </a:lnTo>
                <a:lnTo>
                  <a:pt x="323469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09308" y="471957"/>
                </a:lnTo>
                <a:lnTo>
                  <a:pt x="311632" y="459257"/>
                </a:lnTo>
                <a:lnTo>
                  <a:pt x="320763" y="459257"/>
                </a:lnTo>
                <a:lnTo>
                  <a:pt x="313232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0118" y="408457"/>
                </a:lnTo>
                <a:lnTo>
                  <a:pt x="291071" y="395757"/>
                </a:lnTo>
                <a:lnTo>
                  <a:pt x="280009" y="395757"/>
                </a:lnTo>
                <a:lnTo>
                  <a:pt x="276974" y="383057"/>
                </a:lnTo>
                <a:lnTo>
                  <a:pt x="281406" y="370357"/>
                </a:lnTo>
                <a:lnTo>
                  <a:pt x="273850" y="370357"/>
                </a:lnTo>
                <a:lnTo>
                  <a:pt x="268033" y="383057"/>
                </a:lnTo>
                <a:lnTo>
                  <a:pt x="264541" y="383057"/>
                </a:lnTo>
                <a:lnTo>
                  <a:pt x="258152" y="383057"/>
                </a:lnTo>
                <a:lnTo>
                  <a:pt x="257568" y="370357"/>
                </a:lnTo>
                <a:lnTo>
                  <a:pt x="254076" y="370357"/>
                </a:lnTo>
                <a:lnTo>
                  <a:pt x="263385" y="357657"/>
                </a:lnTo>
                <a:lnTo>
                  <a:pt x="259308" y="370357"/>
                </a:lnTo>
                <a:lnTo>
                  <a:pt x="257568" y="370357"/>
                </a:lnTo>
                <a:lnTo>
                  <a:pt x="264541" y="383057"/>
                </a:lnTo>
                <a:lnTo>
                  <a:pt x="270941" y="370357"/>
                </a:lnTo>
                <a:lnTo>
                  <a:pt x="267449" y="370357"/>
                </a:lnTo>
                <a:lnTo>
                  <a:pt x="263664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55498" y="344957"/>
                </a:lnTo>
                <a:lnTo>
                  <a:pt x="259092" y="332257"/>
                </a:lnTo>
                <a:lnTo>
                  <a:pt x="272110" y="332257"/>
                </a:lnTo>
                <a:lnTo>
                  <a:pt x="273050" y="319557"/>
                </a:lnTo>
                <a:lnTo>
                  <a:pt x="261493" y="319557"/>
                </a:lnTo>
                <a:lnTo>
                  <a:pt x="263817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40118" y="306857"/>
                </a:lnTo>
                <a:lnTo>
                  <a:pt x="231978" y="319557"/>
                </a:lnTo>
                <a:lnTo>
                  <a:pt x="231406" y="319557"/>
                </a:lnTo>
                <a:lnTo>
                  <a:pt x="230238" y="294157"/>
                </a:lnTo>
                <a:lnTo>
                  <a:pt x="243027" y="294157"/>
                </a:lnTo>
                <a:lnTo>
                  <a:pt x="245351" y="281457"/>
                </a:lnTo>
                <a:lnTo>
                  <a:pt x="238963" y="281457"/>
                </a:lnTo>
                <a:lnTo>
                  <a:pt x="227330" y="293014"/>
                </a:lnTo>
                <a:lnTo>
                  <a:pt x="227330" y="662457"/>
                </a:lnTo>
                <a:lnTo>
                  <a:pt x="221157" y="670394"/>
                </a:lnTo>
                <a:lnTo>
                  <a:pt x="224421" y="662457"/>
                </a:lnTo>
                <a:lnTo>
                  <a:pt x="227330" y="662457"/>
                </a:lnTo>
                <a:lnTo>
                  <a:pt x="227330" y="293014"/>
                </a:lnTo>
                <a:lnTo>
                  <a:pt x="226174" y="294157"/>
                </a:lnTo>
                <a:lnTo>
                  <a:pt x="224866" y="281457"/>
                </a:lnTo>
                <a:lnTo>
                  <a:pt x="223558" y="281457"/>
                </a:lnTo>
                <a:lnTo>
                  <a:pt x="220980" y="268757"/>
                </a:lnTo>
                <a:lnTo>
                  <a:pt x="219786" y="268757"/>
                </a:lnTo>
                <a:lnTo>
                  <a:pt x="218567" y="256057"/>
                </a:lnTo>
                <a:lnTo>
                  <a:pt x="217449" y="256057"/>
                </a:lnTo>
                <a:lnTo>
                  <a:pt x="218605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202336" y="268757"/>
                </a:lnTo>
                <a:lnTo>
                  <a:pt x="201168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47103" y="230657"/>
                </a:lnTo>
                <a:lnTo>
                  <a:pt x="251167" y="217957"/>
                </a:lnTo>
                <a:lnTo>
                  <a:pt x="248348" y="217957"/>
                </a:lnTo>
                <a:lnTo>
                  <a:pt x="255816" y="205257"/>
                </a:lnTo>
                <a:lnTo>
                  <a:pt x="252984" y="205257"/>
                </a:lnTo>
                <a:lnTo>
                  <a:pt x="262216" y="192557"/>
                </a:lnTo>
                <a:lnTo>
                  <a:pt x="245351" y="192557"/>
                </a:lnTo>
                <a:lnTo>
                  <a:pt x="246519" y="179844"/>
                </a:lnTo>
                <a:lnTo>
                  <a:pt x="245935" y="179844"/>
                </a:lnTo>
                <a:lnTo>
                  <a:pt x="245910" y="179501"/>
                </a:lnTo>
                <a:lnTo>
                  <a:pt x="244779" y="167157"/>
                </a:lnTo>
                <a:lnTo>
                  <a:pt x="235470" y="179844"/>
                </a:lnTo>
                <a:lnTo>
                  <a:pt x="243611" y="167157"/>
                </a:lnTo>
                <a:lnTo>
                  <a:pt x="244779" y="167157"/>
                </a:lnTo>
                <a:lnTo>
                  <a:pt x="253492" y="167157"/>
                </a:lnTo>
                <a:lnTo>
                  <a:pt x="249428" y="154444"/>
                </a:lnTo>
                <a:lnTo>
                  <a:pt x="232968" y="154444"/>
                </a:lnTo>
                <a:lnTo>
                  <a:pt x="226174" y="141757"/>
                </a:lnTo>
                <a:lnTo>
                  <a:pt x="245935" y="141757"/>
                </a:lnTo>
                <a:lnTo>
                  <a:pt x="248843" y="129057"/>
                </a:lnTo>
                <a:lnTo>
                  <a:pt x="222681" y="129057"/>
                </a:lnTo>
                <a:lnTo>
                  <a:pt x="222681" y="141757"/>
                </a:lnTo>
                <a:lnTo>
                  <a:pt x="215709" y="154444"/>
                </a:lnTo>
                <a:lnTo>
                  <a:pt x="201752" y="154444"/>
                </a:lnTo>
                <a:lnTo>
                  <a:pt x="210477" y="141757"/>
                </a:lnTo>
                <a:lnTo>
                  <a:pt x="222681" y="141757"/>
                </a:lnTo>
                <a:lnTo>
                  <a:pt x="222681" y="129057"/>
                </a:lnTo>
                <a:lnTo>
                  <a:pt x="222504" y="129057"/>
                </a:lnTo>
                <a:lnTo>
                  <a:pt x="231838" y="116357"/>
                </a:lnTo>
                <a:lnTo>
                  <a:pt x="234886" y="116357"/>
                </a:lnTo>
                <a:lnTo>
                  <a:pt x="232003" y="103657"/>
                </a:lnTo>
                <a:lnTo>
                  <a:pt x="230822" y="103657"/>
                </a:lnTo>
                <a:lnTo>
                  <a:pt x="220916" y="90919"/>
                </a:lnTo>
                <a:lnTo>
                  <a:pt x="229654" y="90919"/>
                </a:lnTo>
                <a:lnTo>
                  <a:pt x="226491" y="78257"/>
                </a:lnTo>
                <a:lnTo>
                  <a:pt x="227406" y="78257"/>
                </a:lnTo>
                <a:lnTo>
                  <a:pt x="231051" y="65557"/>
                </a:lnTo>
                <a:lnTo>
                  <a:pt x="231978" y="65557"/>
                </a:lnTo>
                <a:lnTo>
                  <a:pt x="236054" y="52857"/>
                </a:lnTo>
                <a:lnTo>
                  <a:pt x="228536" y="65557"/>
                </a:lnTo>
                <a:lnTo>
                  <a:pt x="226174" y="52857"/>
                </a:lnTo>
                <a:lnTo>
                  <a:pt x="224282" y="52857"/>
                </a:lnTo>
                <a:lnTo>
                  <a:pt x="227799" y="65557"/>
                </a:lnTo>
                <a:lnTo>
                  <a:pt x="219189" y="65557"/>
                </a:lnTo>
                <a:lnTo>
                  <a:pt x="224282" y="52857"/>
                </a:lnTo>
                <a:lnTo>
                  <a:pt x="216573" y="52857"/>
                </a:lnTo>
                <a:lnTo>
                  <a:pt x="214782" y="40157"/>
                </a:lnTo>
                <a:lnTo>
                  <a:pt x="211074" y="40157"/>
                </a:lnTo>
                <a:lnTo>
                  <a:pt x="211937" y="27457"/>
                </a:lnTo>
                <a:lnTo>
                  <a:pt x="211124" y="27457"/>
                </a:lnTo>
                <a:lnTo>
                  <a:pt x="212610" y="14757"/>
                </a:lnTo>
                <a:lnTo>
                  <a:pt x="214680" y="14757"/>
                </a:lnTo>
                <a:lnTo>
                  <a:pt x="214147" y="2057"/>
                </a:lnTo>
                <a:lnTo>
                  <a:pt x="198259" y="2057"/>
                </a:lnTo>
                <a:lnTo>
                  <a:pt x="198259" y="243357"/>
                </a:lnTo>
                <a:lnTo>
                  <a:pt x="194767" y="256057"/>
                </a:lnTo>
                <a:lnTo>
                  <a:pt x="181978" y="256057"/>
                </a:lnTo>
                <a:lnTo>
                  <a:pt x="181978" y="268757"/>
                </a:lnTo>
                <a:lnTo>
                  <a:pt x="187236" y="268757"/>
                </a:lnTo>
                <a:lnTo>
                  <a:pt x="186055" y="272427"/>
                </a:lnTo>
                <a:lnTo>
                  <a:pt x="186055" y="510057"/>
                </a:lnTo>
                <a:lnTo>
                  <a:pt x="183210" y="522719"/>
                </a:lnTo>
                <a:lnTo>
                  <a:pt x="169202" y="522719"/>
                </a:lnTo>
                <a:lnTo>
                  <a:pt x="165696" y="510057"/>
                </a:lnTo>
                <a:lnTo>
                  <a:pt x="186055" y="510057"/>
                </a:lnTo>
                <a:lnTo>
                  <a:pt x="186055" y="272427"/>
                </a:lnTo>
                <a:lnTo>
                  <a:pt x="183146" y="281457"/>
                </a:lnTo>
                <a:lnTo>
                  <a:pt x="171513" y="281457"/>
                </a:lnTo>
                <a:lnTo>
                  <a:pt x="171805" y="268757"/>
                </a:lnTo>
                <a:lnTo>
                  <a:pt x="173621" y="256057"/>
                </a:lnTo>
                <a:lnTo>
                  <a:pt x="176009" y="256057"/>
                </a:lnTo>
                <a:lnTo>
                  <a:pt x="177914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58267" y="2433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198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2181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98259" y="243357"/>
                </a:lnTo>
                <a:lnTo>
                  <a:pt x="198259" y="2057"/>
                </a:lnTo>
                <a:lnTo>
                  <a:pt x="190982" y="2057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84378" y="192557"/>
                </a:lnTo>
                <a:lnTo>
                  <a:pt x="190982" y="205257"/>
                </a:lnTo>
                <a:lnTo>
                  <a:pt x="190982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62801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41757"/>
                </a:lnTo>
                <a:lnTo>
                  <a:pt x="143611" y="154444"/>
                </a:lnTo>
                <a:lnTo>
                  <a:pt x="135102" y="154444"/>
                </a:lnTo>
                <a:lnTo>
                  <a:pt x="135115" y="152539"/>
                </a:lnTo>
                <a:lnTo>
                  <a:pt x="135191" y="141757"/>
                </a:lnTo>
                <a:lnTo>
                  <a:pt x="133146" y="129057"/>
                </a:lnTo>
                <a:lnTo>
                  <a:pt x="139534" y="129057"/>
                </a:lnTo>
                <a:lnTo>
                  <a:pt x="141859" y="141757"/>
                </a:lnTo>
                <a:lnTo>
                  <a:pt x="143611" y="1417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43357"/>
                </a:lnTo>
                <a:lnTo>
                  <a:pt x="119189" y="268757"/>
                </a:lnTo>
                <a:lnTo>
                  <a:pt x="112788" y="268757"/>
                </a:lnTo>
                <a:lnTo>
                  <a:pt x="112788" y="3449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08724" y="243357"/>
                </a:lnTo>
                <a:lnTo>
                  <a:pt x="119189" y="243357"/>
                </a:lnTo>
                <a:lnTo>
                  <a:pt x="119189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15773" y="27457"/>
                </a:lnTo>
                <a:lnTo>
                  <a:pt x="20764" y="40157"/>
                </a:lnTo>
                <a:lnTo>
                  <a:pt x="21158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65557"/>
                </a:lnTo>
                <a:lnTo>
                  <a:pt x="21831" y="78257"/>
                </a:lnTo>
                <a:lnTo>
                  <a:pt x="41859" y="78257"/>
                </a:lnTo>
                <a:lnTo>
                  <a:pt x="37211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51168" y="78257"/>
                </a:lnTo>
                <a:lnTo>
                  <a:pt x="40538" y="90919"/>
                </a:lnTo>
                <a:lnTo>
                  <a:pt x="27914" y="90919"/>
                </a:lnTo>
                <a:lnTo>
                  <a:pt x="25006" y="103657"/>
                </a:lnTo>
                <a:lnTo>
                  <a:pt x="29654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40551" y="116357"/>
                </a:lnTo>
                <a:lnTo>
                  <a:pt x="45681" y="129057"/>
                </a:lnTo>
                <a:lnTo>
                  <a:pt x="45351" y="129057"/>
                </a:lnTo>
                <a:lnTo>
                  <a:pt x="37541" y="141757"/>
                </a:lnTo>
                <a:lnTo>
                  <a:pt x="38379" y="141757"/>
                </a:lnTo>
                <a:lnTo>
                  <a:pt x="38950" y="154444"/>
                </a:lnTo>
                <a:lnTo>
                  <a:pt x="39535" y="154444"/>
                </a:lnTo>
                <a:lnTo>
                  <a:pt x="43611" y="167157"/>
                </a:lnTo>
                <a:lnTo>
                  <a:pt x="48260" y="154444"/>
                </a:lnTo>
                <a:lnTo>
                  <a:pt x="61048" y="154444"/>
                </a:lnTo>
                <a:lnTo>
                  <a:pt x="62788" y="167157"/>
                </a:lnTo>
                <a:lnTo>
                  <a:pt x="62814" y="152539"/>
                </a:lnTo>
                <a:lnTo>
                  <a:pt x="62814" y="154444"/>
                </a:lnTo>
                <a:lnTo>
                  <a:pt x="63373" y="167157"/>
                </a:lnTo>
                <a:lnTo>
                  <a:pt x="62788" y="167157"/>
                </a:lnTo>
                <a:lnTo>
                  <a:pt x="47091" y="167157"/>
                </a:lnTo>
                <a:lnTo>
                  <a:pt x="44183" y="179844"/>
                </a:lnTo>
                <a:lnTo>
                  <a:pt x="56400" y="179844"/>
                </a:lnTo>
                <a:lnTo>
                  <a:pt x="53492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68351" y="243357"/>
                </a:lnTo>
                <a:lnTo>
                  <a:pt x="70345" y="256057"/>
                </a:lnTo>
                <a:lnTo>
                  <a:pt x="62293" y="256057"/>
                </a:lnTo>
                <a:lnTo>
                  <a:pt x="66065" y="268757"/>
                </a:lnTo>
                <a:lnTo>
                  <a:pt x="71653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86842" y="306857"/>
                </a:lnTo>
                <a:lnTo>
                  <a:pt x="89827" y="319557"/>
                </a:lnTo>
                <a:lnTo>
                  <a:pt x="84886" y="332257"/>
                </a:lnTo>
                <a:lnTo>
                  <a:pt x="94767" y="332257"/>
                </a:lnTo>
                <a:lnTo>
                  <a:pt x="90703" y="344957"/>
                </a:lnTo>
                <a:lnTo>
                  <a:pt x="95313" y="344957"/>
                </a:lnTo>
                <a:lnTo>
                  <a:pt x="95935" y="344957"/>
                </a:lnTo>
                <a:lnTo>
                  <a:pt x="99415" y="344957"/>
                </a:lnTo>
                <a:lnTo>
                  <a:pt x="99415" y="357657"/>
                </a:lnTo>
                <a:lnTo>
                  <a:pt x="92443" y="357657"/>
                </a:lnTo>
                <a:lnTo>
                  <a:pt x="89535" y="370357"/>
                </a:lnTo>
                <a:lnTo>
                  <a:pt x="104863" y="370357"/>
                </a:lnTo>
                <a:lnTo>
                  <a:pt x="106400" y="383057"/>
                </a:lnTo>
                <a:lnTo>
                  <a:pt x="94767" y="383057"/>
                </a:lnTo>
                <a:lnTo>
                  <a:pt x="98209" y="395757"/>
                </a:lnTo>
                <a:lnTo>
                  <a:pt x="101168" y="395757"/>
                </a:lnTo>
                <a:lnTo>
                  <a:pt x="100444" y="408457"/>
                </a:lnTo>
                <a:lnTo>
                  <a:pt x="104076" y="3957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12217" y="421157"/>
                </a:lnTo>
                <a:lnTo>
                  <a:pt x="98259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87210" y="446557"/>
                </a:lnTo>
                <a:lnTo>
                  <a:pt x="85471" y="459257"/>
                </a:lnTo>
                <a:lnTo>
                  <a:pt x="101168" y="459257"/>
                </a:lnTo>
                <a:lnTo>
                  <a:pt x="86055" y="471957"/>
                </a:lnTo>
                <a:lnTo>
                  <a:pt x="90119" y="471957"/>
                </a:lnTo>
                <a:lnTo>
                  <a:pt x="93027" y="484657"/>
                </a:lnTo>
                <a:lnTo>
                  <a:pt x="115697" y="484657"/>
                </a:lnTo>
                <a:lnTo>
                  <a:pt x="121513" y="484657"/>
                </a:lnTo>
                <a:lnTo>
                  <a:pt x="120357" y="497357"/>
                </a:lnTo>
                <a:lnTo>
                  <a:pt x="114960" y="497357"/>
                </a:lnTo>
                <a:lnTo>
                  <a:pt x="115697" y="484657"/>
                </a:lnTo>
                <a:lnTo>
                  <a:pt x="113372" y="497357"/>
                </a:lnTo>
                <a:lnTo>
                  <a:pt x="103492" y="497357"/>
                </a:lnTo>
                <a:lnTo>
                  <a:pt x="101752" y="510057"/>
                </a:lnTo>
                <a:lnTo>
                  <a:pt x="122682" y="510057"/>
                </a:lnTo>
                <a:lnTo>
                  <a:pt x="119138" y="522719"/>
                </a:lnTo>
                <a:lnTo>
                  <a:pt x="121742" y="522719"/>
                </a:lnTo>
                <a:lnTo>
                  <a:pt x="115341" y="535457"/>
                </a:lnTo>
                <a:lnTo>
                  <a:pt x="148259" y="535457"/>
                </a:lnTo>
                <a:lnTo>
                  <a:pt x="137795" y="548157"/>
                </a:lnTo>
                <a:lnTo>
                  <a:pt x="144475" y="548157"/>
                </a:lnTo>
                <a:lnTo>
                  <a:pt x="144246" y="560857"/>
                </a:lnTo>
                <a:lnTo>
                  <a:pt x="150152" y="560857"/>
                </a:lnTo>
                <a:lnTo>
                  <a:pt x="153708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74421" y="586257"/>
                </a:lnTo>
                <a:lnTo>
                  <a:pt x="168605" y="598957"/>
                </a:lnTo>
                <a:lnTo>
                  <a:pt x="166865" y="598957"/>
                </a:lnTo>
                <a:lnTo>
                  <a:pt x="162814" y="611606"/>
                </a:lnTo>
                <a:lnTo>
                  <a:pt x="163499" y="611606"/>
                </a:lnTo>
                <a:lnTo>
                  <a:pt x="171780" y="602932"/>
                </a:lnTo>
                <a:lnTo>
                  <a:pt x="167919" y="611606"/>
                </a:lnTo>
                <a:lnTo>
                  <a:pt x="182283" y="611606"/>
                </a:lnTo>
                <a:lnTo>
                  <a:pt x="185470" y="624357"/>
                </a:lnTo>
                <a:lnTo>
                  <a:pt x="195275" y="624357"/>
                </a:lnTo>
                <a:lnTo>
                  <a:pt x="205270" y="611606"/>
                </a:lnTo>
                <a:lnTo>
                  <a:pt x="211645" y="611606"/>
                </a:lnTo>
                <a:lnTo>
                  <a:pt x="219214" y="611606"/>
                </a:lnTo>
                <a:lnTo>
                  <a:pt x="212217" y="624357"/>
                </a:lnTo>
                <a:lnTo>
                  <a:pt x="212801" y="624357"/>
                </a:lnTo>
                <a:lnTo>
                  <a:pt x="207086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1752" y="649757"/>
                </a:lnTo>
                <a:lnTo>
                  <a:pt x="208724" y="637057"/>
                </a:lnTo>
                <a:lnTo>
                  <a:pt x="212090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10896" y="662457"/>
                </a:lnTo>
                <a:lnTo>
                  <a:pt x="217665" y="649757"/>
                </a:lnTo>
                <a:lnTo>
                  <a:pt x="222148" y="649757"/>
                </a:lnTo>
                <a:lnTo>
                  <a:pt x="222097" y="662457"/>
                </a:lnTo>
                <a:lnTo>
                  <a:pt x="223977" y="662457"/>
                </a:lnTo>
                <a:lnTo>
                  <a:pt x="220827" y="670801"/>
                </a:lnTo>
                <a:lnTo>
                  <a:pt x="218859" y="673328"/>
                </a:lnTo>
                <a:lnTo>
                  <a:pt x="219189" y="675157"/>
                </a:lnTo>
                <a:lnTo>
                  <a:pt x="222821" y="675157"/>
                </a:lnTo>
                <a:lnTo>
                  <a:pt x="222910" y="675322"/>
                </a:lnTo>
                <a:lnTo>
                  <a:pt x="229425" y="687832"/>
                </a:lnTo>
                <a:lnTo>
                  <a:pt x="234315" y="687832"/>
                </a:lnTo>
                <a:lnTo>
                  <a:pt x="234251" y="688225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58" y="713257"/>
                </a:lnTo>
                <a:lnTo>
                  <a:pt x="244424" y="713257"/>
                </a:lnTo>
                <a:lnTo>
                  <a:pt x="244500" y="714336"/>
                </a:lnTo>
                <a:lnTo>
                  <a:pt x="245351" y="725957"/>
                </a:lnTo>
                <a:lnTo>
                  <a:pt x="278130" y="725957"/>
                </a:lnTo>
                <a:lnTo>
                  <a:pt x="278498" y="738657"/>
                </a:lnTo>
                <a:lnTo>
                  <a:pt x="289547" y="738657"/>
                </a:lnTo>
                <a:lnTo>
                  <a:pt x="291871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41287" y="802157"/>
                </a:lnTo>
                <a:lnTo>
                  <a:pt x="343611" y="789457"/>
                </a:lnTo>
                <a:lnTo>
                  <a:pt x="350596" y="789457"/>
                </a:lnTo>
                <a:lnTo>
                  <a:pt x="344779" y="814857"/>
                </a:lnTo>
                <a:lnTo>
                  <a:pt x="353644" y="814857"/>
                </a:lnTo>
                <a:lnTo>
                  <a:pt x="352513" y="827557"/>
                </a:lnTo>
                <a:lnTo>
                  <a:pt x="356400" y="827557"/>
                </a:lnTo>
                <a:lnTo>
                  <a:pt x="356984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399948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418033" y="852957"/>
                </a:lnTo>
                <a:lnTo>
                  <a:pt x="424929" y="865505"/>
                </a:lnTo>
                <a:lnTo>
                  <a:pt x="425069" y="865505"/>
                </a:lnTo>
                <a:lnTo>
                  <a:pt x="429666" y="852957"/>
                </a:lnTo>
                <a:lnTo>
                  <a:pt x="440131" y="852957"/>
                </a:lnTo>
                <a:lnTo>
                  <a:pt x="443001" y="865505"/>
                </a:lnTo>
                <a:lnTo>
                  <a:pt x="455498" y="865505"/>
                </a:lnTo>
                <a:lnTo>
                  <a:pt x="455396" y="864666"/>
                </a:lnTo>
                <a:lnTo>
                  <a:pt x="454088" y="852957"/>
                </a:lnTo>
                <a:lnTo>
                  <a:pt x="458152" y="852957"/>
                </a:lnTo>
                <a:lnTo>
                  <a:pt x="455536" y="865505"/>
                </a:lnTo>
                <a:lnTo>
                  <a:pt x="478497" y="865505"/>
                </a:lnTo>
                <a:lnTo>
                  <a:pt x="478459" y="864666"/>
                </a:lnTo>
                <a:lnTo>
                  <a:pt x="477913" y="852957"/>
                </a:lnTo>
                <a:lnTo>
                  <a:pt x="481990" y="852957"/>
                </a:lnTo>
                <a:lnTo>
                  <a:pt x="482028" y="865505"/>
                </a:lnTo>
                <a:lnTo>
                  <a:pt x="493039" y="865505"/>
                </a:lnTo>
                <a:lnTo>
                  <a:pt x="496519" y="878357"/>
                </a:lnTo>
                <a:lnTo>
                  <a:pt x="500049" y="878357"/>
                </a:lnTo>
                <a:lnTo>
                  <a:pt x="503796" y="891057"/>
                </a:lnTo>
                <a:lnTo>
                  <a:pt x="507974" y="891057"/>
                </a:lnTo>
                <a:lnTo>
                  <a:pt x="512800" y="878357"/>
                </a:lnTo>
                <a:lnTo>
                  <a:pt x="512229" y="891057"/>
                </a:lnTo>
                <a:lnTo>
                  <a:pt x="516293" y="878357"/>
                </a:lnTo>
                <a:lnTo>
                  <a:pt x="519785" y="878357"/>
                </a:lnTo>
                <a:lnTo>
                  <a:pt x="522109" y="891057"/>
                </a:lnTo>
                <a:lnTo>
                  <a:pt x="529082" y="878357"/>
                </a:lnTo>
                <a:lnTo>
                  <a:pt x="532574" y="878357"/>
                </a:lnTo>
                <a:lnTo>
                  <a:pt x="536638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0476" y="903757"/>
                </a:lnTo>
                <a:lnTo>
                  <a:pt x="563384" y="891057"/>
                </a:lnTo>
                <a:lnTo>
                  <a:pt x="562229" y="899515"/>
                </a:lnTo>
                <a:lnTo>
                  <a:pt x="56455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3623" y="941857"/>
                </a:lnTo>
                <a:lnTo>
                  <a:pt x="597687" y="941857"/>
                </a:lnTo>
                <a:lnTo>
                  <a:pt x="601179" y="954557"/>
                </a:lnTo>
                <a:lnTo>
                  <a:pt x="604088" y="954557"/>
                </a:lnTo>
                <a:lnTo>
                  <a:pt x="602640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0295" y="992657"/>
                </a:lnTo>
                <a:lnTo>
                  <a:pt x="640283" y="1005332"/>
                </a:lnTo>
                <a:lnTo>
                  <a:pt x="642454" y="1005332"/>
                </a:lnTo>
                <a:lnTo>
                  <a:pt x="645363" y="1018057"/>
                </a:lnTo>
                <a:lnTo>
                  <a:pt x="650011" y="1018057"/>
                </a:lnTo>
                <a:lnTo>
                  <a:pt x="655815" y="1005370"/>
                </a:lnTo>
                <a:lnTo>
                  <a:pt x="655764" y="1006055"/>
                </a:lnTo>
                <a:lnTo>
                  <a:pt x="654519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8771" y="1030757"/>
                </a:lnTo>
                <a:lnTo>
                  <a:pt x="69653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3742" y="1068857"/>
                </a:lnTo>
                <a:lnTo>
                  <a:pt x="728510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68857"/>
                </a:lnTo>
                <a:lnTo>
                  <a:pt x="741299" y="1081557"/>
                </a:lnTo>
                <a:lnTo>
                  <a:pt x="743038" y="1081557"/>
                </a:lnTo>
                <a:lnTo>
                  <a:pt x="749439" y="1068857"/>
                </a:lnTo>
                <a:lnTo>
                  <a:pt x="751179" y="1081557"/>
                </a:lnTo>
                <a:lnTo>
                  <a:pt x="771537" y="1081557"/>
                </a:lnTo>
                <a:lnTo>
                  <a:pt x="766330" y="1094257"/>
                </a:lnTo>
                <a:lnTo>
                  <a:pt x="765644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lnTo>
                  <a:pt x="783742" y="1094257"/>
                </a:lnTo>
                <a:lnTo>
                  <a:pt x="777925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9439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2812" y="1106957"/>
                </a:lnTo>
                <a:lnTo>
                  <a:pt x="816597" y="1106957"/>
                </a:lnTo>
                <a:lnTo>
                  <a:pt x="814260" y="1119657"/>
                </a:lnTo>
                <a:lnTo>
                  <a:pt x="817460" y="1119657"/>
                </a:lnTo>
                <a:lnTo>
                  <a:pt x="818045" y="1106957"/>
                </a:lnTo>
                <a:lnTo>
                  <a:pt x="1341894" y="1106957"/>
                </a:lnTo>
                <a:lnTo>
                  <a:pt x="1340739" y="1094257"/>
                </a:lnTo>
                <a:lnTo>
                  <a:pt x="1343063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19225" y="1094257"/>
                </a:lnTo>
                <a:lnTo>
                  <a:pt x="1419809" y="1081557"/>
                </a:lnTo>
                <a:lnTo>
                  <a:pt x="1424457" y="1081557"/>
                </a:lnTo>
                <a:lnTo>
                  <a:pt x="1427365" y="1094257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802955" y="1106957"/>
                </a:lnTo>
                <a:lnTo>
                  <a:pt x="1816328" y="1106957"/>
                </a:lnTo>
                <a:lnTo>
                  <a:pt x="1816379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81557"/>
                </a:lnTo>
                <a:lnTo>
                  <a:pt x="1851799" y="1081557"/>
                </a:lnTo>
                <a:lnTo>
                  <a:pt x="1852371" y="1068857"/>
                </a:lnTo>
                <a:lnTo>
                  <a:pt x="1861096" y="1081557"/>
                </a:lnTo>
                <a:lnTo>
                  <a:pt x="1864791" y="10688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4243" y="1056157"/>
                </a:lnTo>
                <a:lnTo>
                  <a:pt x="1898535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7806" y="1018057"/>
                </a:lnTo>
                <a:lnTo>
                  <a:pt x="1906524" y="1018057"/>
                </a:lnTo>
                <a:lnTo>
                  <a:pt x="1905622" y="1010843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3910" y="1028725"/>
                </a:lnTo>
                <a:lnTo>
                  <a:pt x="1920976" y="1018057"/>
                </a:lnTo>
                <a:lnTo>
                  <a:pt x="1925637" y="1018057"/>
                </a:lnTo>
                <a:lnTo>
                  <a:pt x="1927377" y="1030757"/>
                </a:lnTo>
                <a:lnTo>
                  <a:pt x="1930285" y="1018057"/>
                </a:lnTo>
                <a:lnTo>
                  <a:pt x="1927961" y="1005332"/>
                </a:lnTo>
                <a:lnTo>
                  <a:pt x="1938388" y="1005332"/>
                </a:lnTo>
                <a:lnTo>
                  <a:pt x="1939150" y="992657"/>
                </a:lnTo>
                <a:lnTo>
                  <a:pt x="1955965" y="992657"/>
                </a:lnTo>
                <a:lnTo>
                  <a:pt x="1960524" y="1005332"/>
                </a:lnTo>
                <a:lnTo>
                  <a:pt x="1961680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61095" y="979957"/>
                </a:lnTo>
                <a:lnTo>
                  <a:pt x="1959940" y="967257"/>
                </a:lnTo>
                <a:lnTo>
                  <a:pt x="1966912" y="967257"/>
                </a:lnTo>
                <a:lnTo>
                  <a:pt x="1964588" y="954557"/>
                </a:lnTo>
                <a:lnTo>
                  <a:pt x="1969236" y="954557"/>
                </a:lnTo>
                <a:lnTo>
                  <a:pt x="1972729" y="967257"/>
                </a:lnTo>
                <a:lnTo>
                  <a:pt x="1977961" y="9672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7257" y="954557"/>
                </a:lnTo>
                <a:lnTo>
                  <a:pt x="1990166" y="967257"/>
                </a:lnTo>
                <a:lnTo>
                  <a:pt x="1990864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7743" y="941857"/>
                </a:lnTo>
                <a:lnTo>
                  <a:pt x="200746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42210" y="916457"/>
                </a:lnTo>
                <a:lnTo>
                  <a:pt x="2043658" y="903757"/>
                </a:lnTo>
                <a:lnTo>
                  <a:pt x="2045982" y="916457"/>
                </a:lnTo>
                <a:lnTo>
                  <a:pt x="2054707" y="916457"/>
                </a:lnTo>
                <a:lnTo>
                  <a:pt x="2059355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71547" y="891057"/>
                </a:lnTo>
                <a:lnTo>
                  <a:pt x="2072919" y="878357"/>
                </a:lnTo>
                <a:lnTo>
                  <a:pt x="2082609" y="878357"/>
                </a:lnTo>
                <a:lnTo>
                  <a:pt x="2084362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2584" y="865505"/>
                </a:lnTo>
                <a:lnTo>
                  <a:pt x="2084933" y="878357"/>
                </a:lnTo>
                <a:lnTo>
                  <a:pt x="2078469" y="865505"/>
                </a:lnTo>
                <a:lnTo>
                  <a:pt x="2082584" y="865505"/>
                </a:lnTo>
                <a:lnTo>
                  <a:pt x="2086051" y="865505"/>
                </a:lnTo>
                <a:lnTo>
                  <a:pt x="2090750" y="878357"/>
                </a:lnTo>
                <a:lnTo>
                  <a:pt x="2088984" y="865505"/>
                </a:lnTo>
                <a:lnTo>
                  <a:pt x="2086648" y="865505"/>
                </a:lnTo>
                <a:lnTo>
                  <a:pt x="2083066" y="852957"/>
                </a:lnTo>
                <a:lnTo>
                  <a:pt x="2090750" y="852957"/>
                </a:lnTo>
                <a:lnTo>
                  <a:pt x="2095576" y="864666"/>
                </a:lnTo>
                <a:lnTo>
                  <a:pt x="2095982" y="865505"/>
                </a:lnTo>
                <a:lnTo>
                  <a:pt x="2095931" y="852957"/>
                </a:lnTo>
                <a:lnTo>
                  <a:pt x="2097735" y="852957"/>
                </a:lnTo>
                <a:lnTo>
                  <a:pt x="2107387" y="864666"/>
                </a:lnTo>
                <a:lnTo>
                  <a:pt x="2108174" y="865505"/>
                </a:lnTo>
                <a:lnTo>
                  <a:pt x="2108060" y="864666"/>
                </a:lnTo>
                <a:lnTo>
                  <a:pt x="2106447" y="852957"/>
                </a:lnTo>
                <a:lnTo>
                  <a:pt x="2108314" y="852957"/>
                </a:lnTo>
                <a:lnTo>
                  <a:pt x="2109432" y="840257"/>
                </a:lnTo>
                <a:lnTo>
                  <a:pt x="2116912" y="840257"/>
                </a:lnTo>
                <a:lnTo>
                  <a:pt x="2119350" y="852957"/>
                </a:lnTo>
                <a:lnTo>
                  <a:pt x="2136698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148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2502" y="802157"/>
                </a:lnTo>
                <a:lnTo>
                  <a:pt x="2143658" y="789457"/>
                </a:lnTo>
                <a:lnTo>
                  <a:pt x="2148319" y="802157"/>
                </a:lnTo>
                <a:lnTo>
                  <a:pt x="2150643" y="802157"/>
                </a:lnTo>
                <a:lnTo>
                  <a:pt x="2148319" y="789457"/>
                </a:lnTo>
                <a:lnTo>
                  <a:pt x="2151215" y="789457"/>
                </a:lnTo>
                <a:lnTo>
                  <a:pt x="2169007" y="7767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38657"/>
                </a:lnTo>
                <a:lnTo>
                  <a:pt x="2260041" y="738657"/>
                </a:lnTo>
                <a:lnTo>
                  <a:pt x="2259939" y="725957"/>
                </a:lnTo>
                <a:lnTo>
                  <a:pt x="2260523" y="725957"/>
                </a:lnTo>
                <a:lnTo>
                  <a:pt x="2262276" y="738657"/>
                </a:lnTo>
                <a:lnTo>
                  <a:pt x="2273312" y="738657"/>
                </a:lnTo>
                <a:lnTo>
                  <a:pt x="2267280" y="725957"/>
                </a:lnTo>
                <a:lnTo>
                  <a:pt x="2274646" y="725957"/>
                </a:lnTo>
                <a:lnTo>
                  <a:pt x="2280869" y="738657"/>
                </a:lnTo>
                <a:lnTo>
                  <a:pt x="2276424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6228" y="713689"/>
                </a:lnTo>
                <a:lnTo>
                  <a:pt x="2289594" y="725957"/>
                </a:lnTo>
                <a:lnTo>
                  <a:pt x="2289213" y="713689"/>
                </a:lnTo>
                <a:lnTo>
                  <a:pt x="2289010" y="713257"/>
                </a:lnTo>
                <a:lnTo>
                  <a:pt x="2298306" y="713257"/>
                </a:lnTo>
                <a:lnTo>
                  <a:pt x="2290762" y="700557"/>
                </a:lnTo>
                <a:lnTo>
                  <a:pt x="2296350" y="700557"/>
                </a:lnTo>
                <a:lnTo>
                  <a:pt x="2298331" y="688225"/>
                </a:lnTo>
                <a:lnTo>
                  <a:pt x="2298357" y="687438"/>
                </a:lnTo>
                <a:lnTo>
                  <a:pt x="2294826" y="675157"/>
                </a:lnTo>
                <a:lnTo>
                  <a:pt x="2292502" y="675157"/>
                </a:lnTo>
                <a:lnTo>
                  <a:pt x="2290762" y="662457"/>
                </a:lnTo>
                <a:lnTo>
                  <a:pt x="2290762" y="675157"/>
                </a:lnTo>
                <a:lnTo>
                  <a:pt x="2285530" y="675157"/>
                </a:lnTo>
                <a:lnTo>
                  <a:pt x="2286685" y="662457"/>
                </a:lnTo>
                <a:lnTo>
                  <a:pt x="2287854" y="662457"/>
                </a:lnTo>
                <a:lnTo>
                  <a:pt x="2290762" y="675157"/>
                </a:lnTo>
                <a:lnTo>
                  <a:pt x="2290762" y="662457"/>
                </a:lnTo>
                <a:lnTo>
                  <a:pt x="2295715" y="675157"/>
                </a:lnTo>
                <a:lnTo>
                  <a:pt x="2299474" y="675157"/>
                </a:lnTo>
                <a:lnTo>
                  <a:pt x="2294242" y="662457"/>
                </a:lnTo>
                <a:lnTo>
                  <a:pt x="2303729" y="662457"/>
                </a:lnTo>
                <a:lnTo>
                  <a:pt x="2303767" y="675157"/>
                </a:lnTo>
                <a:lnTo>
                  <a:pt x="2309749" y="675157"/>
                </a:lnTo>
                <a:lnTo>
                  <a:pt x="2309799" y="687832"/>
                </a:lnTo>
                <a:lnTo>
                  <a:pt x="2325636" y="687832"/>
                </a:lnTo>
                <a:lnTo>
                  <a:pt x="2325535" y="687654"/>
                </a:lnTo>
                <a:lnTo>
                  <a:pt x="2325420" y="687438"/>
                </a:lnTo>
                <a:lnTo>
                  <a:pt x="2318664" y="675157"/>
                </a:lnTo>
                <a:lnTo>
                  <a:pt x="2325649" y="675157"/>
                </a:lnTo>
                <a:lnTo>
                  <a:pt x="2320988" y="662457"/>
                </a:lnTo>
                <a:lnTo>
                  <a:pt x="2334361" y="662457"/>
                </a:lnTo>
                <a:lnTo>
                  <a:pt x="2329586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8438" y="649757"/>
                </a:lnTo>
                <a:lnTo>
                  <a:pt x="2339886" y="649757"/>
                </a:lnTo>
                <a:lnTo>
                  <a:pt x="2336901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59952" y="624357"/>
                </a:lnTo>
                <a:lnTo>
                  <a:pt x="2364028" y="611606"/>
                </a:lnTo>
                <a:lnTo>
                  <a:pt x="2386088" y="611606"/>
                </a:lnTo>
                <a:lnTo>
                  <a:pt x="2379713" y="598957"/>
                </a:lnTo>
                <a:lnTo>
                  <a:pt x="2380297" y="598957"/>
                </a:lnTo>
                <a:lnTo>
                  <a:pt x="2380246" y="598678"/>
                </a:lnTo>
                <a:lnTo>
                  <a:pt x="2377973" y="586257"/>
                </a:lnTo>
                <a:lnTo>
                  <a:pt x="2384806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395994" y="560857"/>
                </a:lnTo>
                <a:lnTo>
                  <a:pt x="2402675" y="548157"/>
                </a:lnTo>
                <a:lnTo>
                  <a:pt x="2407983" y="548157"/>
                </a:lnTo>
                <a:lnTo>
                  <a:pt x="2414714" y="535457"/>
                </a:lnTo>
                <a:lnTo>
                  <a:pt x="2422461" y="535457"/>
                </a:lnTo>
                <a:lnTo>
                  <a:pt x="2425433" y="522719"/>
                </a:lnTo>
                <a:lnTo>
                  <a:pt x="2427186" y="522719"/>
                </a:lnTo>
                <a:lnTo>
                  <a:pt x="2420416" y="510057"/>
                </a:lnTo>
                <a:lnTo>
                  <a:pt x="2428341" y="522719"/>
                </a:lnTo>
                <a:lnTo>
                  <a:pt x="2447163" y="522719"/>
                </a:lnTo>
                <a:lnTo>
                  <a:pt x="2449487" y="510057"/>
                </a:lnTo>
                <a:lnTo>
                  <a:pt x="2452395" y="510057"/>
                </a:lnTo>
                <a:lnTo>
                  <a:pt x="2444572" y="497357"/>
                </a:lnTo>
                <a:lnTo>
                  <a:pt x="2445728" y="507644"/>
                </a:lnTo>
                <a:lnTo>
                  <a:pt x="2439606" y="497357"/>
                </a:lnTo>
                <a:lnTo>
                  <a:pt x="2444572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3444" y="484657"/>
                </a:lnTo>
                <a:lnTo>
                  <a:pt x="2464600" y="497357"/>
                </a:lnTo>
                <a:lnTo>
                  <a:pt x="2465019" y="484657"/>
                </a:lnTo>
                <a:lnTo>
                  <a:pt x="2468384" y="497357"/>
                </a:lnTo>
                <a:lnTo>
                  <a:pt x="2471305" y="497357"/>
                </a:lnTo>
                <a:lnTo>
                  <a:pt x="2470416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7676" y="459257"/>
                </a:lnTo>
                <a:lnTo>
                  <a:pt x="2488806" y="459257"/>
                </a:lnTo>
                <a:lnTo>
                  <a:pt x="2491930" y="446557"/>
                </a:lnTo>
                <a:lnTo>
                  <a:pt x="2486698" y="459257"/>
                </a:lnTo>
                <a:lnTo>
                  <a:pt x="2475649" y="446557"/>
                </a:lnTo>
                <a:lnTo>
                  <a:pt x="2491930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18676" y="408457"/>
                </a:lnTo>
                <a:lnTo>
                  <a:pt x="2521585" y="395757"/>
                </a:lnTo>
                <a:lnTo>
                  <a:pt x="2518676" y="395757"/>
                </a:lnTo>
                <a:lnTo>
                  <a:pt x="2514600" y="395757"/>
                </a:lnTo>
                <a:lnTo>
                  <a:pt x="2510536" y="383057"/>
                </a:lnTo>
                <a:lnTo>
                  <a:pt x="2518676" y="395757"/>
                </a:lnTo>
                <a:lnTo>
                  <a:pt x="2521585" y="383057"/>
                </a:lnTo>
                <a:lnTo>
                  <a:pt x="2525649" y="395757"/>
                </a:lnTo>
                <a:lnTo>
                  <a:pt x="2528557" y="383057"/>
                </a:lnTo>
                <a:lnTo>
                  <a:pt x="2529141" y="383057"/>
                </a:lnTo>
                <a:lnTo>
                  <a:pt x="2527973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2491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43" y="268757"/>
                </a:lnTo>
                <a:lnTo>
                  <a:pt x="2603563" y="268757"/>
                </a:lnTo>
                <a:lnTo>
                  <a:pt x="2609926" y="256057"/>
                </a:lnTo>
                <a:lnTo>
                  <a:pt x="2611691" y="256057"/>
                </a:lnTo>
                <a:lnTo>
                  <a:pt x="2609951" y="243357"/>
                </a:lnTo>
                <a:lnTo>
                  <a:pt x="2613444" y="243357"/>
                </a:lnTo>
                <a:lnTo>
                  <a:pt x="2614028" y="256057"/>
                </a:lnTo>
                <a:lnTo>
                  <a:pt x="2616568" y="256057"/>
                </a:lnTo>
                <a:lnTo>
                  <a:pt x="2623096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8557" y="230657"/>
                </a:lnTo>
                <a:lnTo>
                  <a:pt x="2625077" y="217957"/>
                </a:lnTo>
                <a:lnTo>
                  <a:pt x="2628557" y="217957"/>
                </a:lnTo>
                <a:lnTo>
                  <a:pt x="2632633" y="205257"/>
                </a:lnTo>
                <a:lnTo>
                  <a:pt x="2639606" y="192557"/>
                </a:lnTo>
                <a:lnTo>
                  <a:pt x="2651810" y="192557"/>
                </a:lnTo>
                <a:lnTo>
                  <a:pt x="2647746" y="179844"/>
                </a:lnTo>
                <a:lnTo>
                  <a:pt x="2651239" y="179844"/>
                </a:lnTo>
                <a:lnTo>
                  <a:pt x="2651201" y="179501"/>
                </a:lnTo>
                <a:lnTo>
                  <a:pt x="2649931" y="167157"/>
                </a:lnTo>
                <a:lnTo>
                  <a:pt x="2657627" y="167157"/>
                </a:lnTo>
                <a:lnTo>
                  <a:pt x="2650655" y="154444"/>
                </a:lnTo>
                <a:lnTo>
                  <a:pt x="2655417" y="154444"/>
                </a:lnTo>
                <a:lnTo>
                  <a:pt x="2657271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75077" y="129057"/>
                </a:lnTo>
                <a:lnTo>
                  <a:pt x="2666352" y="116357"/>
                </a:lnTo>
                <a:lnTo>
                  <a:pt x="2672969" y="116357"/>
                </a:lnTo>
                <a:lnTo>
                  <a:pt x="2672321" y="103657"/>
                </a:lnTo>
                <a:lnTo>
                  <a:pt x="2680017" y="103657"/>
                </a:lnTo>
                <a:lnTo>
                  <a:pt x="2678265" y="90919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59" y="90919"/>
                </a:lnTo>
                <a:lnTo>
                  <a:pt x="2691346" y="90919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84957" y="65557"/>
                </a:lnTo>
                <a:lnTo>
                  <a:pt x="2687866" y="52857"/>
                </a:lnTo>
                <a:lnTo>
                  <a:pt x="2691346" y="65557"/>
                </a:lnTo>
                <a:lnTo>
                  <a:pt x="2693682" y="65557"/>
                </a:lnTo>
                <a:lnTo>
                  <a:pt x="2693644" y="52857"/>
                </a:lnTo>
                <a:lnTo>
                  <a:pt x="2696006" y="52857"/>
                </a:lnTo>
                <a:lnTo>
                  <a:pt x="2697924" y="40157"/>
                </a:lnTo>
                <a:lnTo>
                  <a:pt x="2689136" y="40157"/>
                </a:lnTo>
                <a:lnTo>
                  <a:pt x="2682481" y="27457"/>
                </a:lnTo>
                <a:lnTo>
                  <a:pt x="2695422" y="27457"/>
                </a:lnTo>
                <a:lnTo>
                  <a:pt x="2697746" y="14757"/>
                </a:lnTo>
                <a:lnTo>
                  <a:pt x="2701531" y="14757"/>
                </a:lnTo>
                <a:lnTo>
                  <a:pt x="2703563" y="14757"/>
                </a:lnTo>
                <a:close/>
              </a:path>
              <a:path w="2706370" h="1272540">
                <a:moveTo>
                  <a:pt x="2705887" y="27457"/>
                </a:moveTo>
                <a:lnTo>
                  <a:pt x="2701531" y="14757"/>
                </a:lnTo>
                <a:lnTo>
                  <a:pt x="2702395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7355836" y="3171090"/>
            <a:ext cx="932180" cy="1874520"/>
          </a:xfrm>
          <a:custGeom>
            <a:avLst/>
            <a:gdLst/>
            <a:ahLst/>
            <a:cxnLst/>
            <a:rect l="l" t="t" r="r" b="b"/>
            <a:pathLst>
              <a:path w="932180" h="1874520">
                <a:moveTo>
                  <a:pt x="932163" y="272578"/>
                </a:moveTo>
                <a:lnTo>
                  <a:pt x="738944" y="272578"/>
                </a:lnTo>
                <a:lnTo>
                  <a:pt x="698016" y="258276"/>
                </a:lnTo>
                <a:lnTo>
                  <a:pt x="665804" y="229673"/>
                </a:lnTo>
                <a:lnTo>
                  <a:pt x="645725" y="186767"/>
                </a:lnTo>
                <a:lnTo>
                  <a:pt x="642161" y="143862"/>
                </a:lnTo>
                <a:lnTo>
                  <a:pt x="656899" y="100957"/>
                </a:lnTo>
                <a:lnTo>
                  <a:pt x="686251" y="65202"/>
                </a:lnTo>
                <a:lnTo>
                  <a:pt x="726530" y="43749"/>
                </a:lnTo>
                <a:lnTo>
                  <a:pt x="777138" y="29448"/>
                </a:lnTo>
                <a:lnTo>
                  <a:pt x="827779" y="22297"/>
                </a:lnTo>
                <a:lnTo>
                  <a:pt x="878453" y="7995"/>
                </a:lnTo>
                <a:lnTo>
                  <a:pt x="929166" y="844"/>
                </a:lnTo>
                <a:lnTo>
                  <a:pt x="932163" y="0"/>
                </a:lnTo>
                <a:lnTo>
                  <a:pt x="932163" y="236719"/>
                </a:lnTo>
                <a:lnTo>
                  <a:pt x="931804" y="236719"/>
                </a:lnTo>
                <a:lnTo>
                  <a:pt x="882665" y="251125"/>
                </a:lnTo>
                <a:lnTo>
                  <a:pt x="785168" y="265427"/>
                </a:lnTo>
                <a:lnTo>
                  <a:pt x="932163" y="265427"/>
                </a:lnTo>
                <a:lnTo>
                  <a:pt x="932163" y="272578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2347" y="765990"/>
                </a:lnTo>
                <a:lnTo>
                  <a:pt x="141252" y="758839"/>
                </a:lnTo>
                <a:lnTo>
                  <a:pt x="106727" y="737386"/>
                </a:lnTo>
                <a:lnTo>
                  <a:pt x="81587" y="708783"/>
                </a:lnTo>
                <a:lnTo>
                  <a:pt x="68648" y="665877"/>
                </a:lnTo>
                <a:lnTo>
                  <a:pt x="70648" y="630123"/>
                </a:lnTo>
                <a:lnTo>
                  <a:pt x="86257" y="587217"/>
                </a:lnTo>
                <a:lnTo>
                  <a:pt x="113799" y="558614"/>
                </a:lnTo>
                <a:lnTo>
                  <a:pt x="151598" y="537161"/>
                </a:lnTo>
                <a:lnTo>
                  <a:pt x="932163" y="369775"/>
                </a:lnTo>
                <a:lnTo>
                  <a:pt x="932163" y="537161"/>
                </a:lnTo>
                <a:lnTo>
                  <a:pt x="184493" y="537161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4493" y="537161"/>
                </a:lnTo>
                <a:lnTo>
                  <a:pt x="932163" y="537161"/>
                </a:lnTo>
                <a:lnTo>
                  <a:pt x="932163" y="611417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932163" y="773141"/>
                </a:moveTo>
                <a:lnTo>
                  <a:pt x="486707" y="773141"/>
                </a:lnTo>
                <a:lnTo>
                  <a:pt x="385254" y="765990"/>
                </a:lnTo>
                <a:lnTo>
                  <a:pt x="215241" y="765990"/>
                </a:lnTo>
                <a:lnTo>
                  <a:pt x="932163" y="611417"/>
                </a:lnTo>
                <a:lnTo>
                  <a:pt x="932163" y="773141"/>
                </a:lnTo>
                <a:close/>
              </a:path>
              <a:path w="932180" h="1874520">
                <a:moveTo>
                  <a:pt x="932163" y="1430827"/>
                </a:moveTo>
                <a:lnTo>
                  <a:pt x="234429" y="1330910"/>
                </a:lnTo>
                <a:lnTo>
                  <a:pt x="184638" y="1316608"/>
                </a:lnTo>
                <a:lnTo>
                  <a:pt x="85095" y="1302307"/>
                </a:lnTo>
                <a:lnTo>
                  <a:pt x="50681" y="1288005"/>
                </a:lnTo>
                <a:lnTo>
                  <a:pt x="24313" y="1259401"/>
                </a:lnTo>
                <a:lnTo>
                  <a:pt x="7061" y="1230798"/>
                </a:lnTo>
                <a:lnTo>
                  <a:pt x="0" y="1187892"/>
                </a:lnTo>
                <a:lnTo>
                  <a:pt x="5754" y="1152138"/>
                </a:lnTo>
                <a:lnTo>
                  <a:pt x="51586" y="1094931"/>
                </a:lnTo>
                <a:lnTo>
                  <a:pt x="237000" y="1037724"/>
                </a:lnTo>
                <a:lnTo>
                  <a:pt x="287730" y="1030573"/>
                </a:lnTo>
                <a:lnTo>
                  <a:pt x="389342" y="1001969"/>
                </a:lnTo>
                <a:lnTo>
                  <a:pt x="440226" y="994818"/>
                </a:lnTo>
                <a:lnTo>
                  <a:pt x="542162" y="966215"/>
                </a:lnTo>
                <a:lnTo>
                  <a:pt x="593215" y="959064"/>
                </a:lnTo>
                <a:lnTo>
                  <a:pt x="644328" y="944762"/>
                </a:lnTo>
                <a:lnTo>
                  <a:pt x="695502" y="937611"/>
                </a:lnTo>
                <a:lnTo>
                  <a:pt x="746739" y="923309"/>
                </a:lnTo>
                <a:lnTo>
                  <a:pt x="798039" y="916158"/>
                </a:lnTo>
                <a:lnTo>
                  <a:pt x="847654" y="901857"/>
                </a:lnTo>
                <a:lnTo>
                  <a:pt x="932163" y="889692"/>
                </a:lnTo>
                <a:lnTo>
                  <a:pt x="932163" y="1080629"/>
                </a:lnTo>
                <a:lnTo>
                  <a:pt x="147308" y="1080629"/>
                </a:lnTo>
                <a:lnTo>
                  <a:pt x="147308" y="1302307"/>
                </a:lnTo>
                <a:lnTo>
                  <a:pt x="932163" y="1302307"/>
                </a:lnTo>
                <a:lnTo>
                  <a:pt x="932163" y="1430827"/>
                </a:lnTo>
                <a:close/>
              </a:path>
              <a:path w="932180" h="1874520">
                <a:moveTo>
                  <a:pt x="147308" y="1302307"/>
                </a:moveTo>
                <a:lnTo>
                  <a:pt x="147308" y="1080629"/>
                </a:lnTo>
                <a:lnTo>
                  <a:pt x="396517" y="1116383"/>
                </a:lnTo>
                <a:lnTo>
                  <a:pt x="446393" y="1130685"/>
                </a:lnTo>
                <a:lnTo>
                  <a:pt x="713026" y="1168922"/>
                </a:lnTo>
                <a:lnTo>
                  <a:pt x="696619" y="1173591"/>
                </a:lnTo>
                <a:lnTo>
                  <a:pt x="646406" y="1180742"/>
                </a:lnTo>
                <a:lnTo>
                  <a:pt x="596242" y="1195043"/>
                </a:lnTo>
                <a:lnTo>
                  <a:pt x="546130" y="1202194"/>
                </a:lnTo>
                <a:lnTo>
                  <a:pt x="496070" y="1216496"/>
                </a:lnTo>
                <a:lnTo>
                  <a:pt x="446066" y="1223647"/>
                </a:lnTo>
                <a:lnTo>
                  <a:pt x="346231" y="1252250"/>
                </a:lnTo>
                <a:lnTo>
                  <a:pt x="296404" y="1259401"/>
                </a:lnTo>
                <a:lnTo>
                  <a:pt x="147308" y="1302307"/>
                </a:lnTo>
                <a:close/>
              </a:path>
              <a:path w="932180" h="1874520">
                <a:moveTo>
                  <a:pt x="713026" y="1168922"/>
                </a:moveTo>
                <a:lnTo>
                  <a:pt x="446393" y="1130685"/>
                </a:lnTo>
                <a:lnTo>
                  <a:pt x="396517" y="1116383"/>
                </a:lnTo>
                <a:lnTo>
                  <a:pt x="147308" y="1080629"/>
                </a:lnTo>
                <a:lnTo>
                  <a:pt x="932163" y="1080629"/>
                </a:lnTo>
                <a:lnTo>
                  <a:pt x="932163" y="1120977"/>
                </a:lnTo>
                <a:lnTo>
                  <a:pt x="897929" y="1130685"/>
                </a:lnTo>
                <a:lnTo>
                  <a:pt x="847537" y="1137836"/>
                </a:lnTo>
                <a:lnTo>
                  <a:pt x="797187" y="1152138"/>
                </a:lnTo>
                <a:lnTo>
                  <a:pt x="746880" y="1159289"/>
                </a:lnTo>
                <a:lnTo>
                  <a:pt x="713026" y="1168922"/>
                </a:lnTo>
                <a:close/>
              </a:path>
              <a:path w="932180" h="1874520">
                <a:moveTo>
                  <a:pt x="932163" y="1302307"/>
                </a:moveTo>
                <a:lnTo>
                  <a:pt x="147308" y="1302307"/>
                </a:lnTo>
                <a:lnTo>
                  <a:pt x="296404" y="1259401"/>
                </a:lnTo>
                <a:lnTo>
                  <a:pt x="346231" y="1252250"/>
                </a:lnTo>
                <a:lnTo>
                  <a:pt x="446066" y="1223647"/>
                </a:lnTo>
                <a:lnTo>
                  <a:pt x="496070" y="1216496"/>
                </a:lnTo>
                <a:lnTo>
                  <a:pt x="546130" y="1202194"/>
                </a:lnTo>
                <a:lnTo>
                  <a:pt x="596242" y="1195043"/>
                </a:lnTo>
                <a:lnTo>
                  <a:pt x="646406" y="1180742"/>
                </a:lnTo>
                <a:lnTo>
                  <a:pt x="696619" y="1173591"/>
                </a:lnTo>
                <a:lnTo>
                  <a:pt x="713026" y="1168922"/>
                </a:lnTo>
                <a:lnTo>
                  <a:pt x="932163" y="1200460"/>
                </a:lnTo>
                <a:lnTo>
                  <a:pt x="932163" y="1302307"/>
                </a:lnTo>
                <a:close/>
              </a:path>
              <a:path w="932180" h="1874520">
                <a:moveTo>
                  <a:pt x="643580" y="1874378"/>
                </a:moveTo>
                <a:lnTo>
                  <a:pt x="597412" y="1874378"/>
                </a:lnTo>
                <a:lnTo>
                  <a:pt x="556339" y="1867227"/>
                </a:lnTo>
                <a:lnTo>
                  <a:pt x="523311" y="1838624"/>
                </a:lnTo>
                <a:lnTo>
                  <a:pt x="501277" y="1795718"/>
                </a:lnTo>
                <a:lnTo>
                  <a:pt x="497713" y="1752813"/>
                </a:lnTo>
                <a:lnTo>
                  <a:pt x="512450" y="1709908"/>
                </a:lnTo>
                <a:lnTo>
                  <a:pt x="541803" y="1674153"/>
                </a:lnTo>
                <a:lnTo>
                  <a:pt x="582082" y="1652700"/>
                </a:lnTo>
                <a:lnTo>
                  <a:pt x="632260" y="1645550"/>
                </a:lnTo>
                <a:lnTo>
                  <a:pt x="682496" y="1631248"/>
                </a:lnTo>
                <a:lnTo>
                  <a:pt x="783112" y="1616946"/>
                </a:lnTo>
                <a:lnTo>
                  <a:pt x="833474" y="1602644"/>
                </a:lnTo>
                <a:lnTo>
                  <a:pt x="932163" y="1588641"/>
                </a:lnTo>
                <a:lnTo>
                  <a:pt x="932163" y="1818427"/>
                </a:lnTo>
                <a:lnTo>
                  <a:pt x="891243" y="1824322"/>
                </a:lnTo>
                <a:lnTo>
                  <a:pt x="841656" y="1838624"/>
                </a:lnTo>
                <a:lnTo>
                  <a:pt x="742563" y="1852926"/>
                </a:lnTo>
                <a:lnTo>
                  <a:pt x="693058" y="1867227"/>
                </a:lnTo>
                <a:lnTo>
                  <a:pt x="643580" y="1874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6" name="object 16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49" y="9119061"/>
            <a:ext cx="2136229" cy="1167130"/>
          </a:xfrm>
          <a:prstGeom prst="rect">
            <a:avLst/>
          </a:prstGeom>
        </p:spPr>
      </p:pic>
      <p:sp>
        <p:nvSpPr>
          <p:cNvPr id="167" name="object 167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565774" y="25399"/>
                </a:moveTo>
                <a:lnTo>
                  <a:pt x="440724" y="25399"/>
                </a:lnTo>
                <a:lnTo>
                  <a:pt x="442213" y="0"/>
                </a:lnTo>
                <a:lnTo>
                  <a:pt x="506288" y="0"/>
                </a:lnTo>
                <a:lnTo>
                  <a:pt x="565774" y="25399"/>
                </a:lnTo>
                <a:close/>
              </a:path>
              <a:path w="1287780" h="2679700">
                <a:moveTo>
                  <a:pt x="617505" y="190499"/>
                </a:moveTo>
                <a:lnTo>
                  <a:pt x="606464" y="177799"/>
                </a:lnTo>
                <a:lnTo>
                  <a:pt x="596912" y="177799"/>
                </a:lnTo>
                <a:lnTo>
                  <a:pt x="589593" y="1650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01599"/>
                </a:lnTo>
                <a:lnTo>
                  <a:pt x="475460" y="63499"/>
                </a:lnTo>
                <a:lnTo>
                  <a:pt x="446679" y="38099"/>
                </a:lnTo>
                <a:lnTo>
                  <a:pt x="442213" y="25399"/>
                </a:lnTo>
                <a:lnTo>
                  <a:pt x="565774" y="25399"/>
                </a:lnTo>
                <a:lnTo>
                  <a:pt x="558441" y="0"/>
                </a:lnTo>
                <a:lnTo>
                  <a:pt x="613412" y="0"/>
                </a:lnTo>
                <a:lnTo>
                  <a:pt x="619366" y="25399"/>
                </a:lnTo>
                <a:lnTo>
                  <a:pt x="631276" y="380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14299"/>
                </a:lnTo>
                <a:lnTo>
                  <a:pt x="635246" y="126999"/>
                </a:lnTo>
                <a:lnTo>
                  <a:pt x="625569" y="152399"/>
                </a:lnTo>
                <a:lnTo>
                  <a:pt x="629291" y="177799"/>
                </a:lnTo>
                <a:lnTo>
                  <a:pt x="617505" y="1904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25399"/>
                </a:lnTo>
                <a:lnTo>
                  <a:pt x="682511" y="380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6788" y="241299"/>
                </a:moveTo>
                <a:lnTo>
                  <a:pt x="716627" y="241299"/>
                </a:lnTo>
                <a:lnTo>
                  <a:pt x="740446" y="215899"/>
                </a:lnTo>
                <a:lnTo>
                  <a:pt x="731514" y="215899"/>
                </a:lnTo>
                <a:lnTo>
                  <a:pt x="724567" y="190499"/>
                </a:lnTo>
                <a:lnTo>
                  <a:pt x="629291" y="190499"/>
                </a:lnTo>
                <a:lnTo>
                  <a:pt x="700748" y="152399"/>
                </a:lnTo>
                <a:lnTo>
                  <a:pt x="676929" y="1015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77799"/>
                </a:lnTo>
                <a:lnTo>
                  <a:pt x="808082" y="190499"/>
                </a:lnTo>
                <a:lnTo>
                  <a:pt x="827658" y="215899"/>
                </a:lnTo>
                <a:lnTo>
                  <a:pt x="846788" y="241299"/>
                </a:lnTo>
                <a:close/>
              </a:path>
              <a:path w="1287780" h="2679700">
                <a:moveTo>
                  <a:pt x="843662" y="609599"/>
                </a:moveTo>
                <a:lnTo>
                  <a:pt x="818630" y="571499"/>
                </a:lnTo>
                <a:lnTo>
                  <a:pt x="791613" y="5333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68299"/>
                </a:lnTo>
                <a:lnTo>
                  <a:pt x="641200" y="317499"/>
                </a:lnTo>
                <a:lnTo>
                  <a:pt x="623336" y="304799"/>
                </a:lnTo>
                <a:lnTo>
                  <a:pt x="605472" y="2793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190499"/>
                </a:lnTo>
                <a:lnTo>
                  <a:pt x="724567" y="190499"/>
                </a:lnTo>
                <a:lnTo>
                  <a:pt x="718612" y="215899"/>
                </a:lnTo>
                <a:lnTo>
                  <a:pt x="706703" y="215899"/>
                </a:lnTo>
                <a:lnTo>
                  <a:pt x="700748" y="228599"/>
                </a:lnTo>
                <a:lnTo>
                  <a:pt x="708688" y="241299"/>
                </a:lnTo>
                <a:lnTo>
                  <a:pt x="846788" y="241299"/>
                </a:lnTo>
                <a:lnTo>
                  <a:pt x="859541" y="253999"/>
                </a:lnTo>
                <a:lnTo>
                  <a:pt x="780144" y="2793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29592" y="355599"/>
                </a:lnTo>
                <a:lnTo>
                  <a:pt x="935960" y="368299"/>
                </a:lnTo>
                <a:lnTo>
                  <a:pt x="935671" y="380999"/>
                </a:lnTo>
                <a:lnTo>
                  <a:pt x="843662" y="380999"/>
                </a:lnTo>
                <a:lnTo>
                  <a:pt x="915119" y="507999"/>
                </a:lnTo>
                <a:lnTo>
                  <a:pt x="1037253" y="507999"/>
                </a:lnTo>
                <a:lnTo>
                  <a:pt x="1064235" y="533399"/>
                </a:lnTo>
                <a:lnTo>
                  <a:pt x="1089791" y="571499"/>
                </a:lnTo>
                <a:lnTo>
                  <a:pt x="1101732" y="584199"/>
                </a:lnTo>
                <a:lnTo>
                  <a:pt x="907179" y="584199"/>
                </a:lnTo>
                <a:lnTo>
                  <a:pt x="843662" y="609599"/>
                </a:lnTo>
                <a:close/>
              </a:path>
              <a:path w="1287780" h="2679700">
                <a:moveTo>
                  <a:pt x="929592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26408" y="342899"/>
                </a:lnTo>
                <a:lnTo>
                  <a:pt x="929592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671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28259" y="507999"/>
                </a:moveTo>
                <a:lnTo>
                  <a:pt x="915119" y="5079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close/>
              </a:path>
              <a:path w="1287780" h="2679700">
                <a:moveTo>
                  <a:pt x="430799" y="1320799"/>
                </a:moveTo>
                <a:lnTo>
                  <a:pt x="269029" y="1320799"/>
                </a:lnTo>
                <a:lnTo>
                  <a:pt x="113213" y="1282699"/>
                </a:lnTo>
                <a:lnTo>
                  <a:pt x="89270" y="1282699"/>
                </a:lnTo>
                <a:lnTo>
                  <a:pt x="64583" y="1269999"/>
                </a:lnTo>
                <a:lnTo>
                  <a:pt x="9998" y="1269999"/>
                </a:lnTo>
                <a:lnTo>
                  <a:pt x="0" y="1231899"/>
                </a:lnTo>
                <a:lnTo>
                  <a:pt x="1470" y="1181099"/>
                </a:lnTo>
                <a:lnTo>
                  <a:pt x="13967" y="1142999"/>
                </a:lnTo>
                <a:lnTo>
                  <a:pt x="37051" y="11175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28699"/>
                </a:lnTo>
                <a:lnTo>
                  <a:pt x="848996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990599"/>
                </a:lnTo>
                <a:lnTo>
                  <a:pt x="994515" y="800099"/>
                </a:lnTo>
                <a:lnTo>
                  <a:pt x="1042153" y="736599"/>
                </a:lnTo>
                <a:lnTo>
                  <a:pt x="883360" y="660399"/>
                </a:lnTo>
                <a:lnTo>
                  <a:pt x="907179" y="584199"/>
                </a:lnTo>
                <a:lnTo>
                  <a:pt x="1101732" y="584199"/>
                </a:lnTo>
                <a:lnTo>
                  <a:pt x="1113674" y="596899"/>
                </a:lnTo>
                <a:lnTo>
                  <a:pt x="1143654" y="622299"/>
                </a:lnTo>
                <a:lnTo>
                  <a:pt x="1174396" y="660399"/>
                </a:lnTo>
                <a:lnTo>
                  <a:pt x="1200565" y="673099"/>
                </a:lnTo>
                <a:lnTo>
                  <a:pt x="1216825" y="723899"/>
                </a:lnTo>
                <a:lnTo>
                  <a:pt x="1205536" y="736599"/>
                </a:lnTo>
                <a:lnTo>
                  <a:pt x="1192014" y="774699"/>
                </a:lnTo>
                <a:lnTo>
                  <a:pt x="1188913" y="8000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76299"/>
                </a:lnTo>
                <a:lnTo>
                  <a:pt x="1216825" y="8762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66799"/>
                </a:lnTo>
                <a:lnTo>
                  <a:pt x="819843" y="1066799"/>
                </a:lnTo>
                <a:lnTo>
                  <a:pt x="843662" y="1142999"/>
                </a:lnTo>
                <a:lnTo>
                  <a:pt x="1287600" y="11429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1937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877773" y="1295399"/>
                </a:lnTo>
                <a:lnTo>
                  <a:pt x="681487" y="1308099"/>
                </a:lnTo>
                <a:lnTo>
                  <a:pt x="481819" y="1308099"/>
                </a:lnTo>
                <a:lnTo>
                  <a:pt x="430799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72403" y="888999"/>
                </a:lnTo>
                <a:lnTo>
                  <a:pt x="1216825" y="876299"/>
                </a:lnTo>
                <a:lnTo>
                  <a:pt x="1287600" y="8762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362051" y="1079499"/>
                </a:lnTo>
                <a:lnTo>
                  <a:pt x="411957" y="1079499"/>
                </a:lnTo>
                <a:lnTo>
                  <a:pt x="462558" y="1066799"/>
                </a:lnTo>
                <a:lnTo>
                  <a:pt x="510260" y="1066799"/>
                </a:lnTo>
                <a:lnTo>
                  <a:pt x="558342" y="1054099"/>
                </a:lnTo>
                <a:lnTo>
                  <a:pt x="607187" y="1054099"/>
                </a:lnTo>
                <a:lnTo>
                  <a:pt x="708687" y="10413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42999"/>
                </a:moveTo>
                <a:lnTo>
                  <a:pt x="843662" y="1142999"/>
                </a:lnTo>
                <a:lnTo>
                  <a:pt x="891300" y="1104899"/>
                </a:lnTo>
                <a:lnTo>
                  <a:pt x="819843" y="1066799"/>
                </a:lnTo>
                <a:lnTo>
                  <a:pt x="1287600" y="10667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42999"/>
                </a:lnTo>
                <a:close/>
              </a:path>
              <a:path w="1287780" h="2679700">
                <a:moveTo>
                  <a:pt x="1287600" y="1142999"/>
                </a:moveTo>
                <a:lnTo>
                  <a:pt x="1232705" y="11429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429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689099"/>
                </a:moveTo>
                <a:lnTo>
                  <a:pt x="1026274" y="16890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62099"/>
                </a:lnTo>
                <a:lnTo>
                  <a:pt x="1042153" y="1523999"/>
                </a:lnTo>
                <a:lnTo>
                  <a:pt x="1061258" y="1498599"/>
                </a:lnTo>
                <a:lnTo>
                  <a:pt x="1102321" y="1422399"/>
                </a:lnTo>
                <a:lnTo>
                  <a:pt x="1126512" y="13715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73199"/>
                </a:lnTo>
                <a:lnTo>
                  <a:pt x="1287600" y="1498599"/>
                </a:lnTo>
                <a:lnTo>
                  <a:pt x="1161248" y="1498599"/>
                </a:lnTo>
                <a:lnTo>
                  <a:pt x="1139042" y="15112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62099"/>
                </a:lnTo>
                <a:lnTo>
                  <a:pt x="1185067" y="1562099"/>
                </a:lnTo>
                <a:lnTo>
                  <a:pt x="1224765" y="1574799"/>
                </a:lnTo>
                <a:lnTo>
                  <a:pt x="1205710" y="1676399"/>
                </a:lnTo>
                <a:lnTo>
                  <a:pt x="1058032" y="1676399"/>
                </a:lnTo>
                <a:lnTo>
                  <a:pt x="1089791" y="1689099"/>
                </a:lnTo>
                <a:close/>
              </a:path>
              <a:path w="1287780" h="2679700">
                <a:moveTo>
                  <a:pt x="1185067" y="1562099"/>
                </a:moveTo>
                <a:lnTo>
                  <a:pt x="1097731" y="1562099"/>
                </a:lnTo>
                <a:lnTo>
                  <a:pt x="1114354" y="1549399"/>
                </a:lnTo>
                <a:lnTo>
                  <a:pt x="1162489" y="1549399"/>
                </a:lnTo>
                <a:lnTo>
                  <a:pt x="1161248" y="1498599"/>
                </a:lnTo>
                <a:lnTo>
                  <a:pt x="1287600" y="14985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16762" y="1549399"/>
                </a:lnTo>
                <a:lnTo>
                  <a:pt x="1185067" y="1562099"/>
                </a:lnTo>
                <a:close/>
              </a:path>
              <a:path w="1287780" h="2679700">
                <a:moveTo>
                  <a:pt x="454618" y="26542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03499"/>
                </a:lnTo>
                <a:lnTo>
                  <a:pt x="414383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4891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494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55799"/>
                </a:lnTo>
                <a:lnTo>
                  <a:pt x="772205" y="19303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76399"/>
                </a:lnTo>
                <a:lnTo>
                  <a:pt x="947001" y="16509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689099"/>
                </a:lnTo>
                <a:lnTo>
                  <a:pt x="1089791" y="1689099"/>
                </a:lnTo>
                <a:lnTo>
                  <a:pt x="1119817" y="1713114"/>
                </a:lnTo>
                <a:lnTo>
                  <a:pt x="1120061" y="1714499"/>
                </a:lnTo>
                <a:lnTo>
                  <a:pt x="1167823" y="1714499"/>
                </a:lnTo>
                <a:lnTo>
                  <a:pt x="1164226" y="1739899"/>
                </a:lnTo>
                <a:lnTo>
                  <a:pt x="1159139" y="1752599"/>
                </a:lnTo>
                <a:lnTo>
                  <a:pt x="1153309" y="1777999"/>
                </a:lnTo>
                <a:lnTo>
                  <a:pt x="1126760" y="1828799"/>
                </a:lnTo>
                <a:lnTo>
                  <a:pt x="1101701" y="1879599"/>
                </a:lnTo>
                <a:lnTo>
                  <a:pt x="1070686" y="1917699"/>
                </a:lnTo>
                <a:lnTo>
                  <a:pt x="1026274" y="1943099"/>
                </a:lnTo>
                <a:lnTo>
                  <a:pt x="1015729" y="1955799"/>
                </a:lnTo>
                <a:lnTo>
                  <a:pt x="1007417" y="1968499"/>
                </a:lnTo>
                <a:lnTo>
                  <a:pt x="1000594" y="1993899"/>
                </a:lnTo>
                <a:lnTo>
                  <a:pt x="994515" y="2006599"/>
                </a:lnTo>
                <a:lnTo>
                  <a:pt x="974418" y="2057399"/>
                </a:lnTo>
                <a:lnTo>
                  <a:pt x="946877" y="2095499"/>
                </a:lnTo>
                <a:lnTo>
                  <a:pt x="907427" y="21208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85999"/>
                </a:lnTo>
                <a:lnTo>
                  <a:pt x="819843" y="22859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12999"/>
                </a:lnTo>
                <a:lnTo>
                  <a:pt x="716627" y="24637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65399"/>
                </a:lnTo>
                <a:lnTo>
                  <a:pt x="581653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03499"/>
                </a:lnTo>
                <a:lnTo>
                  <a:pt x="587608" y="2616199"/>
                </a:lnTo>
                <a:lnTo>
                  <a:pt x="478437" y="2616199"/>
                </a:lnTo>
                <a:lnTo>
                  <a:pt x="454618" y="2654299"/>
                </a:lnTo>
                <a:close/>
              </a:path>
              <a:path w="1287780" h="2679700">
                <a:moveTo>
                  <a:pt x="1167823" y="1714499"/>
                </a:moveTo>
                <a:lnTo>
                  <a:pt x="1121550" y="1714499"/>
                </a:lnTo>
                <a:lnTo>
                  <a:pt x="1119817" y="1713114"/>
                </a:lnTo>
                <a:lnTo>
                  <a:pt x="1115595" y="1689099"/>
                </a:lnTo>
                <a:lnTo>
                  <a:pt x="1108152" y="1676399"/>
                </a:lnTo>
                <a:lnTo>
                  <a:pt x="1205710" y="1676399"/>
                </a:lnTo>
                <a:lnTo>
                  <a:pt x="1200946" y="1689099"/>
                </a:lnTo>
                <a:lnTo>
                  <a:pt x="1169188" y="1689099"/>
                </a:lnTo>
                <a:lnTo>
                  <a:pt x="1167898" y="1713114"/>
                </a:lnTo>
                <a:lnTo>
                  <a:pt x="1167823" y="1714499"/>
                </a:lnTo>
                <a:close/>
              </a:path>
              <a:path w="1287780" h="2679700">
                <a:moveTo>
                  <a:pt x="1121550" y="1714499"/>
                </a:moveTo>
                <a:lnTo>
                  <a:pt x="1120061" y="1714499"/>
                </a:lnTo>
                <a:lnTo>
                  <a:pt x="1119817" y="1713114"/>
                </a:lnTo>
                <a:lnTo>
                  <a:pt x="1121550" y="17144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 txBox="1"/>
          <p:nvPr/>
        </p:nvSpPr>
        <p:spPr>
          <a:xfrm>
            <a:off x="4097136" y="2421234"/>
            <a:ext cx="10093960" cy="3860165"/>
          </a:xfrm>
          <a:prstGeom prst="rect">
            <a:avLst/>
          </a:prstGeom>
        </p:spPr>
        <p:txBody>
          <a:bodyPr wrap="square" lIns="0" tIns="628650" rIns="0" bIns="0" rtlCol="0" vert="horz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dirty="0" sz="14600" spc="165" b="1">
                <a:latin typeface="Trebuchet MS"/>
                <a:cs typeface="Trebuchet MS"/>
              </a:rPr>
              <a:t>Thank</a:t>
            </a:r>
            <a:r>
              <a:rPr dirty="0" sz="14600" spc="-930" b="1">
                <a:latin typeface="Trebuchet MS"/>
                <a:cs typeface="Trebuchet MS"/>
              </a:rPr>
              <a:t> </a:t>
            </a:r>
            <a:r>
              <a:rPr dirty="0" sz="14600" spc="505" b="1">
                <a:latin typeface="Trebuchet MS"/>
                <a:cs typeface="Trebuchet MS"/>
              </a:rPr>
              <a:t>you</a:t>
            </a:r>
            <a:r>
              <a:rPr dirty="0" sz="14600" spc="505" b="1">
                <a:latin typeface="Trebuchet MS"/>
                <a:cs typeface="Trebuchet MS"/>
              </a:rPr>
              <a:t> </a:t>
            </a:r>
            <a:r>
              <a:rPr dirty="0" sz="14600" spc="245" b="1">
                <a:latin typeface="Trebuchet MS"/>
                <a:cs typeface="Trebuchet MS"/>
              </a:rPr>
              <a:t>very</a:t>
            </a:r>
            <a:r>
              <a:rPr dirty="0" sz="14600" spc="-919" b="1">
                <a:latin typeface="Trebuchet MS"/>
                <a:cs typeface="Trebuchet MS"/>
              </a:rPr>
              <a:t> </a:t>
            </a:r>
            <a:r>
              <a:rPr dirty="0" sz="14600" spc="285" b="1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788" rIns="0" bIns="0" rtlCol="0" vert="horz">
            <a:spAutoFit/>
          </a:bodyPr>
          <a:lstStyle/>
          <a:p>
            <a:pPr marL="1373505">
              <a:lnSpc>
                <a:spcPct val="100000"/>
              </a:lnSpc>
              <a:spcBef>
                <a:spcPts val="100"/>
              </a:spcBef>
            </a:pPr>
            <a:r>
              <a:rPr dirty="0" sz="9000" spc="185"/>
              <a:t>Problem</a:t>
            </a:r>
            <a:r>
              <a:rPr dirty="0" sz="9000" spc="-550"/>
              <a:t> </a:t>
            </a:r>
            <a:r>
              <a:rPr dirty="0" sz="9000" spc="125"/>
              <a:t>Overview</a:t>
            </a:r>
            <a:endParaRPr sz="9000"/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4308361"/>
            <a:ext cx="144413" cy="14441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5463668"/>
            <a:ext cx="144413" cy="14441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6618976"/>
            <a:ext cx="144413" cy="14441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176719" y="4025187"/>
            <a:ext cx="14966315" cy="349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3300" spc="-20">
                <a:latin typeface="Tahoma"/>
                <a:cs typeface="Tahoma"/>
              </a:rPr>
              <a:t>Toxicity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in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 spc="65">
                <a:latin typeface="Tahoma"/>
                <a:cs typeface="Tahoma"/>
              </a:rPr>
              <a:t>online</a:t>
            </a:r>
            <a:r>
              <a:rPr dirty="0" sz="3300" spc="-105">
                <a:latin typeface="Tahoma"/>
                <a:cs typeface="Tahoma"/>
              </a:rPr>
              <a:t> </a:t>
            </a:r>
            <a:r>
              <a:rPr dirty="0" sz="3300" spc="80">
                <a:latin typeface="Tahoma"/>
                <a:cs typeface="Tahoma"/>
              </a:rPr>
              <a:t>comments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can</a:t>
            </a:r>
            <a:r>
              <a:rPr dirty="0" sz="3300" spc="-10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manifest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in</a:t>
            </a:r>
            <a:r>
              <a:rPr dirty="0" sz="3300" spc="-105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subtle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 spc="70">
                <a:latin typeface="Tahoma"/>
                <a:cs typeface="Tahoma"/>
              </a:rPr>
              <a:t>forms</a:t>
            </a:r>
            <a:r>
              <a:rPr dirty="0" sz="3300" spc="-105">
                <a:latin typeface="Tahoma"/>
                <a:cs typeface="Tahoma"/>
              </a:rPr>
              <a:t> </a:t>
            </a:r>
            <a:r>
              <a:rPr dirty="0" sz="3300" spc="-200">
                <a:latin typeface="Tahoma"/>
                <a:cs typeface="Tahoma"/>
              </a:rPr>
              <a:t>(e.g.,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sarcasm,</a:t>
            </a:r>
            <a:r>
              <a:rPr dirty="0" sz="3300" spc="-110">
                <a:latin typeface="Tahoma"/>
                <a:cs typeface="Tahoma"/>
              </a:rPr>
              <a:t> </a:t>
            </a:r>
            <a:r>
              <a:rPr dirty="0" sz="3300" spc="35">
                <a:latin typeface="Tahoma"/>
                <a:cs typeface="Tahoma"/>
              </a:rPr>
              <a:t>indirect </a:t>
            </a:r>
            <a:r>
              <a:rPr dirty="0" sz="3300" spc="-10">
                <a:latin typeface="Tahoma"/>
                <a:cs typeface="Tahoma"/>
              </a:rPr>
              <a:t>insults).</a:t>
            </a:r>
            <a:endParaRPr sz="3300">
              <a:latin typeface="Tahoma"/>
              <a:cs typeface="Tahoma"/>
            </a:endParaRPr>
          </a:p>
          <a:p>
            <a:pPr marL="12700" marR="420370">
              <a:lnSpc>
                <a:spcPts val="4550"/>
              </a:lnSpc>
              <a:spcBef>
                <a:spcPts val="250"/>
              </a:spcBef>
            </a:pPr>
            <a:r>
              <a:rPr dirty="0" sz="3300" spc="70">
                <a:latin typeface="Tahoma"/>
                <a:cs typeface="Tahoma"/>
              </a:rPr>
              <a:t>Current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detection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85">
                <a:latin typeface="Tahoma"/>
                <a:cs typeface="Tahoma"/>
              </a:rPr>
              <a:t>methods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often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miss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45">
                <a:latin typeface="Tahoma"/>
                <a:cs typeface="Tahoma"/>
              </a:rPr>
              <a:t>indirect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-30">
                <a:latin typeface="Tahoma"/>
                <a:cs typeface="Tahoma"/>
              </a:rPr>
              <a:t>toxicity,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affecting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the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quality</a:t>
            </a:r>
            <a:r>
              <a:rPr dirty="0" sz="3300" spc="-140">
                <a:latin typeface="Tahoma"/>
                <a:cs typeface="Tahoma"/>
              </a:rPr>
              <a:t> </a:t>
            </a:r>
            <a:r>
              <a:rPr dirty="0" sz="3300" spc="-25">
                <a:latin typeface="Tahoma"/>
                <a:cs typeface="Tahoma"/>
              </a:rPr>
              <a:t>of </a:t>
            </a:r>
            <a:r>
              <a:rPr dirty="0" sz="3300" spc="65">
                <a:latin typeface="Tahoma"/>
                <a:cs typeface="Tahoma"/>
              </a:rPr>
              <a:t>online</a:t>
            </a:r>
            <a:r>
              <a:rPr dirty="0" sz="3300" spc="-175">
                <a:latin typeface="Tahoma"/>
                <a:cs typeface="Tahoma"/>
              </a:rPr>
              <a:t> </a:t>
            </a:r>
            <a:r>
              <a:rPr dirty="0" sz="3300" spc="-10">
                <a:latin typeface="Tahoma"/>
                <a:cs typeface="Tahoma"/>
              </a:rPr>
              <a:t>discussions.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3300">
                <a:latin typeface="Tahoma"/>
                <a:cs typeface="Tahoma"/>
              </a:rPr>
              <a:t>Social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60">
                <a:latin typeface="Tahoma"/>
                <a:cs typeface="Tahoma"/>
              </a:rPr>
              <a:t>media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50">
                <a:latin typeface="Tahoma"/>
                <a:cs typeface="Tahoma"/>
              </a:rPr>
              <a:t>platforms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50">
                <a:latin typeface="Tahoma"/>
                <a:cs typeface="Tahoma"/>
              </a:rPr>
              <a:t>are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increasingly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looking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for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-35">
                <a:latin typeface="Tahoma"/>
                <a:cs typeface="Tahoma"/>
              </a:rPr>
              <a:t>ways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65">
                <a:latin typeface="Tahoma"/>
                <a:cs typeface="Tahoma"/>
              </a:rPr>
              <a:t>to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improve</a:t>
            </a:r>
            <a:r>
              <a:rPr dirty="0" sz="3300" spc="-125">
                <a:latin typeface="Tahoma"/>
                <a:cs typeface="Tahoma"/>
              </a:rPr>
              <a:t> </a:t>
            </a:r>
            <a:r>
              <a:rPr dirty="0" sz="3300" spc="55">
                <a:latin typeface="Tahoma"/>
                <a:cs typeface="Tahoma"/>
              </a:rPr>
              <a:t>user</a:t>
            </a: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3300" spc="60">
                <a:latin typeface="Tahoma"/>
                <a:cs typeface="Tahoma"/>
              </a:rPr>
              <a:t>experience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by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identifying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 spc="75">
                <a:latin typeface="Tahoma"/>
                <a:cs typeface="Tahoma"/>
              </a:rPr>
              <a:t>and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filtering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>
                <a:latin typeface="Tahoma"/>
                <a:cs typeface="Tahoma"/>
              </a:rPr>
              <a:t>toxic</a:t>
            </a:r>
            <a:r>
              <a:rPr dirty="0" sz="3300" spc="-135">
                <a:latin typeface="Tahoma"/>
                <a:cs typeface="Tahoma"/>
              </a:rPr>
              <a:t> </a:t>
            </a:r>
            <a:r>
              <a:rPr dirty="0" sz="3300" spc="-10">
                <a:latin typeface="Tahoma"/>
                <a:cs typeface="Tahoma"/>
              </a:rPr>
              <a:t>content.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989" y="5066643"/>
            <a:ext cx="199743" cy="19974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36055" y="2220707"/>
            <a:ext cx="14551660" cy="489013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4550" spc="-10">
                <a:latin typeface="Tahoma"/>
                <a:cs typeface="Tahoma"/>
              </a:rPr>
              <a:t>Objective:</a:t>
            </a:r>
            <a:endParaRPr sz="4550">
              <a:latin typeface="Tahoma"/>
              <a:cs typeface="Tahoma"/>
            </a:endParaRPr>
          </a:p>
          <a:p>
            <a:pPr marL="997585" marR="5080">
              <a:lnSpc>
                <a:spcPct val="116900"/>
              </a:lnSpc>
            </a:pPr>
            <a:r>
              <a:rPr dirty="0" sz="4550">
                <a:latin typeface="Tahoma"/>
                <a:cs typeface="Tahoma"/>
              </a:rPr>
              <a:t>To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60">
                <a:latin typeface="Tahoma"/>
                <a:cs typeface="Tahoma"/>
              </a:rPr>
              <a:t>create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a</a:t>
            </a:r>
            <a:r>
              <a:rPr dirty="0" sz="4550" spc="-185">
                <a:latin typeface="Tahoma"/>
                <a:cs typeface="Tahoma"/>
              </a:rPr>
              <a:t> </a:t>
            </a:r>
            <a:r>
              <a:rPr dirty="0" sz="4550" spc="85">
                <a:latin typeface="Tahoma"/>
                <a:cs typeface="Tahoma"/>
              </a:rPr>
              <a:t>simple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120">
                <a:latin typeface="Tahoma"/>
                <a:cs typeface="Tahoma"/>
              </a:rPr>
              <a:t>and</a:t>
            </a:r>
            <a:r>
              <a:rPr dirty="0" sz="4550" spc="-185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efficient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system</a:t>
            </a:r>
            <a:r>
              <a:rPr dirty="0" sz="4550" spc="-185">
                <a:latin typeface="Tahoma"/>
                <a:cs typeface="Tahoma"/>
              </a:rPr>
              <a:t> </a:t>
            </a:r>
            <a:r>
              <a:rPr dirty="0" sz="4550" spc="75">
                <a:latin typeface="Tahoma"/>
                <a:cs typeface="Tahoma"/>
              </a:rPr>
              <a:t>for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35">
                <a:latin typeface="Tahoma"/>
                <a:cs typeface="Tahoma"/>
              </a:rPr>
              <a:t>detecting </a:t>
            </a:r>
            <a:r>
              <a:rPr dirty="0" sz="4550" spc="50">
                <a:latin typeface="Tahoma"/>
                <a:cs typeface="Tahoma"/>
              </a:rPr>
              <a:t>toxic</a:t>
            </a:r>
            <a:r>
              <a:rPr dirty="0" sz="4550" spc="-229">
                <a:latin typeface="Tahoma"/>
                <a:cs typeface="Tahoma"/>
              </a:rPr>
              <a:t> </a:t>
            </a:r>
            <a:r>
              <a:rPr dirty="0" sz="4550" spc="120">
                <a:latin typeface="Tahoma"/>
                <a:cs typeface="Tahoma"/>
              </a:rPr>
              <a:t>and</a:t>
            </a:r>
            <a:r>
              <a:rPr dirty="0" sz="4550" spc="-229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harmful</a:t>
            </a:r>
            <a:r>
              <a:rPr dirty="0" sz="4550" spc="-225">
                <a:latin typeface="Tahoma"/>
                <a:cs typeface="Tahoma"/>
              </a:rPr>
              <a:t> </a:t>
            </a:r>
            <a:r>
              <a:rPr dirty="0" sz="4550" spc="90">
                <a:latin typeface="Tahoma"/>
                <a:cs typeface="Tahoma"/>
              </a:rPr>
              <a:t>content</a:t>
            </a:r>
            <a:r>
              <a:rPr dirty="0" sz="4550" spc="-229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in</a:t>
            </a:r>
            <a:r>
              <a:rPr dirty="0" sz="4550" spc="-225">
                <a:latin typeface="Tahoma"/>
                <a:cs typeface="Tahoma"/>
              </a:rPr>
              <a:t> </a:t>
            </a:r>
            <a:r>
              <a:rPr dirty="0" sz="4550" spc="90">
                <a:latin typeface="Tahoma"/>
                <a:cs typeface="Tahoma"/>
              </a:rPr>
              <a:t>online</a:t>
            </a:r>
            <a:r>
              <a:rPr dirty="0" sz="4550" spc="-229">
                <a:latin typeface="Tahoma"/>
                <a:cs typeface="Tahoma"/>
              </a:rPr>
              <a:t> </a:t>
            </a:r>
            <a:r>
              <a:rPr dirty="0" sz="4550" spc="50">
                <a:latin typeface="Tahoma"/>
                <a:cs typeface="Tahoma"/>
              </a:rPr>
              <a:t>discussions.</a:t>
            </a:r>
            <a:endParaRPr sz="4550">
              <a:latin typeface="Tahoma"/>
              <a:cs typeface="Tahoma"/>
            </a:endParaRPr>
          </a:p>
          <a:p>
            <a:pPr marL="997585" marR="115570">
              <a:lnSpc>
                <a:spcPct val="116900"/>
              </a:lnSpc>
            </a:pPr>
            <a:r>
              <a:rPr dirty="0" sz="4550">
                <a:latin typeface="Tahoma"/>
                <a:cs typeface="Tahoma"/>
              </a:rPr>
              <a:t>Leverage</a:t>
            </a:r>
            <a:r>
              <a:rPr dirty="0" sz="4550" spc="-145">
                <a:latin typeface="Tahoma"/>
                <a:cs typeface="Tahoma"/>
              </a:rPr>
              <a:t> </a:t>
            </a:r>
            <a:r>
              <a:rPr dirty="0" sz="4550" spc="65">
                <a:latin typeface="Tahoma"/>
                <a:cs typeface="Tahoma"/>
              </a:rPr>
              <a:t>basic</a:t>
            </a:r>
            <a:r>
              <a:rPr dirty="0" sz="4550" spc="-145">
                <a:latin typeface="Tahoma"/>
                <a:cs typeface="Tahoma"/>
              </a:rPr>
              <a:t> </a:t>
            </a:r>
            <a:r>
              <a:rPr dirty="0" sz="4550" spc="80">
                <a:latin typeface="Tahoma"/>
                <a:cs typeface="Tahoma"/>
              </a:rPr>
              <a:t>sentiment</a:t>
            </a:r>
            <a:r>
              <a:rPr dirty="0" sz="4550" spc="-145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analysis</a:t>
            </a:r>
            <a:r>
              <a:rPr dirty="0" sz="4550" spc="-145">
                <a:latin typeface="Tahoma"/>
                <a:cs typeface="Tahoma"/>
              </a:rPr>
              <a:t> </a:t>
            </a:r>
            <a:r>
              <a:rPr dirty="0" sz="4550" spc="120">
                <a:latin typeface="Tahoma"/>
                <a:cs typeface="Tahoma"/>
              </a:rPr>
              <a:t>and</a:t>
            </a:r>
            <a:r>
              <a:rPr dirty="0" sz="4550" spc="-145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rule-</a:t>
            </a:r>
            <a:r>
              <a:rPr dirty="0" sz="4550" spc="105">
                <a:latin typeface="Tahoma"/>
                <a:cs typeface="Tahoma"/>
              </a:rPr>
              <a:t>based </a:t>
            </a:r>
            <a:r>
              <a:rPr dirty="0" sz="4550" spc="90">
                <a:latin typeface="Tahoma"/>
                <a:cs typeface="Tahoma"/>
              </a:rPr>
              <a:t>techniques</a:t>
            </a:r>
            <a:r>
              <a:rPr dirty="0" sz="4550" spc="-215">
                <a:latin typeface="Tahoma"/>
                <a:cs typeface="Tahoma"/>
              </a:rPr>
              <a:t> </a:t>
            </a:r>
            <a:r>
              <a:rPr dirty="0" sz="4550" spc="95">
                <a:latin typeface="Tahoma"/>
                <a:cs typeface="Tahoma"/>
              </a:rPr>
              <a:t>to</a:t>
            </a:r>
            <a:r>
              <a:rPr dirty="0" sz="4550" spc="-215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detect</a:t>
            </a:r>
            <a:r>
              <a:rPr dirty="0" sz="4550" spc="-210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toxicity</a:t>
            </a:r>
            <a:r>
              <a:rPr dirty="0" sz="4550" spc="-215">
                <a:latin typeface="Tahoma"/>
                <a:cs typeface="Tahoma"/>
              </a:rPr>
              <a:t> </a:t>
            </a:r>
            <a:r>
              <a:rPr dirty="0" sz="4550" spc="50">
                <a:latin typeface="Tahoma"/>
                <a:cs typeface="Tahoma"/>
              </a:rPr>
              <a:t>without</a:t>
            </a:r>
            <a:r>
              <a:rPr dirty="0" sz="4550" spc="-210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requiring</a:t>
            </a:r>
            <a:r>
              <a:rPr dirty="0" sz="4550" spc="-215">
                <a:latin typeface="Tahoma"/>
                <a:cs typeface="Tahoma"/>
              </a:rPr>
              <a:t> </a:t>
            </a:r>
            <a:r>
              <a:rPr dirty="0" sz="4550" spc="120">
                <a:latin typeface="Tahoma"/>
                <a:cs typeface="Tahoma"/>
              </a:rPr>
              <a:t>deep </a:t>
            </a:r>
            <a:r>
              <a:rPr dirty="0" sz="4550">
                <a:latin typeface="Tahoma"/>
                <a:cs typeface="Tahoma"/>
              </a:rPr>
              <a:t>learning</a:t>
            </a:r>
            <a:r>
              <a:rPr dirty="0" sz="4550" spc="110">
                <a:latin typeface="Tahoma"/>
                <a:cs typeface="Tahoma"/>
              </a:rPr>
              <a:t> </a:t>
            </a:r>
            <a:r>
              <a:rPr dirty="0" sz="4550" spc="50">
                <a:latin typeface="Tahoma"/>
                <a:cs typeface="Tahoma"/>
              </a:rPr>
              <a:t>models.</a:t>
            </a:r>
            <a:endParaRPr sz="4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3788" rIns="0" bIns="0" rtlCol="0" vert="horz">
            <a:spAutoFit/>
          </a:bodyPr>
          <a:lstStyle/>
          <a:p>
            <a:pPr marL="1101090">
              <a:lnSpc>
                <a:spcPct val="100000"/>
              </a:lnSpc>
              <a:spcBef>
                <a:spcPts val="100"/>
              </a:spcBef>
            </a:pPr>
            <a:r>
              <a:rPr dirty="0" sz="9000" spc="300"/>
              <a:t>Key</a:t>
            </a:r>
            <a:r>
              <a:rPr dirty="0" sz="9000" spc="-570"/>
              <a:t> </a:t>
            </a:r>
            <a:r>
              <a:rPr dirty="0" sz="9000" spc="520"/>
              <a:t>Concepts</a:t>
            </a:r>
            <a:endParaRPr sz="9000"/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4308361"/>
            <a:ext cx="144413" cy="14441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5463668"/>
            <a:ext cx="144413" cy="14441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564" y="6618976"/>
            <a:ext cx="144413" cy="14441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462652" y="3447533"/>
            <a:ext cx="15783560" cy="4069079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300" spc="70">
                <a:latin typeface="Trebuchet MS"/>
                <a:cs typeface="Trebuchet MS"/>
              </a:rPr>
              <a:t>Sentiment</a:t>
            </a:r>
            <a:r>
              <a:rPr dirty="0" sz="3300" spc="-13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Analysis:</a:t>
            </a:r>
            <a:endParaRPr sz="3300">
              <a:latin typeface="Trebuchet MS"/>
              <a:cs typeface="Trebuchet MS"/>
            </a:endParaRPr>
          </a:p>
          <a:p>
            <a:pPr marL="726440" marR="1755775">
              <a:lnSpc>
                <a:spcPts val="4550"/>
              </a:lnSpc>
              <a:spcBef>
                <a:spcPts val="250"/>
              </a:spcBef>
            </a:pPr>
            <a:r>
              <a:rPr dirty="0" sz="3300">
                <a:latin typeface="Trebuchet MS"/>
                <a:cs typeface="Trebuchet MS"/>
              </a:rPr>
              <a:t>Definition: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135">
                <a:latin typeface="Trebuchet MS"/>
                <a:cs typeface="Trebuchet MS"/>
              </a:rPr>
              <a:t>A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technique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50">
                <a:latin typeface="Trebuchet MS"/>
                <a:cs typeface="Trebuchet MS"/>
              </a:rPr>
              <a:t>in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45">
                <a:latin typeface="Trebuchet MS"/>
                <a:cs typeface="Trebuchet MS"/>
              </a:rPr>
              <a:t>natural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language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105">
                <a:latin typeface="Trebuchet MS"/>
                <a:cs typeface="Trebuchet MS"/>
              </a:rPr>
              <a:t>processing</a:t>
            </a:r>
            <a:r>
              <a:rPr dirty="0" sz="3300" spc="-11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(NLP)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165">
                <a:latin typeface="Trebuchet MS"/>
                <a:cs typeface="Trebuchet MS"/>
              </a:rPr>
              <a:t>used</a:t>
            </a:r>
            <a:r>
              <a:rPr dirty="0" sz="3300" spc="-105">
                <a:latin typeface="Trebuchet MS"/>
                <a:cs typeface="Trebuchet MS"/>
              </a:rPr>
              <a:t> </a:t>
            </a:r>
            <a:r>
              <a:rPr dirty="0" sz="3300" spc="-35">
                <a:latin typeface="Trebuchet MS"/>
                <a:cs typeface="Trebuchet MS"/>
              </a:rPr>
              <a:t>to </a:t>
            </a:r>
            <a:r>
              <a:rPr dirty="0" sz="3300" spc="70">
                <a:latin typeface="Trebuchet MS"/>
                <a:cs typeface="Trebuchet MS"/>
              </a:rPr>
              <a:t>determine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the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emotional</a:t>
            </a:r>
            <a:r>
              <a:rPr dirty="0" sz="3300" spc="-80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tone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of</a:t>
            </a:r>
            <a:r>
              <a:rPr dirty="0" sz="3300" spc="-80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a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piece</a:t>
            </a:r>
            <a:r>
              <a:rPr dirty="0" sz="3300" spc="-8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of</a:t>
            </a:r>
            <a:r>
              <a:rPr dirty="0" sz="3300" spc="-8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text.</a:t>
            </a:r>
            <a:endParaRPr sz="3300">
              <a:latin typeface="Trebuchet MS"/>
              <a:cs typeface="Trebuchet MS"/>
            </a:endParaRPr>
          </a:p>
          <a:p>
            <a:pPr marL="726440">
              <a:lnSpc>
                <a:spcPct val="100000"/>
              </a:lnSpc>
              <a:spcBef>
                <a:spcPts val="335"/>
              </a:spcBef>
            </a:pPr>
            <a:r>
              <a:rPr dirty="0" sz="3300" spc="90">
                <a:latin typeface="Trebuchet MS"/>
                <a:cs typeface="Trebuchet MS"/>
              </a:rPr>
              <a:t>Purpose: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110">
                <a:latin typeface="Trebuchet MS"/>
                <a:cs typeface="Trebuchet MS"/>
              </a:rPr>
              <a:t>Helps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identify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70">
                <a:latin typeface="Trebuchet MS"/>
                <a:cs typeface="Trebuchet MS"/>
              </a:rPr>
              <a:t>whether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the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-30">
                <a:latin typeface="Trebuchet MS"/>
                <a:cs typeface="Trebuchet MS"/>
              </a:rPr>
              <a:t>text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95">
                <a:latin typeface="Trebuchet MS"/>
                <a:cs typeface="Trebuchet MS"/>
              </a:rPr>
              <a:t>conveys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positive,</a:t>
            </a:r>
            <a:r>
              <a:rPr dirty="0" sz="3300" spc="-15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negative,</a:t>
            </a:r>
            <a:r>
              <a:rPr dirty="0" sz="3300" spc="-150">
                <a:latin typeface="Trebuchet MS"/>
                <a:cs typeface="Trebuchet MS"/>
              </a:rPr>
              <a:t> </a:t>
            </a:r>
            <a:r>
              <a:rPr dirty="0" sz="3300" spc="100">
                <a:latin typeface="Trebuchet MS"/>
                <a:cs typeface="Trebuchet MS"/>
              </a:rPr>
              <a:t>or</a:t>
            </a:r>
            <a:endParaRPr sz="3300">
              <a:latin typeface="Trebuchet MS"/>
              <a:cs typeface="Trebuchet MS"/>
            </a:endParaRPr>
          </a:p>
          <a:p>
            <a:pPr marL="726440" marR="5080">
              <a:lnSpc>
                <a:spcPts val="4550"/>
              </a:lnSpc>
              <a:spcBef>
                <a:spcPts val="100"/>
              </a:spcBef>
            </a:pPr>
            <a:r>
              <a:rPr dirty="0" sz="3300">
                <a:latin typeface="Trebuchet MS"/>
                <a:cs typeface="Trebuchet MS"/>
              </a:rPr>
              <a:t>neutral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emotions,</a:t>
            </a:r>
            <a:r>
              <a:rPr dirty="0" sz="3300" spc="-60">
                <a:latin typeface="Trebuchet MS"/>
                <a:cs typeface="Trebuchet MS"/>
              </a:rPr>
              <a:t> </a:t>
            </a:r>
            <a:r>
              <a:rPr dirty="0" sz="3300" spc="65">
                <a:latin typeface="Trebuchet MS"/>
                <a:cs typeface="Trebuchet MS"/>
              </a:rPr>
              <a:t>which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60">
                <a:latin typeface="Trebuchet MS"/>
                <a:cs typeface="Trebuchet MS"/>
              </a:rPr>
              <a:t>are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key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50">
                <a:latin typeface="Trebuchet MS"/>
                <a:cs typeface="Trebuchet MS"/>
              </a:rPr>
              <a:t>in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detecting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the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75">
                <a:latin typeface="Trebuchet MS"/>
                <a:cs typeface="Trebuchet MS"/>
              </a:rPr>
              <a:t>tone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of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the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80">
                <a:latin typeface="Trebuchet MS"/>
                <a:cs typeface="Trebuchet MS"/>
              </a:rPr>
              <a:t>message. </a:t>
            </a:r>
            <a:r>
              <a:rPr dirty="0" sz="3300">
                <a:latin typeface="Trebuchet MS"/>
                <a:cs typeface="Trebuchet MS"/>
              </a:rPr>
              <a:t>Example: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125">
                <a:latin typeface="Trebuchet MS"/>
                <a:cs typeface="Trebuchet MS"/>
              </a:rPr>
              <a:t>"I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love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this!"</a:t>
            </a:r>
            <a:r>
              <a:rPr dirty="0" sz="3300" spc="-50">
                <a:latin typeface="Trebuchet MS"/>
                <a:cs typeface="Trebuchet MS"/>
              </a:rPr>
              <a:t> </a:t>
            </a:r>
            <a:r>
              <a:rPr dirty="0" sz="3300" spc="170">
                <a:latin typeface="Trebuchet MS"/>
                <a:cs typeface="Trebuchet MS"/>
              </a:rPr>
              <a:t>has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85">
                <a:latin typeface="Trebuchet MS"/>
                <a:cs typeface="Trebuchet MS"/>
              </a:rPr>
              <a:t>a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positive</a:t>
            </a:r>
            <a:r>
              <a:rPr dirty="0" sz="3300" spc="-50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sentiment,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105">
                <a:latin typeface="Trebuchet MS"/>
                <a:cs typeface="Trebuchet MS"/>
              </a:rPr>
              <a:t>whereas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90">
                <a:latin typeface="Trebuchet MS"/>
                <a:cs typeface="Trebuchet MS"/>
              </a:rPr>
              <a:t>"This</a:t>
            </a:r>
            <a:r>
              <a:rPr dirty="0" sz="3300" spc="-50">
                <a:latin typeface="Trebuchet MS"/>
                <a:cs typeface="Trebuchet MS"/>
              </a:rPr>
              <a:t> </a:t>
            </a:r>
            <a:r>
              <a:rPr dirty="0" sz="3300" spc="55">
                <a:latin typeface="Trebuchet MS"/>
                <a:cs typeface="Trebuchet MS"/>
              </a:rPr>
              <a:t>is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-10">
                <a:latin typeface="Trebuchet MS"/>
                <a:cs typeface="Trebuchet MS"/>
              </a:rPr>
              <a:t>terrible!"</a:t>
            </a:r>
            <a:r>
              <a:rPr dirty="0" sz="3300" spc="-55">
                <a:latin typeface="Trebuchet MS"/>
                <a:cs typeface="Trebuchet MS"/>
              </a:rPr>
              <a:t> </a:t>
            </a:r>
            <a:r>
              <a:rPr dirty="0" sz="3300" spc="145">
                <a:latin typeface="Trebuchet MS"/>
                <a:cs typeface="Trebuchet MS"/>
              </a:rPr>
              <a:t>has </a:t>
            </a:r>
            <a:r>
              <a:rPr dirty="0" sz="3300" spc="85">
                <a:latin typeface="Trebuchet MS"/>
                <a:cs typeface="Trebuchet MS"/>
              </a:rPr>
              <a:t>a</a:t>
            </a:r>
            <a:r>
              <a:rPr dirty="0" sz="3300">
                <a:latin typeface="Trebuchet MS"/>
                <a:cs typeface="Trebuchet MS"/>
              </a:rPr>
              <a:t> negative </a:t>
            </a:r>
            <a:r>
              <a:rPr dirty="0" sz="3300" spc="-10">
                <a:latin typeface="Trebuchet MS"/>
                <a:cs typeface="Trebuchet MS"/>
              </a:rPr>
              <a:t>sentiment.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989" y="5877367"/>
            <a:ext cx="199743" cy="19974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989" y="7498815"/>
            <a:ext cx="199743" cy="19974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36055" y="2220707"/>
            <a:ext cx="14512925" cy="651129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4550" spc="-25">
                <a:latin typeface="Tahoma"/>
                <a:cs typeface="Tahoma"/>
              </a:rPr>
              <a:t>Toxicity</a:t>
            </a:r>
            <a:r>
              <a:rPr dirty="0" sz="4550" spc="-280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Detection:</a:t>
            </a:r>
            <a:endParaRPr sz="4550">
              <a:latin typeface="Tahoma"/>
              <a:cs typeface="Tahoma"/>
            </a:endParaRPr>
          </a:p>
          <a:p>
            <a:pPr marL="997585" marR="5080">
              <a:lnSpc>
                <a:spcPct val="116900"/>
              </a:lnSpc>
            </a:pPr>
            <a:r>
              <a:rPr dirty="0" sz="4550">
                <a:latin typeface="Tahoma"/>
                <a:cs typeface="Tahoma"/>
              </a:rPr>
              <a:t>Definition:</a:t>
            </a:r>
            <a:r>
              <a:rPr dirty="0" sz="4550" spc="-195">
                <a:latin typeface="Tahoma"/>
                <a:cs typeface="Tahoma"/>
              </a:rPr>
              <a:t> </a:t>
            </a:r>
            <a:r>
              <a:rPr dirty="0" sz="4550" spc="-35">
                <a:latin typeface="Tahoma"/>
                <a:cs typeface="Tahoma"/>
              </a:rPr>
              <a:t>Identifying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harmful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160">
                <a:latin typeface="Tahoma"/>
                <a:cs typeface="Tahoma"/>
              </a:rPr>
              <a:t>or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offensive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language, typically</a:t>
            </a:r>
            <a:r>
              <a:rPr dirty="0" sz="4550" spc="-204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involving</a:t>
            </a:r>
            <a:r>
              <a:rPr dirty="0" sz="4550" spc="-200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insults,</a:t>
            </a:r>
            <a:r>
              <a:rPr dirty="0" sz="4550" spc="-200">
                <a:latin typeface="Tahoma"/>
                <a:cs typeface="Tahoma"/>
              </a:rPr>
              <a:t> </a:t>
            </a:r>
            <a:r>
              <a:rPr dirty="0" sz="4550" spc="60">
                <a:latin typeface="Tahoma"/>
                <a:cs typeface="Tahoma"/>
              </a:rPr>
              <a:t>hate</a:t>
            </a:r>
            <a:r>
              <a:rPr dirty="0" sz="4550" spc="-204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speech,</a:t>
            </a:r>
            <a:r>
              <a:rPr dirty="0" sz="4550" spc="-200">
                <a:latin typeface="Tahoma"/>
                <a:cs typeface="Tahoma"/>
              </a:rPr>
              <a:t> </a:t>
            </a:r>
            <a:r>
              <a:rPr dirty="0" sz="4550" spc="135">
                <a:latin typeface="Tahoma"/>
                <a:cs typeface="Tahoma"/>
              </a:rPr>
              <a:t>or </a:t>
            </a:r>
            <a:r>
              <a:rPr dirty="0" sz="4550" spc="95">
                <a:latin typeface="Tahoma"/>
                <a:cs typeface="Tahoma"/>
              </a:rPr>
              <a:t>inappropriate</a:t>
            </a:r>
            <a:r>
              <a:rPr dirty="0" sz="4550" spc="-190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language.</a:t>
            </a:r>
            <a:endParaRPr sz="4550">
              <a:latin typeface="Tahoma"/>
              <a:cs typeface="Tahoma"/>
            </a:endParaRPr>
          </a:p>
          <a:p>
            <a:pPr marL="997585" marR="330835">
              <a:lnSpc>
                <a:spcPct val="116900"/>
              </a:lnSpc>
            </a:pPr>
            <a:r>
              <a:rPr dirty="0" sz="4550">
                <a:latin typeface="Tahoma"/>
                <a:cs typeface="Tahoma"/>
              </a:rPr>
              <a:t>Approach: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55">
                <a:latin typeface="Tahoma"/>
                <a:cs typeface="Tahoma"/>
              </a:rPr>
              <a:t>Detect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45">
                <a:latin typeface="Tahoma"/>
                <a:cs typeface="Tahoma"/>
              </a:rPr>
              <a:t>specific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95">
                <a:latin typeface="Tahoma"/>
                <a:cs typeface="Tahoma"/>
              </a:rPr>
              <a:t>words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160">
                <a:latin typeface="Tahoma"/>
                <a:cs typeface="Tahoma"/>
              </a:rPr>
              <a:t>or</a:t>
            </a:r>
            <a:r>
              <a:rPr dirty="0" sz="4550" spc="-170">
                <a:latin typeface="Tahoma"/>
                <a:cs typeface="Tahoma"/>
              </a:rPr>
              <a:t> </a:t>
            </a:r>
            <a:r>
              <a:rPr dirty="0" sz="4550" spc="80">
                <a:latin typeface="Tahoma"/>
                <a:cs typeface="Tahoma"/>
              </a:rPr>
              <a:t>patterns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in</a:t>
            </a:r>
            <a:r>
              <a:rPr dirty="0" sz="4550" spc="-175">
                <a:latin typeface="Tahoma"/>
                <a:cs typeface="Tahoma"/>
              </a:rPr>
              <a:t> </a:t>
            </a:r>
            <a:r>
              <a:rPr dirty="0" sz="4550" spc="-20">
                <a:latin typeface="Tahoma"/>
                <a:cs typeface="Tahoma"/>
              </a:rPr>
              <a:t>text </a:t>
            </a:r>
            <a:r>
              <a:rPr dirty="0" sz="4550">
                <a:latin typeface="Tahoma"/>
                <a:cs typeface="Tahoma"/>
              </a:rPr>
              <a:t>that</a:t>
            </a:r>
            <a:r>
              <a:rPr dirty="0" sz="4550" spc="-200">
                <a:latin typeface="Tahoma"/>
                <a:cs typeface="Tahoma"/>
              </a:rPr>
              <a:t> </a:t>
            </a:r>
            <a:r>
              <a:rPr dirty="0" sz="4550" spc="80">
                <a:latin typeface="Tahoma"/>
                <a:cs typeface="Tahoma"/>
              </a:rPr>
              <a:t>are</a:t>
            </a:r>
            <a:r>
              <a:rPr dirty="0" sz="4550" spc="-195">
                <a:latin typeface="Tahoma"/>
                <a:cs typeface="Tahoma"/>
              </a:rPr>
              <a:t> </a:t>
            </a:r>
            <a:r>
              <a:rPr dirty="0" sz="4550" spc="70">
                <a:latin typeface="Tahoma"/>
                <a:cs typeface="Tahoma"/>
              </a:rPr>
              <a:t>associated</a:t>
            </a:r>
            <a:r>
              <a:rPr dirty="0" sz="4550" spc="-195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with</a:t>
            </a:r>
            <a:r>
              <a:rPr dirty="0" sz="4550" spc="-200">
                <a:latin typeface="Tahoma"/>
                <a:cs typeface="Tahoma"/>
              </a:rPr>
              <a:t> </a:t>
            </a:r>
            <a:r>
              <a:rPr dirty="0" sz="4550" spc="50">
                <a:latin typeface="Tahoma"/>
                <a:cs typeface="Tahoma"/>
              </a:rPr>
              <a:t>toxic</a:t>
            </a:r>
            <a:r>
              <a:rPr dirty="0" sz="4550" spc="-195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language.</a:t>
            </a:r>
            <a:endParaRPr sz="4550">
              <a:latin typeface="Tahoma"/>
              <a:cs typeface="Tahoma"/>
            </a:endParaRPr>
          </a:p>
          <a:p>
            <a:pPr marL="997585" marR="1715770">
              <a:lnSpc>
                <a:spcPct val="116900"/>
              </a:lnSpc>
            </a:pPr>
            <a:r>
              <a:rPr dirty="0" sz="4550">
                <a:latin typeface="Tahoma"/>
                <a:cs typeface="Tahoma"/>
              </a:rPr>
              <a:t>Example: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 spc="110">
                <a:latin typeface="Tahoma"/>
                <a:cs typeface="Tahoma"/>
              </a:rPr>
              <a:t>Words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>
                <a:latin typeface="Tahoma"/>
                <a:cs typeface="Tahoma"/>
              </a:rPr>
              <a:t>like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 spc="-85">
                <a:latin typeface="Tahoma"/>
                <a:cs typeface="Tahoma"/>
              </a:rPr>
              <a:t>"hate",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 spc="-20">
                <a:latin typeface="Tahoma"/>
                <a:cs typeface="Tahoma"/>
              </a:rPr>
              <a:t>"stupid",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 spc="160">
                <a:latin typeface="Tahoma"/>
                <a:cs typeface="Tahoma"/>
              </a:rPr>
              <a:t>or</a:t>
            </a:r>
            <a:r>
              <a:rPr dirty="0" sz="4550" spc="-265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"idiot" </a:t>
            </a:r>
            <a:r>
              <a:rPr dirty="0" sz="4550" spc="60">
                <a:latin typeface="Tahoma"/>
                <a:cs typeface="Tahoma"/>
              </a:rPr>
              <a:t>indicate</a:t>
            </a:r>
            <a:r>
              <a:rPr dirty="0" sz="4550" spc="-235">
                <a:latin typeface="Tahoma"/>
                <a:cs typeface="Tahoma"/>
              </a:rPr>
              <a:t> </a:t>
            </a:r>
            <a:r>
              <a:rPr dirty="0" sz="4550" spc="50">
                <a:latin typeface="Tahoma"/>
                <a:cs typeface="Tahoma"/>
              </a:rPr>
              <a:t>toxic</a:t>
            </a:r>
            <a:r>
              <a:rPr dirty="0" sz="4550" spc="-229">
                <a:latin typeface="Tahoma"/>
                <a:cs typeface="Tahoma"/>
              </a:rPr>
              <a:t> </a:t>
            </a:r>
            <a:r>
              <a:rPr dirty="0" sz="4550" spc="-10">
                <a:latin typeface="Tahoma"/>
                <a:cs typeface="Tahoma"/>
              </a:rPr>
              <a:t>behavior.</a:t>
            </a:r>
            <a:endParaRPr sz="4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229" y="968530"/>
            <a:ext cx="10479405" cy="250190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dirty="0" sz="9000" spc="254"/>
              <a:t>Simple</a:t>
            </a:r>
            <a:r>
              <a:rPr dirty="0" sz="9000" spc="-530"/>
              <a:t> </a:t>
            </a:r>
            <a:r>
              <a:rPr dirty="0" sz="9000" spc="295"/>
              <a:t>Rule-</a:t>
            </a:r>
            <a:r>
              <a:rPr dirty="0" sz="9000" spc="450"/>
              <a:t>Based</a:t>
            </a:r>
            <a:r>
              <a:rPr dirty="0" sz="9000" spc="450"/>
              <a:t> </a:t>
            </a:r>
            <a:r>
              <a:rPr dirty="0" sz="9000" spc="380"/>
              <a:t>Approach</a:t>
            </a:r>
            <a:endParaRPr sz="9000"/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9559" y="3750524"/>
            <a:ext cx="121628" cy="12162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559" y="4237038"/>
            <a:ext cx="121628" cy="12162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559" y="4723552"/>
            <a:ext cx="121628" cy="12162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2173" y="5204537"/>
            <a:ext cx="132685" cy="13268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2173" y="5691051"/>
            <a:ext cx="132685" cy="13268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72173" y="6177565"/>
            <a:ext cx="132685" cy="13268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9559" y="6669607"/>
            <a:ext cx="121628" cy="12162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9559" y="7156121"/>
            <a:ext cx="121628" cy="12162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559" y="8129148"/>
            <a:ext cx="121628" cy="12162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9559" y="9102176"/>
            <a:ext cx="121628" cy="121628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2081835" y="3510026"/>
            <a:ext cx="12316460" cy="63506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750" spc="75">
                <a:latin typeface="Trebuchet MS"/>
                <a:cs typeface="Trebuchet MS"/>
              </a:rPr>
              <a:t>Step</a:t>
            </a:r>
            <a:r>
              <a:rPr dirty="0" sz="2750" spc="-110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1:</a:t>
            </a:r>
            <a:r>
              <a:rPr dirty="0" sz="2750" spc="-110">
                <a:latin typeface="Trebuchet MS"/>
                <a:cs typeface="Trebuchet MS"/>
              </a:rPr>
              <a:t> </a:t>
            </a:r>
            <a:r>
              <a:rPr dirty="0" sz="2750" spc="70">
                <a:latin typeface="Trebuchet MS"/>
                <a:cs typeface="Trebuchet MS"/>
              </a:rPr>
              <a:t>Sentiment</a:t>
            </a:r>
            <a:r>
              <a:rPr dirty="0" sz="2750" spc="-11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Analysis:</a:t>
            </a:r>
            <a:endParaRPr sz="2750">
              <a:latin typeface="Trebuchet MS"/>
              <a:cs typeface="Trebuchet MS"/>
            </a:endParaRPr>
          </a:p>
          <a:p>
            <a:pPr marL="12700" marR="2468245">
              <a:lnSpc>
                <a:spcPct val="116100"/>
              </a:lnSpc>
            </a:pPr>
            <a:r>
              <a:rPr dirty="0" sz="2750" spc="50">
                <a:latin typeface="Trebuchet MS"/>
                <a:cs typeface="Trebuchet MS"/>
              </a:rPr>
              <a:t>TextBlob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is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155">
                <a:latin typeface="Trebuchet MS"/>
                <a:cs typeface="Trebuchet MS"/>
              </a:rPr>
              <a:t>used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to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70">
                <a:latin typeface="Trebuchet MS"/>
                <a:cs typeface="Trebuchet MS"/>
              </a:rPr>
              <a:t>determine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the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75">
                <a:latin typeface="Trebuchet MS"/>
                <a:cs typeface="Trebuchet MS"/>
              </a:rPr>
              <a:t>sentiment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65">
                <a:latin typeface="Trebuchet MS"/>
                <a:cs typeface="Trebuchet MS"/>
              </a:rPr>
              <a:t>of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85">
                <a:latin typeface="Trebuchet MS"/>
                <a:cs typeface="Trebuchet MS"/>
              </a:rPr>
              <a:t>a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65">
                <a:latin typeface="Trebuchet MS"/>
                <a:cs typeface="Trebuchet MS"/>
              </a:rPr>
              <a:t>given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text. </a:t>
            </a:r>
            <a:r>
              <a:rPr dirty="0" sz="2750" spc="60">
                <a:latin typeface="Trebuchet MS"/>
                <a:cs typeface="Trebuchet MS"/>
              </a:rPr>
              <a:t>The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75">
                <a:latin typeface="Trebuchet MS"/>
                <a:cs typeface="Trebuchet MS"/>
              </a:rPr>
              <a:t>sentiment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polarity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score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75">
                <a:latin typeface="Trebuchet MS"/>
                <a:cs typeface="Trebuchet MS"/>
              </a:rPr>
              <a:t>can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indicate:</a:t>
            </a:r>
            <a:endParaRPr sz="2750">
              <a:latin typeface="Trebuchet MS"/>
              <a:cs typeface="Trebuchet MS"/>
            </a:endParaRPr>
          </a:p>
          <a:p>
            <a:pPr marL="614045" marR="8555990">
              <a:lnSpc>
                <a:spcPct val="116100"/>
              </a:lnSpc>
            </a:pPr>
            <a:r>
              <a:rPr dirty="0" sz="2750">
                <a:latin typeface="Trebuchet MS"/>
                <a:cs typeface="Trebuchet MS"/>
              </a:rPr>
              <a:t>Positive: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Score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140">
                <a:latin typeface="Trebuchet MS"/>
                <a:cs typeface="Trebuchet MS"/>
              </a:rPr>
              <a:t>&gt;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0 </a:t>
            </a:r>
            <a:r>
              <a:rPr dirty="0" sz="2750">
                <a:latin typeface="Trebuchet MS"/>
                <a:cs typeface="Trebuchet MS"/>
              </a:rPr>
              <a:t>Negative: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Score</a:t>
            </a:r>
            <a:r>
              <a:rPr dirty="0" sz="2750" spc="-35">
                <a:latin typeface="Trebuchet MS"/>
                <a:cs typeface="Trebuchet MS"/>
              </a:rPr>
              <a:t> </a:t>
            </a:r>
            <a:r>
              <a:rPr dirty="0" sz="2750" spc="140">
                <a:latin typeface="Trebuchet MS"/>
                <a:cs typeface="Trebuchet MS"/>
              </a:rPr>
              <a:t>&lt;</a:t>
            </a:r>
            <a:r>
              <a:rPr dirty="0" sz="2750" spc="-35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0 </a:t>
            </a:r>
            <a:r>
              <a:rPr dirty="0" sz="2750">
                <a:latin typeface="Trebuchet MS"/>
                <a:cs typeface="Trebuchet MS"/>
              </a:rPr>
              <a:t>Neutral:</a:t>
            </a:r>
            <a:r>
              <a:rPr dirty="0" sz="2750" spc="-45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Score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140">
                <a:latin typeface="Trebuchet MS"/>
                <a:cs typeface="Trebuchet MS"/>
              </a:rPr>
              <a:t>=</a:t>
            </a:r>
            <a:r>
              <a:rPr dirty="0" sz="2750" spc="-40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0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750" spc="75">
                <a:latin typeface="Trebuchet MS"/>
                <a:cs typeface="Trebuchet MS"/>
              </a:rPr>
              <a:t>Step</a:t>
            </a:r>
            <a:r>
              <a:rPr dirty="0" sz="2750" spc="-155">
                <a:latin typeface="Trebuchet MS"/>
                <a:cs typeface="Trebuchet MS"/>
              </a:rPr>
              <a:t> </a:t>
            </a:r>
            <a:r>
              <a:rPr dirty="0" sz="2750" spc="-45">
                <a:latin typeface="Trebuchet MS"/>
                <a:cs typeface="Trebuchet MS"/>
              </a:rPr>
              <a:t>2:</a:t>
            </a:r>
            <a:r>
              <a:rPr dirty="0" sz="2750" spc="-15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Toxicity</a:t>
            </a:r>
            <a:r>
              <a:rPr dirty="0" sz="2750" spc="-15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Detection:</a:t>
            </a: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dirty="0" sz="2750">
                <a:latin typeface="Trebuchet MS"/>
                <a:cs typeface="Trebuchet MS"/>
              </a:rPr>
              <a:t>Toxicity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detection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is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achieved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100">
                <a:latin typeface="Trebuchet MS"/>
                <a:cs typeface="Trebuchet MS"/>
              </a:rPr>
              <a:t>by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125">
                <a:latin typeface="Trebuchet MS"/>
                <a:cs typeface="Trebuchet MS"/>
              </a:rPr>
              <a:t>using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85">
                <a:latin typeface="Trebuchet MS"/>
                <a:cs typeface="Trebuchet MS"/>
              </a:rPr>
              <a:t>a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70">
                <a:latin typeface="Trebuchet MS"/>
                <a:cs typeface="Trebuchet MS"/>
              </a:rPr>
              <a:t>predefined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list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65">
                <a:latin typeface="Trebuchet MS"/>
                <a:cs typeface="Trebuchet MS"/>
              </a:rPr>
              <a:t>of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toxic</a:t>
            </a:r>
            <a:r>
              <a:rPr dirty="0" sz="2750" spc="-85">
                <a:latin typeface="Trebuchet MS"/>
                <a:cs typeface="Trebuchet MS"/>
              </a:rPr>
              <a:t> </a:t>
            </a:r>
            <a:r>
              <a:rPr dirty="0" sz="2750" spc="140">
                <a:latin typeface="Trebuchet MS"/>
                <a:cs typeface="Trebuchet MS"/>
              </a:rPr>
              <a:t>words</a:t>
            </a:r>
            <a:r>
              <a:rPr dirty="0" sz="2750" spc="-90">
                <a:latin typeface="Trebuchet MS"/>
                <a:cs typeface="Trebuchet MS"/>
              </a:rPr>
              <a:t> </a:t>
            </a:r>
            <a:r>
              <a:rPr dirty="0" sz="2750" spc="-50">
                <a:latin typeface="Trebuchet MS"/>
                <a:cs typeface="Trebuchet MS"/>
              </a:rPr>
              <a:t>(e.g., </a:t>
            </a:r>
            <a:r>
              <a:rPr dirty="0" sz="2750">
                <a:latin typeface="Trebuchet MS"/>
                <a:cs typeface="Trebuchet MS"/>
              </a:rPr>
              <a:t>"hate",</a:t>
            </a:r>
            <a:r>
              <a:rPr dirty="0" sz="2750" spc="19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"idiot").</a:t>
            </a:r>
            <a:endParaRPr sz="2750">
              <a:latin typeface="Trebuchet MS"/>
              <a:cs typeface="Trebuchet MS"/>
            </a:endParaRPr>
          </a:p>
          <a:p>
            <a:pPr marL="12700" marR="140335">
              <a:lnSpc>
                <a:spcPct val="116100"/>
              </a:lnSpc>
            </a:pPr>
            <a:r>
              <a:rPr dirty="0" sz="2750">
                <a:latin typeface="Trebuchet MS"/>
                <a:cs typeface="Trebuchet MS"/>
              </a:rPr>
              <a:t>If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100">
                <a:latin typeface="Trebuchet MS"/>
                <a:cs typeface="Trebuchet MS"/>
              </a:rPr>
              <a:t>any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125">
                <a:latin typeface="Trebuchet MS"/>
                <a:cs typeface="Trebuchet MS"/>
              </a:rPr>
              <a:t>word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114">
                <a:latin typeface="Trebuchet MS"/>
                <a:cs typeface="Trebuchet MS"/>
              </a:rPr>
              <a:t>from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the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toxic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list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is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 spc="135">
                <a:latin typeface="Trebuchet MS"/>
                <a:cs typeface="Trebuchet MS"/>
              </a:rPr>
              <a:t>found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50">
                <a:latin typeface="Trebuchet MS"/>
                <a:cs typeface="Trebuchet MS"/>
              </a:rPr>
              <a:t>in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the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-85">
                <a:latin typeface="Trebuchet MS"/>
                <a:cs typeface="Trebuchet MS"/>
              </a:rPr>
              <a:t>text,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the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110">
                <a:latin typeface="Trebuchet MS"/>
                <a:cs typeface="Trebuchet MS"/>
              </a:rPr>
              <a:t>system</a:t>
            </a:r>
            <a:r>
              <a:rPr dirty="0" sz="2750" spc="-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classifies</a:t>
            </a:r>
            <a:r>
              <a:rPr dirty="0" sz="2750" spc="-65">
                <a:latin typeface="Trebuchet MS"/>
                <a:cs typeface="Trebuchet MS"/>
              </a:rPr>
              <a:t> </a:t>
            </a:r>
            <a:r>
              <a:rPr dirty="0" sz="2750" spc="-25">
                <a:latin typeface="Trebuchet MS"/>
                <a:cs typeface="Trebuchet MS"/>
              </a:rPr>
              <a:t>the </a:t>
            </a:r>
            <a:r>
              <a:rPr dirty="0" sz="2750" spc="125">
                <a:latin typeface="Trebuchet MS"/>
                <a:cs typeface="Trebuchet MS"/>
              </a:rPr>
              <a:t>comment</a:t>
            </a:r>
            <a:r>
              <a:rPr dirty="0" sz="2750" spc="-110">
                <a:latin typeface="Trebuchet MS"/>
                <a:cs typeface="Trebuchet MS"/>
              </a:rPr>
              <a:t> </a:t>
            </a:r>
            <a:r>
              <a:rPr dirty="0" sz="2750" spc="145">
                <a:latin typeface="Trebuchet MS"/>
                <a:cs typeface="Trebuchet MS"/>
              </a:rPr>
              <a:t>as</a:t>
            </a:r>
            <a:r>
              <a:rPr dirty="0" sz="2750" spc="-10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"toxic".</a:t>
            </a:r>
            <a:endParaRPr sz="2750">
              <a:latin typeface="Trebuchet MS"/>
              <a:cs typeface="Trebuchet MS"/>
            </a:endParaRPr>
          </a:p>
          <a:p>
            <a:pPr marL="12700" marR="346710">
              <a:lnSpc>
                <a:spcPct val="116100"/>
              </a:lnSpc>
            </a:pPr>
            <a:r>
              <a:rPr dirty="0" sz="2750" spc="60">
                <a:latin typeface="Trebuchet MS"/>
                <a:cs typeface="Trebuchet MS"/>
              </a:rPr>
              <a:t>This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110">
                <a:latin typeface="Trebuchet MS"/>
                <a:cs typeface="Trebuchet MS"/>
              </a:rPr>
              <a:t>approach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is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85">
                <a:latin typeface="Trebuchet MS"/>
                <a:cs typeface="Trebuchet MS"/>
              </a:rPr>
              <a:t>simple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145">
                <a:latin typeface="Trebuchet MS"/>
                <a:cs typeface="Trebuchet MS"/>
              </a:rPr>
              <a:t>and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-35">
                <a:latin typeface="Trebuchet MS"/>
                <a:cs typeface="Trebuchet MS"/>
              </a:rPr>
              <a:t>fast,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70">
                <a:latin typeface="Trebuchet MS"/>
                <a:cs typeface="Trebuchet MS"/>
              </a:rPr>
              <a:t>requiring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195">
                <a:latin typeface="Trebuchet MS"/>
                <a:cs typeface="Trebuchet MS"/>
              </a:rPr>
              <a:t>no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90">
                <a:latin typeface="Trebuchet MS"/>
                <a:cs typeface="Trebuchet MS"/>
              </a:rPr>
              <a:t>complex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 spc="114">
                <a:latin typeface="Trebuchet MS"/>
                <a:cs typeface="Trebuchet MS"/>
              </a:rPr>
              <a:t>model</a:t>
            </a:r>
            <a:r>
              <a:rPr dirty="0" sz="2750" spc="-7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training</a:t>
            </a:r>
            <a:r>
              <a:rPr dirty="0" sz="2750" spc="-80">
                <a:latin typeface="Trebuchet MS"/>
                <a:cs typeface="Trebuchet MS"/>
              </a:rPr>
              <a:t> </a:t>
            </a:r>
            <a:r>
              <a:rPr dirty="0" sz="2750" spc="100">
                <a:latin typeface="Trebuchet MS"/>
                <a:cs typeface="Trebuchet MS"/>
              </a:rPr>
              <a:t>or </a:t>
            </a:r>
            <a:r>
              <a:rPr dirty="0" sz="2750">
                <a:latin typeface="Trebuchet MS"/>
                <a:cs typeface="Trebuchet MS"/>
              </a:rPr>
              <a:t>large</a:t>
            </a:r>
            <a:r>
              <a:rPr dirty="0" sz="2750" spc="8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datasets.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12700" marR="5080">
              <a:lnSpc>
                <a:spcPts val="7259"/>
              </a:lnSpc>
              <a:spcBef>
                <a:spcPts val="1800"/>
              </a:spcBef>
            </a:pPr>
            <a:r>
              <a:rPr dirty="0" spc="350"/>
              <a:t>Advantages</a:t>
            </a:r>
            <a:r>
              <a:rPr dirty="0" spc="-455"/>
              <a:t> </a:t>
            </a:r>
            <a:r>
              <a:rPr dirty="0" spc="105"/>
              <a:t>of</a:t>
            </a:r>
            <a:r>
              <a:rPr dirty="0" spc="-455"/>
              <a:t> </a:t>
            </a:r>
            <a:r>
              <a:rPr dirty="0" spc="245"/>
              <a:t>Rule-</a:t>
            </a:r>
            <a:r>
              <a:rPr dirty="0" spc="385"/>
              <a:t>Based</a:t>
            </a:r>
            <a:r>
              <a:rPr dirty="0" spc="385"/>
              <a:t> </a:t>
            </a:r>
            <a:r>
              <a:rPr dirty="0" spc="305"/>
              <a:t>Approach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296" y="3619799"/>
            <a:ext cx="132668" cy="13266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2609" y="4144443"/>
            <a:ext cx="144729" cy="14472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296" y="5211822"/>
            <a:ext cx="132668" cy="13266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2609" y="5736466"/>
            <a:ext cx="144729" cy="14472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95296" y="6803845"/>
            <a:ext cx="132668" cy="13266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2609" y="7328489"/>
            <a:ext cx="144729" cy="14472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296" y="8395868"/>
            <a:ext cx="132668" cy="13266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2609" y="8920512"/>
            <a:ext cx="144729" cy="144729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spc="90"/>
              <a:t>Simple</a:t>
            </a:r>
            <a:r>
              <a:rPr dirty="0" sz="3000" spc="-114"/>
              <a:t> </a:t>
            </a:r>
            <a:r>
              <a:rPr dirty="0" sz="3000" spc="165"/>
              <a:t>and</a:t>
            </a:r>
            <a:r>
              <a:rPr dirty="0" sz="3000" spc="-110"/>
              <a:t> </a:t>
            </a:r>
            <a:r>
              <a:rPr dirty="0" sz="3000" spc="-20"/>
              <a:t>Fast:</a:t>
            </a:r>
            <a:endParaRPr sz="3000"/>
          </a:p>
          <a:p>
            <a:pPr marL="668655" marR="5080">
              <a:lnSpc>
                <a:spcPts val="4180"/>
              </a:lnSpc>
              <a:spcBef>
                <a:spcPts val="235"/>
              </a:spcBef>
            </a:pPr>
            <a:r>
              <a:rPr dirty="0" sz="3000" spc="65"/>
              <a:t>This</a:t>
            </a:r>
            <a:r>
              <a:rPr dirty="0" sz="3000" spc="-70"/>
              <a:t> </a:t>
            </a:r>
            <a:r>
              <a:rPr dirty="0" sz="3000" spc="125"/>
              <a:t>system</a:t>
            </a:r>
            <a:r>
              <a:rPr dirty="0" sz="3000" spc="-70"/>
              <a:t> </a:t>
            </a:r>
            <a:r>
              <a:rPr dirty="0" sz="3000" spc="70"/>
              <a:t>is</a:t>
            </a:r>
            <a:r>
              <a:rPr dirty="0" sz="3000" spc="-65"/>
              <a:t> </a:t>
            </a:r>
            <a:r>
              <a:rPr dirty="0" sz="3000" spc="105"/>
              <a:t>easy</a:t>
            </a:r>
            <a:r>
              <a:rPr dirty="0" sz="3000" spc="-70"/>
              <a:t> </a:t>
            </a:r>
            <a:r>
              <a:rPr dirty="0" sz="3000"/>
              <a:t>to</a:t>
            </a:r>
            <a:r>
              <a:rPr dirty="0" sz="3000" spc="-70"/>
              <a:t> </a:t>
            </a:r>
            <a:r>
              <a:rPr dirty="0" sz="3000"/>
              <a:t>implement,</a:t>
            </a:r>
            <a:r>
              <a:rPr dirty="0" sz="3000" spc="-70"/>
              <a:t> </a:t>
            </a:r>
            <a:r>
              <a:rPr dirty="0" sz="3000" spc="165"/>
              <a:t>and</a:t>
            </a:r>
            <a:r>
              <a:rPr dirty="0" sz="3000" spc="-70"/>
              <a:t> </a:t>
            </a:r>
            <a:r>
              <a:rPr dirty="0" sz="3000" spc="-100"/>
              <a:t>it</a:t>
            </a:r>
            <a:r>
              <a:rPr dirty="0" sz="3000" spc="-65"/>
              <a:t> </a:t>
            </a:r>
            <a:r>
              <a:rPr dirty="0" sz="3000" spc="175"/>
              <a:t>runs</a:t>
            </a:r>
            <a:r>
              <a:rPr dirty="0" sz="3000" spc="-65"/>
              <a:t> </a:t>
            </a:r>
            <a:r>
              <a:rPr dirty="0" sz="3000" spc="-10"/>
              <a:t>quickly,</a:t>
            </a:r>
            <a:r>
              <a:rPr dirty="0" sz="3000" spc="-65"/>
              <a:t> </a:t>
            </a:r>
            <a:r>
              <a:rPr dirty="0" sz="3000" spc="125"/>
              <a:t>making</a:t>
            </a:r>
            <a:r>
              <a:rPr dirty="0" sz="3000" spc="-75"/>
              <a:t> </a:t>
            </a:r>
            <a:r>
              <a:rPr dirty="0" sz="3000" spc="-100"/>
              <a:t>it</a:t>
            </a:r>
            <a:r>
              <a:rPr dirty="0" sz="3000" spc="-65"/>
              <a:t> </a:t>
            </a:r>
            <a:r>
              <a:rPr dirty="0" sz="3000"/>
              <a:t>ideal</a:t>
            </a:r>
            <a:r>
              <a:rPr dirty="0" sz="3000" spc="-65"/>
              <a:t> </a:t>
            </a:r>
            <a:r>
              <a:rPr dirty="0" sz="3000" spc="35"/>
              <a:t>for </a:t>
            </a:r>
            <a:r>
              <a:rPr dirty="0" sz="3000" spc="-10"/>
              <a:t>real-</a:t>
            </a:r>
            <a:r>
              <a:rPr dirty="0" sz="3000"/>
              <a:t>time</a:t>
            </a:r>
            <a:r>
              <a:rPr dirty="0" sz="3000" spc="-30"/>
              <a:t> </a:t>
            </a:r>
            <a:r>
              <a:rPr dirty="0" sz="3000"/>
              <a:t>text</a:t>
            </a:r>
            <a:r>
              <a:rPr dirty="0" sz="3000" spc="-20"/>
              <a:t> </a:t>
            </a:r>
            <a:r>
              <a:rPr dirty="0" sz="3000"/>
              <a:t>classification</a:t>
            </a:r>
            <a:r>
              <a:rPr dirty="0" sz="3000" spc="-25"/>
              <a:t> </a:t>
            </a:r>
            <a:r>
              <a:rPr dirty="0" sz="3000" spc="60"/>
              <a:t>in</a:t>
            </a:r>
            <a:r>
              <a:rPr dirty="0" sz="3000" spc="-25"/>
              <a:t> </a:t>
            </a:r>
            <a:r>
              <a:rPr dirty="0" sz="3000" spc="75"/>
              <a:t>small</a:t>
            </a:r>
            <a:r>
              <a:rPr dirty="0" sz="3000" spc="-20"/>
              <a:t> </a:t>
            </a:r>
            <a:r>
              <a:rPr dirty="0" sz="3000" spc="-10"/>
              <a:t>applications.</a:t>
            </a:r>
            <a:endParaRPr sz="3000"/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3000" spc="105"/>
              <a:t>Easy</a:t>
            </a:r>
            <a:r>
              <a:rPr dirty="0" sz="3000" spc="-70"/>
              <a:t> </a:t>
            </a:r>
            <a:r>
              <a:rPr dirty="0" sz="3000"/>
              <a:t>to</a:t>
            </a:r>
            <a:r>
              <a:rPr dirty="0" sz="3000" spc="-70"/>
              <a:t> </a:t>
            </a:r>
            <a:r>
              <a:rPr dirty="0" sz="3000" spc="45"/>
              <a:t>Implement:</a:t>
            </a:r>
            <a:endParaRPr sz="3000"/>
          </a:p>
          <a:p>
            <a:pPr marL="668655" marR="759460">
              <a:lnSpc>
                <a:spcPts val="4180"/>
              </a:lnSpc>
              <a:spcBef>
                <a:spcPts val="235"/>
              </a:spcBef>
            </a:pPr>
            <a:r>
              <a:rPr dirty="0" sz="3000" spc="100"/>
              <a:t>Requires</a:t>
            </a:r>
            <a:r>
              <a:rPr dirty="0" sz="3000" spc="-105"/>
              <a:t> </a:t>
            </a:r>
            <a:r>
              <a:rPr dirty="0" sz="3000" spc="90"/>
              <a:t>minimal</a:t>
            </a:r>
            <a:r>
              <a:rPr dirty="0" sz="3000" spc="-100"/>
              <a:t> </a:t>
            </a:r>
            <a:r>
              <a:rPr dirty="0" sz="3000" spc="110"/>
              <a:t>setup</a:t>
            </a:r>
            <a:r>
              <a:rPr dirty="0" sz="3000" spc="-110"/>
              <a:t> </a:t>
            </a:r>
            <a:r>
              <a:rPr dirty="0" sz="3000" spc="165"/>
              <a:t>and</a:t>
            </a:r>
            <a:r>
              <a:rPr dirty="0" sz="3000" spc="-105"/>
              <a:t> </a:t>
            </a:r>
            <a:r>
              <a:rPr dirty="0" sz="3000" spc="204"/>
              <a:t>no</a:t>
            </a:r>
            <a:r>
              <a:rPr dirty="0" sz="3000" spc="-110"/>
              <a:t> </a:t>
            </a:r>
            <a:r>
              <a:rPr dirty="0" sz="3000" spc="125"/>
              <a:t>need</a:t>
            </a:r>
            <a:r>
              <a:rPr dirty="0" sz="3000" spc="-105"/>
              <a:t> </a:t>
            </a:r>
            <a:r>
              <a:rPr dirty="0" sz="3000" spc="60"/>
              <a:t>for</a:t>
            </a:r>
            <a:r>
              <a:rPr dirty="0" sz="3000" spc="-105"/>
              <a:t> </a:t>
            </a:r>
            <a:r>
              <a:rPr dirty="0" sz="3000" spc="95"/>
              <a:t>complex</a:t>
            </a:r>
            <a:r>
              <a:rPr dirty="0" sz="3000" spc="-105"/>
              <a:t> </a:t>
            </a:r>
            <a:r>
              <a:rPr dirty="0" sz="3000" spc="105"/>
              <a:t>machine</a:t>
            </a:r>
            <a:r>
              <a:rPr dirty="0" sz="3000" spc="-110"/>
              <a:t> </a:t>
            </a:r>
            <a:r>
              <a:rPr dirty="0" sz="3000" spc="60"/>
              <a:t>learning </a:t>
            </a:r>
            <a:r>
              <a:rPr dirty="0" sz="3000" spc="80"/>
              <a:t>models.</a:t>
            </a:r>
            <a:r>
              <a:rPr dirty="0" sz="3000" spc="-110"/>
              <a:t> </a:t>
            </a:r>
            <a:r>
              <a:rPr dirty="0" sz="3000" spc="-10"/>
              <a:t>It</a:t>
            </a:r>
            <a:r>
              <a:rPr dirty="0" sz="3000" spc="-110"/>
              <a:t> </a:t>
            </a:r>
            <a:r>
              <a:rPr dirty="0" sz="3000" spc="85"/>
              <a:t>can</a:t>
            </a:r>
            <a:r>
              <a:rPr dirty="0" sz="3000" spc="-110"/>
              <a:t> </a:t>
            </a:r>
            <a:r>
              <a:rPr dirty="0" sz="3000" spc="120"/>
              <a:t>be</a:t>
            </a:r>
            <a:r>
              <a:rPr dirty="0" sz="3000" spc="-114"/>
              <a:t> </a:t>
            </a:r>
            <a:r>
              <a:rPr dirty="0" sz="3000" spc="95"/>
              <a:t>implemented</a:t>
            </a:r>
            <a:r>
              <a:rPr dirty="0" sz="3000" spc="-110"/>
              <a:t> </a:t>
            </a:r>
            <a:r>
              <a:rPr dirty="0" sz="3000"/>
              <a:t>with</a:t>
            </a:r>
            <a:r>
              <a:rPr dirty="0" sz="3000" spc="-114"/>
              <a:t> </a:t>
            </a:r>
            <a:r>
              <a:rPr dirty="0" sz="3000" spc="75"/>
              <a:t>basic</a:t>
            </a:r>
            <a:r>
              <a:rPr dirty="0" sz="3000" spc="-105"/>
              <a:t> </a:t>
            </a:r>
            <a:r>
              <a:rPr dirty="0" sz="3000" spc="110"/>
              <a:t>Python</a:t>
            </a:r>
            <a:r>
              <a:rPr dirty="0" sz="3000" spc="-114"/>
              <a:t> </a:t>
            </a:r>
            <a:r>
              <a:rPr dirty="0" sz="3000" spc="-10"/>
              <a:t>libraries.</a:t>
            </a:r>
            <a:endParaRPr sz="3000"/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3000" spc="50"/>
              <a:t>Transparent:</a:t>
            </a:r>
            <a:endParaRPr sz="3000"/>
          </a:p>
          <a:p>
            <a:pPr marL="668655" marR="185420">
              <a:lnSpc>
                <a:spcPts val="4180"/>
              </a:lnSpc>
              <a:spcBef>
                <a:spcPts val="235"/>
              </a:spcBef>
            </a:pPr>
            <a:r>
              <a:rPr dirty="0" sz="3000" spc="65"/>
              <a:t>The</a:t>
            </a:r>
            <a:r>
              <a:rPr dirty="0" sz="3000" spc="5"/>
              <a:t> </a:t>
            </a:r>
            <a:r>
              <a:rPr dirty="0" sz="3000" spc="85"/>
              <a:t>rules</a:t>
            </a:r>
            <a:r>
              <a:rPr dirty="0" sz="3000" spc="15"/>
              <a:t> </a:t>
            </a:r>
            <a:r>
              <a:rPr dirty="0" sz="3000" spc="165"/>
              <a:t>and</a:t>
            </a:r>
            <a:r>
              <a:rPr dirty="0" sz="3000" spc="10"/>
              <a:t> </a:t>
            </a:r>
            <a:r>
              <a:rPr dirty="0" sz="3000"/>
              <a:t>logic</a:t>
            </a:r>
            <a:r>
              <a:rPr dirty="0" sz="3000" spc="10"/>
              <a:t> </a:t>
            </a:r>
            <a:r>
              <a:rPr dirty="0" sz="3000" spc="125"/>
              <a:t>behind</a:t>
            </a:r>
            <a:r>
              <a:rPr dirty="0" sz="3000" spc="10"/>
              <a:t> </a:t>
            </a:r>
            <a:r>
              <a:rPr dirty="0" sz="3000"/>
              <a:t>the</a:t>
            </a:r>
            <a:r>
              <a:rPr dirty="0" sz="3000" spc="10"/>
              <a:t> </a:t>
            </a:r>
            <a:r>
              <a:rPr dirty="0" sz="3000"/>
              <a:t>detection</a:t>
            </a:r>
            <a:r>
              <a:rPr dirty="0" sz="3000" spc="5"/>
              <a:t> </a:t>
            </a:r>
            <a:r>
              <a:rPr dirty="0" sz="3000" spc="75"/>
              <a:t>are</a:t>
            </a:r>
            <a:r>
              <a:rPr dirty="0" sz="3000" spc="10"/>
              <a:t> </a:t>
            </a:r>
            <a:r>
              <a:rPr dirty="0" sz="3000"/>
              <a:t>straightforward,</a:t>
            </a:r>
            <a:r>
              <a:rPr dirty="0" sz="3000" spc="15"/>
              <a:t> </a:t>
            </a:r>
            <a:r>
              <a:rPr dirty="0" sz="3000" spc="125"/>
              <a:t>making</a:t>
            </a:r>
            <a:r>
              <a:rPr dirty="0" sz="3000" spc="5"/>
              <a:t> </a:t>
            </a:r>
            <a:r>
              <a:rPr dirty="0" sz="3000" spc="-25"/>
              <a:t>it </a:t>
            </a:r>
            <a:r>
              <a:rPr dirty="0" sz="3000" spc="105"/>
              <a:t>easy</a:t>
            </a:r>
            <a:r>
              <a:rPr dirty="0" sz="3000" spc="-95"/>
              <a:t> </a:t>
            </a:r>
            <a:r>
              <a:rPr dirty="0" sz="3000"/>
              <a:t>to</a:t>
            </a:r>
            <a:r>
              <a:rPr dirty="0" sz="3000" spc="-95"/>
              <a:t> </a:t>
            </a:r>
            <a:r>
              <a:rPr dirty="0" sz="3000" spc="60"/>
              <a:t>explain</a:t>
            </a:r>
            <a:r>
              <a:rPr dirty="0" sz="3000" spc="-90"/>
              <a:t> </a:t>
            </a:r>
            <a:r>
              <a:rPr dirty="0" sz="3000" spc="165"/>
              <a:t>and</a:t>
            </a:r>
            <a:r>
              <a:rPr dirty="0" sz="3000" spc="-95"/>
              <a:t> </a:t>
            </a:r>
            <a:r>
              <a:rPr dirty="0" sz="3000" spc="65"/>
              <a:t>debug.</a:t>
            </a:r>
            <a:endParaRPr sz="3000"/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3000" spc="114"/>
              <a:t>Low</a:t>
            </a:r>
            <a:r>
              <a:rPr dirty="0" sz="3000" spc="-114"/>
              <a:t> </a:t>
            </a:r>
            <a:r>
              <a:rPr dirty="0" sz="3000" spc="90"/>
              <a:t>Computational</a:t>
            </a:r>
            <a:r>
              <a:rPr dirty="0" sz="3000" spc="-105"/>
              <a:t> </a:t>
            </a:r>
            <a:r>
              <a:rPr dirty="0" sz="3000" spc="-10"/>
              <a:t>Cost:</a:t>
            </a:r>
            <a:endParaRPr sz="3000"/>
          </a:p>
          <a:p>
            <a:pPr marL="668655" marR="161290">
              <a:lnSpc>
                <a:spcPts val="4180"/>
              </a:lnSpc>
              <a:spcBef>
                <a:spcPts val="105"/>
              </a:spcBef>
            </a:pPr>
            <a:r>
              <a:rPr dirty="0" sz="3000" spc="280"/>
              <a:t>No</a:t>
            </a:r>
            <a:r>
              <a:rPr dirty="0" sz="3000" spc="-110"/>
              <a:t> </a:t>
            </a:r>
            <a:r>
              <a:rPr dirty="0" sz="3000" spc="125"/>
              <a:t>need</a:t>
            </a:r>
            <a:r>
              <a:rPr dirty="0" sz="3000" spc="-110"/>
              <a:t> </a:t>
            </a:r>
            <a:r>
              <a:rPr dirty="0" sz="3000" spc="60"/>
              <a:t>for</a:t>
            </a:r>
            <a:r>
              <a:rPr dirty="0" sz="3000" spc="-105"/>
              <a:t> </a:t>
            </a:r>
            <a:r>
              <a:rPr dirty="0" sz="3000" spc="90"/>
              <a:t>heavy</a:t>
            </a:r>
            <a:r>
              <a:rPr dirty="0" sz="3000" spc="-110"/>
              <a:t> </a:t>
            </a:r>
            <a:r>
              <a:rPr dirty="0" sz="3000" spc="50"/>
              <a:t>training</a:t>
            </a:r>
            <a:r>
              <a:rPr dirty="0" sz="3000" spc="-105"/>
              <a:t> </a:t>
            </a:r>
            <a:r>
              <a:rPr dirty="0" sz="3000" spc="80"/>
              <a:t>datasets</a:t>
            </a:r>
            <a:r>
              <a:rPr dirty="0" sz="3000" spc="-105"/>
              <a:t> </a:t>
            </a:r>
            <a:r>
              <a:rPr dirty="0" sz="3000" spc="135"/>
              <a:t>or</a:t>
            </a:r>
            <a:r>
              <a:rPr dirty="0" sz="3000" spc="-105"/>
              <a:t> </a:t>
            </a:r>
            <a:r>
              <a:rPr dirty="0" sz="3000" spc="120"/>
              <a:t>deep</a:t>
            </a:r>
            <a:r>
              <a:rPr dirty="0" sz="3000" spc="-110"/>
              <a:t> </a:t>
            </a:r>
            <a:r>
              <a:rPr dirty="0" sz="3000" spc="70"/>
              <a:t>learning</a:t>
            </a:r>
            <a:r>
              <a:rPr dirty="0" sz="3000" spc="-110"/>
              <a:t> </a:t>
            </a:r>
            <a:r>
              <a:rPr dirty="0" sz="3000" spc="70"/>
              <a:t>models,</a:t>
            </a:r>
            <a:r>
              <a:rPr dirty="0" sz="3000" spc="-100"/>
              <a:t> </a:t>
            </a:r>
            <a:r>
              <a:rPr dirty="0" sz="3000" spc="80"/>
              <a:t>reducing </a:t>
            </a:r>
            <a:r>
              <a:rPr dirty="0" sz="3000" spc="105"/>
              <a:t>resource</a:t>
            </a:r>
            <a:r>
              <a:rPr dirty="0" sz="3000" spc="-120"/>
              <a:t> </a:t>
            </a:r>
            <a:r>
              <a:rPr dirty="0" sz="3000" spc="60"/>
              <a:t>requirements.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9022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5"/>
              </a:spcBef>
            </a:pPr>
            <a:r>
              <a:rPr dirty="0" spc="135"/>
              <a:t>Limitations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240" y="3614650"/>
            <a:ext cx="128244" cy="12824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240" y="4127626"/>
            <a:ext cx="128244" cy="1282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240" y="5153579"/>
            <a:ext cx="128244" cy="1282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240" y="5666555"/>
            <a:ext cx="128244" cy="12824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5240" y="7205483"/>
            <a:ext cx="128244" cy="12824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5240" y="7718459"/>
            <a:ext cx="128244" cy="128243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dirty="0"/>
              <a:t>Limited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70"/>
              <a:t>Predefined</a:t>
            </a:r>
            <a:r>
              <a:rPr dirty="0" spc="15"/>
              <a:t> </a:t>
            </a:r>
            <a:r>
              <a:rPr dirty="0" spc="85"/>
              <a:t>Words:</a:t>
            </a:r>
          </a:p>
          <a:p>
            <a:pPr marR="257810">
              <a:lnSpc>
                <a:spcPts val="4040"/>
              </a:lnSpc>
              <a:spcBef>
                <a:spcPts val="229"/>
              </a:spcBef>
            </a:pPr>
            <a:r>
              <a:rPr dirty="0" spc="55"/>
              <a:t>The</a:t>
            </a:r>
            <a:r>
              <a:rPr dirty="0" spc="-114"/>
              <a:t> </a:t>
            </a:r>
            <a:r>
              <a:rPr dirty="0" spc="114"/>
              <a:t>system</a:t>
            </a:r>
            <a:r>
              <a:rPr dirty="0" spc="-114"/>
              <a:t> </a:t>
            </a:r>
            <a:r>
              <a:rPr dirty="0" spc="85"/>
              <a:t>can</a:t>
            </a:r>
            <a:r>
              <a:rPr dirty="0" spc="-114"/>
              <a:t> </a:t>
            </a:r>
            <a:r>
              <a:rPr dirty="0" spc="85"/>
              <a:t>only</a:t>
            </a:r>
            <a:r>
              <a:rPr dirty="0" spc="-110"/>
              <a:t> </a:t>
            </a:r>
            <a:r>
              <a:rPr dirty="0"/>
              <a:t>detect</a:t>
            </a:r>
            <a:r>
              <a:rPr dirty="0" spc="-114"/>
              <a:t> </a:t>
            </a:r>
            <a:r>
              <a:rPr dirty="0" spc="-10"/>
              <a:t>toxicity</a:t>
            </a:r>
            <a:r>
              <a:rPr dirty="0" spc="-114"/>
              <a:t> </a:t>
            </a:r>
            <a:r>
              <a:rPr dirty="0" spc="140"/>
              <a:t>based</a:t>
            </a:r>
            <a:r>
              <a:rPr dirty="0" spc="-114"/>
              <a:t> </a:t>
            </a:r>
            <a:r>
              <a:rPr dirty="0" spc="204"/>
              <a:t>on</a:t>
            </a:r>
            <a:r>
              <a:rPr dirty="0" spc="-110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 spc="150"/>
              <a:t>words</a:t>
            </a:r>
            <a:r>
              <a:rPr dirty="0" spc="-114"/>
              <a:t> </a:t>
            </a:r>
            <a:r>
              <a:rPr dirty="0" spc="-20"/>
              <a:t>listed.</a:t>
            </a:r>
            <a:r>
              <a:rPr dirty="0" spc="-110"/>
              <a:t> </a:t>
            </a:r>
            <a:r>
              <a:rPr dirty="0"/>
              <a:t>If</a:t>
            </a:r>
            <a:r>
              <a:rPr dirty="0" spc="-114"/>
              <a:t> </a:t>
            </a:r>
            <a:r>
              <a:rPr dirty="0" spc="105"/>
              <a:t>a</a:t>
            </a:r>
            <a:r>
              <a:rPr dirty="0" spc="-114"/>
              <a:t> </a:t>
            </a:r>
            <a:r>
              <a:rPr dirty="0" spc="120"/>
              <a:t>comment </a:t>
            </a:r>
            <a:r>
              <a:rPr dirty="0" spc="170"/>
              <a:t>uses</a:t>
            </a:r>
            <a:r>
              <a:rPr dirty="0" spc="-105"/>
              <a:t> </a:t>
            </a:r>
            <a:r>
              <a:rPr dirty="0" spc="180"/>
              <a:t>synonyms</a:t>
            </a:r>
            <a:r>
              <a:rPr dirty="0" spc="-100"/>
              <a:t> </a:t>
            </a:r>
            <a:r>
              <a:rPr dirty="0" spc="135"/>
              <a:t>or</a:t>
            </a:r>
            <a:r>
              <a:rPr dirty="0" spc="-100"/>
              <a:t> </a:t>
            </a:r>
            <a:r>
              <a:rPr dirty="0" spc="145"/>
              <a:t>phrases</a:t>
            </a:r>
            <a:r>
              <a:rPr dirty="0" spc="-100"/>
              <a:t> </a:t>
            </a:r>
            <a:r>
              <a:rPr dirty="0" spc="95"/>
              <a:t>not</a:t>
            </a:r>
            <a:r>
              <a:rPr dirty="0" spc="-100"/>
              <a:t> </a:t>
            </a:r>
            <a:r>
              <a:rPr dirty="0" spc="55"/>
              <a:t>in</a:t>
            </a:r>
            <a:r>
              <a:rPr dirty="0" spc="-10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90"/>
              <a:t>list,</a:t>
            </a:r>
            <a:r>
              <a:rPr dirty="0" spc="-100"/>
              <a:t> it </a:t>
            </a:r>
            <a:r>
              <a:rPr dirty="0" spc="150"/>
              <a:t>may</a:t>
            </a:r>
            <a:r>
              <a:rPr dirty="0" spc="-100"/>
              <a:t> </a:t>
            </a:r>
            <a:r>
              <a:rPr dirty="0" spc="95"/>
              <a:t>not</a:t>
            </a:r>
            <a:r>
              <a:rPr dirty="0" spc="-100"/>
              <a:t> </a:t>
            </a:r>
            <a:r>
              <a:rPr dirty="0" spc="110"/>
              <a:t>be</a:t>
            </a:r>
            <a:r>
              <a:rPr dirty="0" spc="-105"/>
              <a:t> </a:t>
            </a:r>
            <a:r>
              <a:rPr dirty="0" spc="55"/>
              <a:t>flagged</a:t>
            </a:r>
            <a:r>
              <a:rPr dirty="0" spc="-100"/>
              <a:t> </a:t>
            </a:r>
            <a:r>
              <a:rPr dirty="0" spc="160"/>
              <a:t>as</a:t>
            </a:r>
            <a:r>
              <a:rPr dirty="0" spc="-100"/>
              <a:t> </a:t>
            </a:r>
            <a:r>
              <a:rPr dirty="0" spc="-10"/>
              <a:t>toxic.</a:t>
            </a: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pc="280"/>
              <a:t>No</a:t>
            </a:r>
            <a:r>
              <a:rPr dirty="0" spc="-105"/>
              <a:t> </a:t>
            </a:r>
            <a:r>
              <a:rPr dirty="0" spc="55"/>
              <a:t>Context</a:t>
            </a:r>
            <a:r>
              <a:rPr dirty="0" spc="-105"/>
              <a:t> </a:t>
            </a:r>
            <a:r>
              <a:rPr dirty="0" spc="70"/>
              <a:t>Awareness:</a:t>
            </a:r>
          </a:p>
          <a:p>
            <a:pPr marR="5080">
              <a:lnSpc>
                <a:spcPts val="4040"/>
              </a:lnSpc>
              <a:spcBef>
                <a:spcPts val="225"/>
              </a:spcBef>
            </a:pPr>
            <a:r>
              <a:rPr dirty="0" spc="65"/>
              <a:t>This</a:t>
            </a:r>
            <a:r>
              <a:rPr dirty="0" spc="-55"/>
              <a:t> </a:t>
            </a:r>
            <a:r>
              <a:rPr dirty="0" spc="114"/>
              <a:t>system</a:t>
            </a:r>
            <a:r>
              <a:rPr dirty="0" spc="-55"/>
              <a:t> </a:t>
            </a:r>
            <a:r>
              <a:rPr dirty="0" spc="90"/>
              <a:t>cannot</a:t>
            </a:r>
            <a:r>
              <a:rPr dirty="0" spc="-55"/>
              <a:t> </a:t>
            </a:r>
            <a:r>
              <a:rPr dirty="0" spc="125"/>
              <a:t>understand</a:t>
            </a:r>
            <a:r>
              <a:rPr dirty="0" spc="-55"/>
              <a:t> </a:t>
            </a:r>
            <a:r>
              <a:rPr dirty="0"/>
              <a:t>context</a:t>
            </a:r>
            <a:r>
              <a:rPr dirty="0" spc="-50"/>
              <a:t> </a:t>
            </a:r>
            <a:r>
              <a:rPr dirty="0" spc="135"/>
              <a:t>or</a:t>
            </a:r>
            <a:r>
              <a:rPr dirty="0" spc="-55"/>
              <a:t> </a:t>
            </a:r>
            <a:r>
              <a:rPr dirty="0"/>
              <a:t>detect</a:t>
            </a:r>
            <a:r>
              <a:rPr dirty="0" spc="-55"/>
              <a:t> </a:t>
            </a:r>
            <a:r>
              <a:rPr dirty="0" spc="80"/>
              <a:t>sarcasm.</a:t>
            </a:r>
            <a:r>
              <a:rPr dirty="0" spc="-55"/>
              <a:t> </a:t>
            </a:r>
            <a:r>
              <a:rPr dirty="0" spc="85"/>
              <a:t>For</a:t>
            </a:r>
            <a:r>
              <a:rPr dirty="0" spc="-55"/>
              <a:t> </a:t>
            </a:r>
            <a:r>
              <a:rPr dirty="0"/>
              <a:t>example,</a:t>
            </a:r>
            <a:r>
              <a:rPr dirty="0" spc="-50"/>
              <a:t> </a:t>
            </a:r>
            <a:r>
              <a:rPr dirty="0" spc="80"/>
              <a:t>"Oh, </a:t>
            </a:r>
            <a:r>
              <a:rPr dirty="0"/>
              <a:t>great</a:t>
            </a:r>
            <a:r>
              <a:rPr dirty="0" spc="-45"/>
              <a:t> </a:t>
            </a:r>
            <a:r>
              <a:rPr dirty="0"/>
              <a:t>job!"</a:t>
            </a:r>
            <a:r>
              <a:rPr dirty="0" spc="-45"/>
              <a:t> </a:t>
            </a:r>
            <a:r>
              <a:rPr dirty="0" spc="85"/>
              <a:t>could</a:t>
            </a:r>
            <a:r>
              <a:rPr dirty="0" spc="-45"/>
              <a:t> </a:t>
            </a:r>
            <a:r>
              <a:rPr dirty="0" spc="110"/>
              <a:t>be</a:t>
            </a:r>
            <a:r>
              <a:rPr dirty="0" spc="-45"/>
              <a:t> </a:t>
            </a:r>
            <a:r>
              <a:rPr dirty="0"/>
              <a:t>sarcastic</a:t>
            </a:r>
            <a:r>
              <a:rPr dirty="0" spc="-45"/>
              <a:t> </a:t>
            </a:r>
            <a:r>
              <a:rPr dirty="0" spc="160"/>
              <a:t>and</a:t>
            </a:r>
            <a:r>
              <a:rPr dirty="0" spc="-45"/>
              <a:t> </a:t>
            </a:r>
            <a:r>
              <a:rPr dirty="0" spc="-50"/>
              <a:t>toxic,</a:t>
            </a:r>
            <a:r>
              <a:rPr dirty="0" spc="-45"/>
              <a:t> </a:t>
            </a:r>
            <a:r>
              <a:rPr dirty="0" spc="85"/>
              <a:t>but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114"/>
              <a:t>system</a:t>
            </a:r>
            <a:r>
              <a:rPr dirty="0" spc="-45"/>
              <a:t> will </a:t>
            </a:r>
            <a:r>
              <a:rPr dirty="0"/>
              <a:t>classify</a:t>
            </a:r>
            <a:r>
              <a:rPr dirty="0" spc="-45"/>
              <a:t> </a:t>
            </a:r>
            <a:r>
              <a:rPr dirty="0" spc="-100"/>
              <a:t>it</a:t>
            </a:r>
            <a:r>
              <a:rPr dirty="0" spc="-45"/>
              <a:t> </a:t>
            </a:r>
            <a:r>
              <a:rPr dirty="0" spc="160"/>
              <a:t>as</a:t>
            </a:r>
            <a:r>
              <a:rPr dirty="0" spc="-45"/>
              <a:t> </a:t>
            </a:r>
            <a:r>
              <a:rPr dirty="0" spc="100"/>
              <a:t>non- </a:t>
            </a:r>
            <a:r>
              <a:rPr dirty="0" spc="-10"/>
              <a:t>toxic.</a:t>
            </a: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pc="-10"/>
              <a:t>Scalability:</a:t>
            </a:r>
          </a:p>
          <a:p>
            <a:pPr marR="83820">
              <a:lnSpc>
                <a:spcPts val="4040"/>
              </a:lnSpc>
              <a:spcBef>
                <a:spcPts val="105"/>
              </a:spcBef>
            </a:pPr>
            <a:r>
              <a:rPr dirty="0" spc="175"/>
              <a:t>As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 spc="165"/>
              <a:t>number</a:t>
            </a:r>
            <a:r>
              <a:rPr dirty="0" spc="-90"/>
              <a:t> </a:t>
            </a:r>
            <a:r>
              <a:rPr dirty="0" spc="60"/>
              <a:t>of</a:t>
            </a:r>
            <a:r>
              <a:rPr dirty="0" spc="-85"/>
              <a:t> </a:t>
            </a:r>
            <a:r>
              <a:rPr dirty="0"/>
              <a:t>toxic</a:t>
            </a:r>
            <a:r>
              <a:rPr dirty="0" spc="-90"/>
              <a:t> </a:t>
            </a:r>
            <a:r>
              <a:rPr dirty="0" spc="150"/>
              <a:t>words</a:t>
            </a:r>
            <a:r>
              <a:rPr dirty="0" spc="-90"/>
              <a:t> </a:t>
            </a:r>
            <a:r>
              <a:rPr dirty="0" spc="60"/>
              <a:t>grows,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list</a:t>
            </a:r>
            <a:r>
              <a:rPr dirty="0" spc="-90"/>
              <a:t> </a:t>
            </a:r>
            <a:r>
              <a:rPr dirty="0" spc="85"/>
              <a:t>can</a:t>
            </a:r>
            <a:r>
              <a:rPr dirty="0" spc="-90"/>
              <a:t> </a:t>
            </a:r>
            <a:r>
              <a:rPr dirty="0" spc="120"/>
              <a:t>become</a:t>
            </a:r>
            <a:r>
              <a:rPr dirty="0" spc="-90"/>
              <a:t> </a:t>
            </a:r>
            <a:r>
              <a:rPr dirty="0" spc="150"/>
              <a:t>cumbersome</a:t>
            </a:r>
            <a:r>
              <a:rPr dirty="0" spc="-85"/>
              <a:t> </a:t>
            </a:r>
            <a:r>
              <a:rPr dirty="0" spc="-25"/>
              <a:t>to </a:t>
            </a:r>
            <a:r>
              <a:rPr dirty="0" spc="85"/>
              <a:t>manage.</a:t>
            </a:r>
            <a:r>
              <a:rPr dirty="0" spc="-70"/>
              <a:t> </a:t>
            </a:r>
            <a:r>
              <a:rPr dirty="0"/>
              <a:t>Additionally,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114"/>
              <a:t>system</a:t>
            </a:r>
            <a:r>
              <a:rPr dirty="0" spc="-70"/>
              <a:t> </a:t>
            </a:r>
            <a:r>
              <a:rPr dirty="0" spc="150"/>
              <a:t>may</a:t>
            </a:r>
            <a:r>
              <a:rPr dirty="0" spc="-65"/>
              <a:t> </a:t>
            </a:r>
            <a:r>
              <a:rPr dirty="0" spc="95"/>
              <a:t>not</a:t>
            </a:r>
            <a:r>
              <a:rPr dirty="0" spc="-70"/>
              <a:t> </a:t>
            </a:r>
            <a:r>
              <a:rPr dirty="0"/>
              <a:t>scale</a:t>
            </a:r>
            <a:r>
              <a:rPr dirty="0" spc="-70"/>
              <a:t> </a:t>
            </a:r>
            <a:r>
              <a:rPr dirty="0"/>
              <a:t>well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/>
              <a:t>larger,</a:t>
            </a:r>
            <a:r>
              <a:rPr dirty="0" spc="-70"/>
              <a:t> </a:t>
            </a:r>
            <a:r>
              <a:rPr dirty="0" spc="155"/>
              <a:t>more</a:t>
            </a:r>
            <a:r>
              <a:rPr dirty="0" spc="-70"/>
              <a:t> </a:t>
            </a:r>
            <a:r>
              <a:rPr dirty="0" spc="80"/>
              <a:t>complex </a:t>
            </a:r>
            <a:r>
              <a:rPr dirty="0" spc="-10"/>
              <a:t>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9022" rIns="0" bIns="0" rtlCol="0" vert="horz">
            <a:spAutoFit/>
          </a:bodyPr>
          <a:lstStyle/>
          <a:p>
            <a:pPr marL="1303655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FUTURE</a:t>
            </a:r>
            <a:r>
              <a:rPr dirty="0" spc="-475"/>
              <a:t> </a:t>
            </a:r>
            <a:r>
              <a:rPr dirty="0" spc="450"/>
              <a:t>WORKS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7" name="object 7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342" y="3821976"/>
            <a:ext cx="138002" cy="13800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342" y="4925998"/>
            <a:ext cx="138002" cy="13800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342" y="6030021"/>
            <a:ext cx="138002" cy="13800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98368" y="3550810"/>
            <a:ext cx="14070330" cy="3337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94814">
              <a:lnSpc>
                <a:spcPct val="114999"/>
              </a:lnSpc>
              <a:spcBef>
                <a:spcPts val="95"/>
              </a:spcBef>
            </a:pPr>
            <a:r>
              <a:rPr dirty="0" sz="3150" spc="130">
                <a:latin typeface="Trebuchet MS"/>
                <a:cs typeface="Trebuchet MS"/>
              </a:rPr>
              <a:t>Expand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the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toxic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30">
                <a:latin typeface="Trebuchet MS"/>
                <a:cs typeface="Trebuchet MS"/>
              </a:rPr>
              <a:t>word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-100">
                <a:latin typeface="Trebuchet MS"/>
                <a:cs typeface="Trebuchet MS"/>
              </a:rPr>
              <a:t>list: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65">
                <a:latin typeface="Trebuchet MS"/>
                <a:cs typeface="Trebuchet MS"/>
              </a:rPr>
              <a:t>Including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55">
                <a:latin typeface="Trebuchet MS"/>
                <a:cs typeface="Trebuchet MS"/>
              </a:rPr>
              <a:t>more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75">
                <a:latin typeface="Trebuchet MS"/>
                <a:cs typeface="Trebuchet MS"/>
              </a:rPr>
              <a:t>synonyms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55">
                <a:latin typeface="Trebuchet MS"/>
                <a:cs typeface="Trebuchet MS"/>
              </a:rPr>
              <a:t>and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75">
                <a:latin typeface="Trebuchet MS"/>
                <a:cs typeface="Trebuchet MS"/>
              </a:rPr>
              <a:t>complex </a:t>
            </a:r>
            <a:r>
              <a:rPr dirty="0" sz="3150" spc="125">
                <a:latin typeface="Trebuchet MS"/>
                <a:cs typeface="Trebuchet MS"/>
              </a:rPr>
              <a:t>expressions</a:t>
            </a:r>
            <a:r>
              <a:rPr dirty="0" sz="3150" spc="-125">
                <a:latin typeface="Trebuchet MS"/>
                <a:cs typeface="Trebuchet MS"/>
              </a:rPr>
              <a:t> </a:t>
            </a:r>
            <a:r>
              <a:rPr dirty="0" sz="3150" spc="75">
                <a:latin typeface="Trebuchet MS"/>
                <a:cs typeface="Trebuchet MS"/>
              </a:rPr>
              <a:t>could</a:t>
            </a:r>
            <a:r>
              <a:rPr dirty="0" sz="3150" spc="-120">
                <a:latin typeface="Trebuchet MS"/>
                <a:cs typeface="Trebuchet MS"/>
              </a:rPr>
              <a:t> </a:t>
            </a:r>
            <a:r>
              <a:rPr dirty="0" sz="3150" spc="100">
                <a:latin typeface="Trebuchet MS"/>
                <a:cs typeface="Trebuchet MS"/>
              </a:rPr>
              <a:t>improve</a:t>
            </a:r>
            <a:r>
              <a:rPr dirty="0" sz="3150" spc="-120">
                <a:latin typeface="Trebuchet MS"/>
                <a:cs typeface="Trebuchet MS"/>
              </a:rPr>
              <a:t> </a:t>
            </a:r>
            <a:r>
              <a:rPr dirty="0" sz="3150" spc="-10">
                <a:latin typeface="Trebuchet MS"/>
                <a:cs typeface="Trebuchet MS"/>
              </a:rPr>
              <a:t>accuracy.</a:t>
            </a:r>
            <a:endParaRPr sz="31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3150" spc="75">
                <a:latin typeface="Trebuchet MS"/>
                <a:cs typeface="Trebuchet MS"/>
              </a:rPr>
              <a:t>Incorporate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130">
                <a:latin typeface="Trebuchet MS"/>
                <a:cs typeface="Trebuchet MS"/>
              </a:rPr>
              <a:t>sarcasm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-10">
                <a:latin typeface="Trebuchet MS"/>
                <a:cs typeface="Trebuchet MS"/>
              </a:rPr>
              <a:t>detection: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90">
                <a:latin typeface="Trebuchet MS"/>
                <a:cs typeface="Trebuchet MS"/>
              </a:rPr>
              <a:t>Developing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95">
                <a:latin typeface="Trebuchet MS"/>
                <a:cs typeface="Trebuchet MS"/>
              </a:rPr>
              <a:t>a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55">
                <a:latin typeface="Trebuchet MS"/>
                <a:cs typeface="Trebuchet MS"/>
              </a:rPr>
              <a:t>more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90">
                <a:latin typeface="Trebuchet MS"/>
                <a:cs typeface="Trebuchet MS"/>
              </a:rPr>
              <a:t>advanced</a:t>
            </a:r>
            <a:r>
              <a:rPr dirty="0" sz="3150" spc="-110">
                <a:latin typeface="Trebuchet MS"/>
                <a:cs typeface="Trebuchet MS"/>
              </a:rPr>
              <a:t> </a:t>
            </a:r>
            <a:r>
              <a:rPr dirty="0" sz="3150" spc="120">
                <a:latin typeface="Trebuchet MS"/>
                <a:cs typeface="Trebuchet MS"/>
              </a:rPr>
              <a:t>model</a:t>
            </a:r>
            <a:r>
              <a:rPr dirty="0" sz="3150" spc="-114">
                <a:latin typeface="Trebuchet MS"/>
                <a:cs typeface="Trebuchet MS"/>
              </a:rPr>
              <a:t> </a:t>
            </a:r>
            <a:r>
              <a:rPr dirty="0" sz="3150" spc="-20">
                <a:latin typeface="Trebuchet MS"/>
                <a:cs typeface="Trebuchet MS"/>
              </a:rPr>
              <a:t>that </a:t>
            </a:r>
            <a:r>
              <a:rPr dirty="0" sz="3150">
                <a:latin typeface="Trebuchet MS"/>
                <a:cs typeface="Trebuchet MS"/>
              </a:rPr>
              <a:t>detects</a:t>
            </a:r>
            <a:r>
              <a:rPr dirty="0" sz="3150" spc="-85">
                <a:latin typeface="Trebuchet MS"/>
                <a:cs typeface="Trebuchet MS"/>
              </a:rPr>
              <a:t> </a:t>
            </a:r>
            <a:r>
              <a:rPr dirty="0" sz="3150" spc="130">
                <a:latin typeface="Trebuchet MS"/>
                <a:cs typeface="Trebuchet MS"/>
              </a:rPr>
              <a:t>sarcasm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105">
                <a:latin typeface="Trebuchet MS"/>
                <a:cs typeface="Trebuchet MS"/>
              </a:rPr>
              <a:t>would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allow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the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114">
                <a:latin typeface="Trebuchet MS"/>
                <a:cs typeface="Trebuchet MS"/>
              </a:rPr>
              <a:t>system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to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95">
                <a:latin typeface="Trebuchet MS"/>
                <a:cs typeface="Trebuchet MS"/>
              </a:rPr>
              <a:t>handle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60">
                <a:latin typeface="Trebuchet MS"/>
                <a:cs typeface="Trebuchet MS"/>
              </a:rPr>
              <a:t>subtler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140">
                <a:latin typeface="Trebuchet MS"/>
                <a:cs typeface="Trebuchet MS"/>
              </a:rPr>
              <a:t>forms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60">
                <a:latin typeface="Trebuchet MS"/>
                <a:cs typeface="Trebuchet MS"/>
              </a:rPr>
              <a:t>of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-10">
                <a:latin typeface="Trebuchet MS"/>
                <a:cs typeface="Trebuchet MS"/>
              </a:rPr>
              <a:t>toxicity. </a:t>
            </a:r>
            <a:r>
              <a:rPr dirty="0" sz="3150" spc="50">
                <a:latin typeface="Trebuchet MS"/>
                <a:cs typeface="Trebuchet MS"/>
              </a:rPr>
              <a:t>Contextual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analysis: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 spc="85">
                <a:latin typeface="Trebuchet MS"/>
                <a:cs typeface="Trebuchet MS"/>
              </a:rPr>
              <a:t>Implementing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135">
                <a:latin typeface="Trebuchet MS"/>
                <a:cs typeface="Trebuchet MS"/>
              </a:rPr>
              <a:t>models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that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track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 spc="80">
                <a:latin typeface="Trebuchet MS"/>
                <a:cs typeface="Trebuchet MS"/>
              </a:rPr>
              <a:t>conversation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 spc="55">
                <a:latin typeface="Trebuchet MS"/>
                <a:cs typeface="Trebuchet MS"/>
              </a:rPr>
              <a:t>history </a:t>
            </a:r>
            <a:r>
              <a:rPr dirty="0" sz="3150" spc="75">
                <a:latin typeface="Trebuchet MS"/>
                <a:cs typeface="Trebuchet MS"/>
              </a:rPr>
              <a:t>can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100">
                <a:latin typeface="Trebuchet MS"/>
                <a:cs typeface="Trebuchet MS"/>
              </a:rPr>
              <a:t>improve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the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detection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60">
                <a:latin typeface="Trebuchet MS"/>
                <a:cs typeface="Trebuchet MS"/>
              </a:rPr>
              <a:t>of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-25">
                <a:latin typeface="Trebuchet MS"/>
                <a:cs typeface="Trebuchet MS"/>
              </a:rPr>
              <a:t>toxicity</a:t>
            </a:r>
            <a:r>
              <a:rPr dirty="0" sz="3150" spc="-75">
                <a:latin typeface="Trebuchet MS"/>
                <a:cs typeface="Trebuchet MS"/>
              </a:rPr>
              <a:t> </a:t>
            </a:r>
            <a:r>
              <a:rPr dirty="0" sz="3150">
                <a:latin typeface="Trebuchet MS"/>
                <a:cs typeface="Trebuchet MS"/>
              </a:rPr>
              <a:t>in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-10">
                <a:latin typeface="Trebuchet MS"/>
                <a:cs typeface="Trebuchet MS"/>
              </a:rPr>
              <a:t>multi-</a:t>
            </a:r>
            <a:r>
              <a:rPr dirty="0" sz="3150" spc="80">
                <a:latin typeface="Trebuchet MS"/>
                <a:cs typeface="Trebuchet MS"/>
              </a:rPr>
              <a:t>turn</a:t>
            </a:r>
            <a:r>
              <a:rPr dirty="0" sz="3150" spc="-80">
                <a:latin typeface="Trebuchet MS"/>
                <a:cs typeface="Trebuchet MS"/>
              </a:rPr>
              <a:t> </a:t>
            </a:r>
            <a:r>
              <a:rPr dirty="0" sz="3150" spc="40">
                <a:latin typeface="Trebuchet MS"/>
                <a:cs typeface="Trebuchet MS"/>
              </a:rPr>
              <a:t>dialogues.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 kirthshri</dc:creator>
  <cp:keywords>DAGnPJ1Rs80,BAF0qvKOXAo,0</cp:keywords>
  <dc:title>Context-Aware Toxicity Detection in Social Media</dc:title>
  <dcterms:created xsi:type="dcterms:W3CDTF">2025-05-12T13:45:42Z</dcterms:created>
  <dcterms:modified xsi:type="dcterms:W3CDTF">2025-05-12T13:45:42Z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2025-05-12T00:00:00Z</vt:filetime>
  </property>
  <property fmtid="{D5CDD505-2E9C-101B-9397-08002B2CF9AE}" pid="5" name="Producer">
    <vt:lpwstr>Canva</vt:lpwstr>
  </property>
</Properties>
</file>