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15E4-2D15-4D34-8095-4956B9326E54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DB36-69E0-4E7D-9801-C7817E521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59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15E4-2D15-4D34-8095-4956B9326E54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DB36-69E0-4E7D-9801-C7817E521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51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15E4-2D15-4D34-8095-4956B9326E54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DB36-69E0-4E7D-9801-C7817E521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12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15E4-2D15-4D34-8095-4956B9326E54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DB36-69E0-4E7D-9801-C7817E521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19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15E4-2D15-4D34-8095-4956B9326E54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DB36-69E0-4E7D-9801-C7817E521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6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15E4-2D15-4D34-8095-4956B9326E54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DB36-69E0-4E7D-9801-C7817E521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56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15E4-2D15-4D34-8095-4956B9326E54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DB36-69E0-4E7D-9801-C7817E521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60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15E4-2D15-4D34-8095-4956B9326E54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DB36-69E0-4E7D-9801-C7817E521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1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15E4-2D15-4D34-8095-4956B9326E54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DB36-69E0-4E7D-9801-C7817E521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5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15E4-2D15-4D34-8095-4956B9326E54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DB36-69E0-4E7D-9801-C7817E521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1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15E4-2D15-4D34-8095-4956B9326E54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DB36-69E0-4E7D-9801-C7817E521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48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D15E4-2D15-4D34-8095-4956B9326E54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0DB36-69E0-4E7D-9801-C7817E521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93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940" y="1375282"/>
            <a:ext cx="10522085" cy="2387600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 BOOST 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34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1182" y="757323"/>
            <a:ext cx="110862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 Boost, short for Adaptive Boosting, is a machine learning algorithm, formulated by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Yoav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Freund and Robert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Schapire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meta-algorithm, and can be used in conjunction with many other learning algorithms to improve their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 Boost is adaptive in the sense that subsequent classifiers built are tweaked in favour of those Instances misclassified by previous classifiers.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 Boost is sensitive to noisy data and outliers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51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7098" y="214887"/>
            <a:ext cx="1089173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 Boost - Adaptive Boosting</a:t>
            </a:r>
          </a:p>
          <a:p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► Instead of resampling, uses training set re-weighting- Each training sample uses a weight to determine the probability of being selected for a training set.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► Ada Boost is an algorithm for constructing a "strong" classifier as linear combination of "simple" "weak" classifier 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f(x) = ∑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ath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 t=1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► Final classification based on weighted vote of weak classifiers.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69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2077" y="258901"/>
            <a:ext cx="1150457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</a:t>
            </a:r>
          </a:p>
          <a:p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► The framework</a:t>
            </a: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► The learner receives examples,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=1... N chosen randomly according to some fixed but unknown distribution P on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XxY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► The learner finds a hypothesis which is consistent with most of the samples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most 1≤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N</a:t>
            </a: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► The algorithm</a:t>
            </a: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► Input variables</a:t>
            </a: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►P: The distribution where the training examples sampling from D: The distribution over all the training samples Weak Learn: A weak learning algorithm to be boosted</a:t>
            </a: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►T: The specified number of iterations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4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2543" y="496509"/>
            <a:ext cx="1090146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Ada Boost</a:t>
            </a:r>
          </a:p>
          <a:p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simple to implement.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on very large sets of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 Boost adjusts adaptively the errors of the weak hypotheses by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Weaklearn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4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81947" y="2524487"/>
            <a:ext cx="497796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166410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279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ADA BOOST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 ALGORITHM</dc:title>
  <dc:creator>Admin</dc:creator>
  <cp:lastModifiedBy>Admin</cp:lastModifiedBy>
  <cp:revision>3</cp:revision>
  <dcterms:created xsi:type="dcterms:W3CDTF">2024-10-19T05:41:32Z</dcterms:created>
  <dcterms:modified xsi:type="dcterms:W3CDTF">2024-10-19T06:02:40Z</dcterms:modified>
</cp:coreProperties>
</file>