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5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4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B1D8-D7BD-4D4A-8BB0-37C8B691944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0D5E-EB7F-427D-BCBA-AB1CE8E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 Boosting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574" y="1724508"/>
            <a:ext cx="93353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●Introduction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●What does XG Boost learn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●What can XG Boost System do for you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●Impact of XG Boost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4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026" y="166249"/>
            <a:ext cx="1154997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XG Boost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 System for Learning Tree Ensembles ,Model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objective for better model, Systems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core computing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computing, Algorithm improvements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aware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approximate quintile sketch.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faster tool for learning better models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6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41" y="494197"/>
            <a:ext cx="1201365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XG Boost learn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derivation of general gradient boosting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Resembles the original GBM derivation by Friedman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preliminary of calculus is needed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2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174" y="577122"/>
            <a:ext cx="11134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Model Recap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regularized objective for better generalization Additive solution for generic objective function Structure score to search over structures.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take all the pain in deriving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model Clear definitions in algorithm offers clear and extendible modules in software.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259" y="511340"/>
            <a:ext cx="110862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XG Boost can do for you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limit of computation resources to solve one problem 0 Gradient tree boosting.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handle missing value Interactive Feature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Extendible system for more functionalities.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on the Cloud.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XG Boosting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 Algorithm</dc:title>
  <dc:creator>Admin</dc:creator>
  <cp:lastModifiedBy>Admin</cp:lastModifiedBy>
  <cp:revision>3</cp:revision>
  <dcterms:created xsi:type="dcterms:W3CDTF">2024-10-19T05:19:42Z</dcterms:created>
  <dcterms:modified xsi:type="dcterms:W3CDTF">2024-10-19T05:40:57Z</dcterms:modified>
</cp:coreProperties>
</file>