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2999-6E02-4069-949B-B718B959B4CF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EC6C-35E5-4EC1-9C5A-F804D102B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42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2999-6E02-4069-949B-B718B959B4CF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EC6C-35E5-4EC1-9C5A-F804D102B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69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2999-6E02-4069-949B-B718B959B4CF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EC6C-35E5-4EC1-9C5A-F804D102B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52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2999-6E02-4069-949B-B718B959B4CF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EC6C-35E5-4EC1-9C5A-F804D102B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4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2999-6E02-4069-949B-B718B959B4CF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EC6C-35E5-4EC1-9C5A-F804D102B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70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2999-6E02-4069-949B-B718B959B4CF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EC6C-35E5-4EC1-9C5A-F804D102B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57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2999-6E02-4069-949B-B718B959B4CF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EC6C-35E5-4EC1-9C5A-F804D102B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6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2999-6E02-4069-949B-B718B959B4CF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EC6C-35E5-4EC1-9C5A-F804D102B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06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2999-6E02-4069-949B-B718B959B4CF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EC6C-35E5-4EC1-9C5A-F804D102B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77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2999-6E02-4069-949B-B718B959B4CF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EC6C-35E5-4EC1-9C5A-F804D102B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76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2999-6E02-4069-949B-B718B959B4CF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EC6C-35E5-4EC1-9C5A-F804D102B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54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12999-6E02-4069-949B-B718B959B4CF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8EC6C-35E5-4EC1-9C5A-F804D102B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55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 BOOST 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73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009" y="1924164"/>
            <a:ext cx="117218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ensemble learning framework, specifically a gradient boosting method, which constructs a strong learner by sequentially adding weak learners in a gradient descent manner.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7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281" y="666982"/>
            <a:ext cx="1315179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I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for?</a:t>
            </a:r>
          </a:p>
          <a:p>
            <a:endParaRPr lang="en-I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supervised learning tasks, particularly for classification and regression problems. It is commonly employed in various domains such as finance, healthcare, marketing, and recommendation systems to build predictive models 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structured data.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1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978" y="642904"/>
            <a:ext cx="117769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principle of </a:t>
            </a:r>
            <a:r>
              <a:rPr lang="en-I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 of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revolves around efficiency, scalability, and accuracy. It achieves this by utilizing innovative techniques such as leaf-wise tree growth, histogram-based algorithms, and efficient data handling to optimize memory usage and training time.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prioritizes speed and performance, making it suitable for handling large-scale datasets and complex models.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92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705" y="395567"/>
            <a:ext cx="1179641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the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advantages of the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include: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 Speed and Higher Accuracy: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offers faster training times and higher accuracy compared to other gradient boosting algorithms, making it suitable for large-scale datasets and time-sensitive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Memory Usage: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optimize memory usage efficiently, allowing it to handle large datasets with minimal memory requirements, which can lead to cost savings and improved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Accuracy: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LightGBM’s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innovative algorithms, such as leaf-wise tree growth and histogram-based learning, contribute to better accuracy in model predictions, resulting in more reliable and precise outcomes.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2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259" y="519234"/>
            <a:ext cx="1153376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establishes itself as a high-performance gradient boosting framework, utilizing novel strategies such as leaf-wise growth and efficient data processing to improve efficiency and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scaleability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Its ability to optimize memory utilization and training time, together with features like GOSS and EFB, make it an appealing option for dealing with large-scale datasets and complex models.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with its seamless integration of GPU acceleration and parallel processing, provides a substantial advantage in training speed and efficiency over conventional boosting techniques.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59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6577" y="2582853"/>
            <a:ext cx="515782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97025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LG BOOST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BOOST ALGORITHM</dc:title>
  <dc:creator>Admin</dc:creator>
  <cp:lastModifiedBy>Admin</cp:lastModifiedBy>
  <cp:revision>2</cp:revision>
  <dcterms:created xsi:type="dcterms:W3CDTF">2024-10-19T06:03:04Z</dcterms:created>
  <dcterms:modified xsi:type="dcterms:W3CDTF">2024-10-19T06:14:44Z</dcterms:modified>
</cp:coreProperties>
</file>