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816" y="1725478"/>
            <a:ext cx="9144000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370" y="898134"/>
            <a:ext cx="106615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What is DBSCAN?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Definition: A clustering algorithm that identifies clusters based on the density of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Finds clusters of varying shapes.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Identifies noise as outliers.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72374" y="4400091"/>
            <a:ext cx="10165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 Parameters of DBSCAN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Epsilon (ε)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Defines the radius to consider for neighborhood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 smtClean="0"/>
              <a:t>MinPts</a:t>
            </a:r>
            <a:r>
              <a:rPr lang="en-US" sz="24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Minimum number of points required to form a dense region.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95346"/>
            <a:ext cx="4737370" cy="44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47957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DBSCAN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71" y="1021404"/>
            <a:ext cx="7986408" cy="543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DBSCAN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4</cp:revision>
  <dcterms:created xsi:type="dcterms:W3CDTF">2024-10-29T06:56:10Z</dcterms:created>
  <dcterms:modified xsi:type="dcterms:W3CDTF">2024-10-29T08:25:20Z</dcterms:modified>
</cp:coreProperties>
</file>