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95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8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68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80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31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39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72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23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3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03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82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14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4816" y="1725478"/>
            <a:ext cx="9144000" cy="2387600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GMM ALGORITHM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8902" y="2457316"/>
            <a:ext cx="9144000" cy="1655762"/>
          </a:xfrm>
        </p:spPr>
        <p:txBody>
          <a:bodyPr>
            <a:no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CLUSTERING ALORITHMS</a:t>
            </a:r>
          </a:p>
        </p:txBody>
      </p:sp>
    </p:spTree>
    <p:extLst>
      <p:ext uri="{BB962C8B-B14F-4D97-AF65-F5344CB8AC3E}">
        <p14:creationId xmlns:p14="http://schemas.microsoft.com/office/powerpoint/2010/main" val="305290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9651" y="535021"/>
            <a:ext cx="84533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What is GMM?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Definition: A probabilistic model that assumes data points are generated from a mixture of several Gaussian distributions.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Key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Can model complex data distributions.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Each cluster is represented by a Gaussian distribution.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476656" y="4220369"/>
            <a:ext cx="103405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Key Concepts of GMM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Mixture Model</a:t>
            </a:r>
            <a:r>
              <a:rPr lang="en-US" sz="2400" dirty="0"/>
              <a:t>: Combination of multiple Gaussian distributions.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Parameters</a:t>
            </a:r>
            <a:r>
              <a:rPr lang="en-US" sz="2400" dirty="0" smtClean="0"/>
              <a:t>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Mean (μ\</a:t>
            </a:r>
            <a:r>
              <a:rPr lang="en-US" sz="2400" dirty="0" err="1"/>
              <a:t>muμ</a:t>
            </a:r>
            <a:r>
              <a:rPr lang="en-US" sz="2400" dirty="0"/>
              <a:t>): Center of the Gaussian.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Covariance (Σ\</a:t>
            </a:r>
            <a:r>
              <a:rPr lang="en-US" sz="2400" dirty="0" err="1"/>
              <a:t>SigmaΣ</a:t>
            </a:r>
            <a:r>
              <a:rPr lang="en-US" sz="2400" dirty="0"/>
              <a:t>): Shape of the Gaussian.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Weight (π\piπ): Contribution of each Gaussian to the mixture.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586" y="1284197"/>
            <a:ext cx="4283413" cy="34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84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6656" y="307143"/>
            <a:ext cx="479573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latin typeface="Arial" panose="020B0604020202020204" pitchFamily="34" charset="0"/>
              </a:rPr>
              <a:t>GMM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scikit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-learn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dirty="0" smtClean="0">
                <a:latin typeface="Arial Unicode MS" panose="020B0604020202020204" pitchFamily="34" charset="-128"/>
              </a:rPr>
              <a:t>Examples: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613" y="1196503"/>
            <a:ext cx="9338553" cy="526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31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95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 Unicode MS</vt:lpstr>
      <vt:lpstr>Arial</vt:lpstr>
      <vt:lpstr>Calibri</vt:lpstr>
      <vt:lpstr>Calibri Light</vt:lpstr>
      <vt:lpstr>Times New Roman</vt:lpstr>
      <vt:lpstr>Office Theme</vt:lpstr>
      <vt:lpstr>GMM ALGORITHM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DBSCAN ALGORITHM</dc:title>
  <dc:creator>Admin</dc:creator>
  <cp:lastModifiedBy>Admin</cp:lastModifiedBy>
  <cp:revision>4</cp:revision>
  <dcterms:created xsi:type="dcterms:W3CDTF">2024-10-29T06:56:10Z</dcterms:created>
  <dcterms:modified xsi:type="dcterms:W3CDTF">2024-10-29T07:56:54Z</dcterms:modified>
</cp:coreProperties>
</file>