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821" y="1725478"/>
            <a:ext cx="12269821" cy="23876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902" y="2457316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CLUSTERING ALORITHMS</a:t>
            </a:r>
          </a:p>
        </p:txBody>
      </p:sp>
    </p:spTree>
    <p:extLst>
      <p:ext uri="{BB962C8B-B14F-4D97-AF65-F5344CB8AC3E}">
        <p14:creationId xmlns:p14="http://schemas.microsoft.com/office/powerpoint/2010/main" val="30529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558" y="448349"/>
            <a:ext cx="8424153" cy="2324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Agglomerative Clustering?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Definition: A hierarchical clustering method that builds a tree of clusters by progressively merging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a </a:t>
            </a:r>
            <a:r>
              <a:rPr lang="en-US" sz="2400" dirty="0" err="1"/>
              <a:t>dendrogram</a:t>
            </a:r>
            <a:r>
              <a:rPr lang="en-US" sz="2400" dirty="0"/>
              <a:t> to represent cluster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Suitable for a variety of data types.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1558" y="3556579"/>
            <a:ext cx="115175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Key Concepts of Agglomerative Clustering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Hierarchical Structure</a:t>
            </a:r>
            <a:r>
              <a:rPr lang="en-US" sz="2400" dirty="0"/>
              <a:t>: Starts with each data point as a separate cluster, merges them iteratively.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Distance Metrics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ways to measure distance (e.g., Euclidean, Manhattan).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Linkage Criteria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Determines how the distance between clusters is calculated (e.g., single, complete, average).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70" y="184826"/>
            <a:ext cx="3797030" cy="38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56" y="307143"/>
            <a:ext cx="52334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Arial" panose="020B0604020202020204" pitchFamily="34" charset="0"/>
              </a:rPr>
              <a:t>AGGLOMERATIVE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scikit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latin typeface="Arial Unicode MS" panose="020B0604020202020204" pitchFamily="34" charset="-128"/>
              </a:rPr>
              <a:t>Examples: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958" y="1161644"/>
            <a:ext cx="8289263" cy="51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Theme</vt:lpstr>
      <vt:lpstr>AGGLOMERATIVE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ALGORITHM</dc:title>
  <dc:creator>Admin</dc:creator>
  <cp:lastModifiedBy>Admin</cp:lastModifiedBy>
  <cp:revision>5</cp:revision>
  <dcterms:created xsi:type="dcterms:W3CDTF">2024-10-29T06:56:10Z</dcterms:created>
  <dcterms:modified xsi:type="dcterms:W3CDTF">2024-10-29T07:59:33Z</dcterms:modified>
</cp:coreProperties>
</file>