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8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0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1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9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2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3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3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7821" y="1725478"/>
            <a:ext cx="12269821" cy="2387600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ALGORITHM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8902" y="2457316"/>
            <a:ext cx="9144000" cy="1655762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CLUSTERING ALORITHMS</a:t>
            </a:r>
          </a:p>
        </p:txBody>
      </p:sp>
    </p:spTree>
    <p:extLst>
      <p:ext uri="{BB962C8B-B14F-4D97-AF65-F5344CB8AC3E}">
        <p14:creationId xmlns:p14="http://schemas.microsoft.com/office/powerpoint/2010/main" val="305290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888" y="244070"/>
            <a:ext cx="92088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is Spectral Clustering?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Definition: A clustering technique that uses the eigenvalues of a similarity matrix to reduce dimensionality before applying clustering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Effective for identifying complex cluster structures.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Works well with non-convex shapes.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888" y="4329686"/>
            <a:ext cx="106290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Key Concepts of Spectral Clustering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Graph Representation</a:t>
            </a:r>
            <a:r>
              <a:rPr lang="en-US" sz="2400" dirty="0"/>
              <a:t>: Data points as nodes in a graph, edges represent similarities.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/>
              <a:t>Laplacian</a:t>
            </a:r>
            <a:r>
              <a:rPr lang="en-US" sz="2400" b="1" dirty="0"/>
              <a:t> Matrix</a:t>
            </a:r>
            <a:r>
              <a:rPr lang="en-US" sz="2400" dirty="0"/>
              <a:t>: Derived from the similarity matrix to help define clusters.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Eigenvalues and Eigenvectors</a:t>
            </a:r>
            <a:r>
              <a:rPr lang="en-US" sz="2400" dirty="0"/>
              <a:t>: Used for dimensionality reduction and forming clusters.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489" y="1422037"/>
            <a:ext cx="4458511" cy="34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8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56" y="307143"/>
            <a:ext cx="52334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latin typeface="Arial" panose="020B0604020202020204" pitchFamily="34" charset="0"/>
              </a:rPr>
              <a:t>SPECTRAL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scikit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-learn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 smtClean="0">
                <a:latin typeface="Arial Unicode MS" panose="020B0604020202020204" pitchFamily="34" charset="-128"/>
              </a:rPr>
              <a:t>Examples: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88" y="1118682"/>
            <a:ext cx="10059486" cy="547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3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Times New Roman</vt:lpstr>
      <vt:lpstr>Office Theme</vt:lpstr>
      <vt:lpstr>SPECTRAL 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 ALGORITHM</dc:title>
  <dc:creator>Admin</dc:creator>
  <cp:lastModifiedBy>Admin</cp:lastModifiedBy>
  <cp:revision>6</cp:revision>
  <dcterms:created xsi:type="dcterms:W3CDTF">2024-10-29T06:56:10Z</dcterms:created>
  <dcterms:modified xsi:type="dcterms:W3CDTF">2024-10-29T08:02:03Z</dcterms:modified>
</cp:coreProperties>
</file>