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95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84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804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31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3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724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236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3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03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822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29ABB-2C75-4FD2-A65C-5203C2ED990F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594E-4A8C-4E9C-B9C3-DE7D3D7609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14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77821" y="1725478"/>
            <a:ext cx="12269821" cy="238760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MEANSHIFT ALGORITHM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8902" y="2457316"/>
            <a:ext cx="9144000" cy="1655762"/>
          </a:xfrm>
        </p:spPr>
        <p:txBody>
          <a:bodyPr>
            <a:no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CLUSTERING ALORITHMS</a:t>
            </a:r>
          </a:p>
        </p:txBody>
      </p:sp>
    </p:spTree>
    <p:extLst>
      <p:ext uri="{BB962C8B-B14F-4D97-AF65-F5344CB8AC3E}">
        <p14:creationId xmlns:p14="http://schemas.microsoft.com/office/powerpoint/2010/main" val="305290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621" y="212575"/>
            <a:ext cx="90532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is Mean Shift Clustering?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Definition: A clustering algorithm that identifies clusters by shifting points towards regions of higher density in feature space.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Key 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Does not require prior knowledge of the number of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Can find arbitrarily shaped clusters.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509081" y="4180344"/>
            <a:ext cx="91796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Key Concepts of Mean Shift Clustering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Kernel Density Estimation</a:t>
            </a:r>
            <a:r>
              <a:rPr lang="en-US" sz="2400" dirty="0"/>
              <a:t>: Used to estimate the probability density function of the random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Bandwidth</a:t>
            </a:r>
            <a:r>
              <a:rPr lang="en-US" sz="2400" dirty="0"/>
              <a:t>: Determines the size of the window used to compute the density estimate.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Convergence</a:t>
            </a:r>
            <a:r>
              <a:rPr lang="en-US" sz="2400" dirty="0"/>
              <a:t>: Points are iteratively moved to the mean of points in their neighborhood until convergence.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678" y="2052535"/>
            <a:ext cx="6532454" cy="259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88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56" y="307143"/>
            <a:ext cx="523348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dirty="0" smtClean="0">
                <a:latin typeface="Arial" panose="020B0604020202020204" pitchFamily="34" charset="0"/>
              </a:rPr>
              <a:t>MEANSHIFT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scikit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-learn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 smtClean="0">
                <a:latin typeface="Arial Unicode MS" panose="020B0604020202020204" pitchFamily="34" charset="-128"/>
              </a:rPr>
              <a:t>Examples: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95" y="1128409"/>
            <a:ext cx="7999720" cy="54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31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109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 Unicode MS</vt:lpstr>
      <vt:lpstr>Arial</vt:lpstr>
      <vt:lpstr>Calibri</vt:lpstr>
      <vt:lpstr>Calibri Light</vt:lpstr>
      <vt:lpstr>Times New Roman</vt:lpstr>
      <vt:lpstr>Office Theme</vt:lpstr>
      <vt:lpstr>MEANSHIFT ALGORITHM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 ALGORITHM</dc:title>
  <dc:creator>Admin</dc:creator>
  <cp:lastModifiedBy>Admin</cp:lastModifiedBy>
  <cp:revision>7</cp:revision>
  <dcterms:created xsi:type="dcterms:W3CDTF">2024-10-29T06:56:10Z</dcterms:created>
  <dcterms:modified xsi:type="dcterms:W3CDTF">2024-10-29T08:04:39Z</dcterms:modified>
</cp:coreProperties>
</file>