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672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9ABB-2C75-4FD2-A65C-5203C2ED990F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F594E-4A8C-4E9C-B9C3-DE7D3D760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957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9ABB-2C75-4FD2-A65C-5203C2ED990F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F594E-4A8C-4E9C-B9C3-DE7D3D760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84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9ABB-2C75-4FD2-A65C-5203C2ED990F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F594E-4A8C-4E9C-B9C3-DE7D3D760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684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9ABB-2C75-4FD2-A65C-5203C2ED990F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F594E-4A8C-4E9C-B9C3-DE7D3D760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804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9ABB-2C75-4FD2-A65C-5203C2ED990F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F594E-4A8C-4E9C-B9C3-DE7D3D760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314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9ABB-2C75-4FD2-A65C-5203C2ED990F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F594E-4A8C-4E9C-B9C3-DE7D3D760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39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9ABB-2C75-4FD2-A65C-5203C2ED990F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F594E-4A8C-4E9C-B9C3-DE7D3D760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724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9ABB-2C75-4FD2-A65C-5203C2ED990F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F594E-4A8C-4E9C-B9C3-DE7D3D760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236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9ABB-2C75-4FD2-A65C-5203C2ED990F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F594E-4A8C-4E9C-B9C3-DE7D3D760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32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9ABB-2C75-4FD2-A65C-5203C2ED990F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F594E-4A8C-4E9C-B9C3-DE7D3D760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03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9ABB-2C75-4FD2-A65C-5203C2ED990F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F594E-4A8C-4E9C-B9C3-DE7D3D760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822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29ABB-2C75-4FD2-A65C-5203C2ED990F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594E-4A8C-4E9C-B9C3-DE7D3D760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149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7821" y="1725478"/>
            <a:ext cx="12269821" cy="2387600"/>
          </a:xfrm>
        </p:spPr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OPTICS ALGORITHM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8902" y="2457316"/>
            <a:ext cx="9144000" cy="1655762"/>
          </a:xfrm>
        </p:spPr>
        <p:txBody>
          <a:bodyPr>
            <a:no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CLUSTERING ALORITHMS</a:t>
            </a:r>
          </a:p>
        </p:txBody>
      </p:sp>
    </p:spTree>
    <p:extLst>
      <p:ext uri="{BB962C8B-B14F-4D97-AF65-F5344CB8AC3E}">
        <p14:creationId xmlns:p14="http://schemas.microsoft.com/office/powerpoint/2010/main" val="3052904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8340" y="282980"/>
            <a:ext cx="92477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What is OPTICS?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Definition: A clustering algorithm that identifies the density-based clusters in spatial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Key Features: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Handles varying densities.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Produces a reachability plot to visualize the clustering structure.</a:t>
            </a:r>
          </a:p>
        </p:txBody>
      </p:sp>
      <p:sp>
        <p:nvSpPr>
          <p:cNvPr id="3" name="Rectangle 2"/>
          <p:cNvSpPr/>
          <p:nvPr/>
        </p:nvSpPr>
        <p:spPr>
          <a:xfrm>
            <a:off x="110245" y="4105949"/>
            <a:ext cx="738977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Key Concepts of OPTICS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Reachability Distance</a:t>
            </a:r>
            <a:r>
              <a:rPr lang="en-US" sz="2400" dirty="0"/>
              <a:t>: Measures how far a point is from its cluster.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Core Distance</a:t>
            </a:r>
            <a:r>
              <a:rPr lang="en-US" sz="2400" dirty="0"/>
              <a:t>: Minimum distance required to reach a certain number of points (</a:t>
            </a:r>
            <a:r>
              <a:rPr lang="en-US" sz="2400" dirty="0" err="1"/>
              <a:t>minPts</a:t>
            </a:r>
            <a:r>
              <a:rPr lang="en-US" sz="2400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Ordering</a:t>
            </a:r>
            <a:r>
              <a:rPr lang="en-US" sz="2400" dirty="0"/>
              <a:t>: Points are ordered based on their reachability distances.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017" y="2484300"/>
            <a:ext cx="4707436" cy="414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884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76656" y="307143"/>
            <a:ext cx="523348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 smtClean="0">
                <a:latin typeface="Arial" panose="020B0604020202020204" pitchFamily="34" charset="0"/>
              </a:rPr>
              <a:t>OPTICS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scikit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-learn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1" dirty="0" smtClean="0">
                <a:latin typeface="Arial Unicode MS" panose="020B0604020202020204" pitchFamily="34" charset="-128"/>
              </a:rPr>
              <a:t>Examples: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358" y="1235996"/>
            <a:ext cx="7714033" cy="533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131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88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 Unicode MS</vt:lpstr>
      <vt:lpstr>Arial</vt:lpstr>
      <vt:lpstr>Calibri</vt:lpstr>
      <vt:lpstr>Calibri Light</vt:lpstr>
      <vt:lpstr>Times New Roman</vt:lpstr>
      <vt:lpstr>Office Theme</vt:lpstr>
      <vt:lpstr>OPTICS ALGORITHM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DBSCAN ALGORITHM</dc:title>
  <dc:creator>Admin</dc:creator>
  <cp:lastModifiedBy>Admin</cp:lastModifiedBy>
  <cp:revision>9</cp:revision>
  <dcterms:created xsi:type="dcterms:W3CDTF">2024-10-29T06:56:10Z</dcterms:created>
  <dcterms:modified xsi:type="dcterms:W3CDTF">2024-10-29T08:09:25Z</dcterms:modified>
</cp:coreProperties>
</file>