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21" y="1725478"/>
            <a:ext cx="12269821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BIRCH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0169" y="331618"/>
            <a:ext cx="79734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BIRCH?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clustering algorithm designed for large datasets that incrementally and dynamically clusters incoming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Efficient with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a tree structure (CF tree) to represent clusters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70169" y="4074455"/>
            <a:ext cx="89364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BIRCH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CF (Cluster Feature) Tree</a:t>
            </a:r>
            <a:r>
              <a:rPr lang="en-US" sz="2400" dirty="0"/>
              <a:t>: A hierarchical structure that summarizes clusters using their statistics (e.g., centroid, number of points).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Clustering Phase</a:t>
            </a:r>
            <a:r>
              <a:rPr lang="en-US" sz="2400" dirty="0"/>
              <a:t>: Constructs the CF tree during the insertion of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Dynamic Clustering</a:t>
            </a:r>
            <a:r>
              <a:rPr lang="en-US" sz="2400" dirty="0"/>
              <a:t>: Can adjust to new data and refine clusters without needing to reprocess the entire dataset.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97" y="1138136"/>
            <a:ext cx="4258512" cy="340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52334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BIRCH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825" y="845752"/>
            <a:ext cx="7208195" cy="57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113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BIRCH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11</cp:revision>
  <dcterms:created xsi:type="dcterms:W3CDTF">2024-10-29T06:56:10Z</dcterms:created>
  <dcterms:modified xsi:type="dcterms:W3CDTF">2024-10-29T08:13:24Z</dcterms:modified>
</cp:coreProperties>
</file>