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575275"/>
            <a:ext cx="77724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Sistema de alocação de sessões jurídicas (SASJ)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Iteração </a:t>
            </a:r>
            <a:r>
              <a:rPr lang="en-US" sz="2720"/>
              <a:t>1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André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Vinícius O. G. Gomes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85800" y="2274500"/>
            <a:ext cx="73395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dos Resultados da Iteração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Itens planejados para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Itens entregues na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do produto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Lições aprendidas da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planejados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n-US"/>
              <a:t>Realizar a capacitação dos membros quanto ao conjunto de tecnologias definido para o desenvolvimento do sistema.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entregues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n-US"/>
              <a:t>Finalização do curso </a:t>
            </a:r>
            <a:r>
              <a:rPr lang="en-US"/>
              <a:t>AlgaWorks - Angular, REST e Spring Boot.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Validação do produto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Aplicação do conhecimento adiquirido através da implementação do sistema utilizado como exemplo no curso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Lições aprendidas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entrega das atividades dentro do prazo é uma forma de manter o desenvolvimento do projeto dentro do cronograma.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