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15150"/>
            <a:ext cx="77724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/>
              <a:t>Sistema de Alocação de Sessões Jurídicas (SASJ)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dos Resultados da Iteração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Iteração </a:t>
            </a:r>
            <a:r>
              <a:rPr lang="en-US" sz="2720"/>
              <a:t>2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André Luís Gomes da Silva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Vinícius Otávio Gouveia Gomes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Itens planejados para iteração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Itens entregues na iteração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do produto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 da iteração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Lições aprendidas da iteração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Itens planejados para iteração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Atualização da documentação gerada na disciplina de Projeto I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Preenchimento do plano de projetos.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Preenchimento da planilha de riscos.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Elaboração do plano arquitetural.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Plano de gerência e configuração.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Itens entregues na iteração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Atualização da documentação gerada na disciplina de Projeto I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Preenchimento do plano de projetos.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Preenchimento da planilha de riscos.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Elaboração do plano arquitetural.</a:t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Plano de gerência e configuração.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Validação do produto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Os itens prometidos foram analisados e validados pelo Professor e Analista de Qualidade, MSc. Julierme Silva.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Lições aprendidas na iteração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entrega das atividades dentro do prazo é uma forma de manter o desenvolvimento do projeto dentro do cronograma.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