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C2F8B5-8338-4E3E-981E-7D0E2A4540FB}">
          <p14:sldIdLst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D12B-1DC8-4003-A3EB-43337CD60AA1}" v="6" dt="2023-10-11T07:44:5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bash" userId="162da042213ac353" providerId="LiveId" clId="{2611D12B-1DC8-4003-A3EB-43337CD60AA1}"/>
    <pc:docChg chg="undo redo custSel addSld delSld modSld sldOrd addSection">
      <pc:chgData name="S Subash" userId="162da042213ac353" providerId="LiveId" clId="{2611D12B-1DC8-4003-A3EB-43337CD60AA1}" dt="2023-10-11T10:16:34.978" v="1435" actId="20577"/>
      <pc:docMkLst>
        <pc:docMk/>
      </pc:docMkLst>
      <pc:sldChg chg="addSp delSp modSp del mod">
        <pc:chgData name="S Subash" userId="162da042213ac353" providerId="LiveId" clId="{2611D12B-1DC8-4003-A3EB-43337CD60AA1}" dt="2023-10-11T07:36:57.791" v="676" actId="47"/>
        <pc:sldMkLst>
          <pc:docMk/>
          <pc:sldMk cId="2151650834" sldId="257"/>
        </pc:sldMkLst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3" creationId="{6DA5A661-AD00-7219-00D8-13534C7B51D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5" creationId="{CD55CC81-32D1-E428-7994-63AA598DD020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6" creationId="{C0F90059-30E8-7C65-BCF3-143BE1E46E4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7" creationId="{760A7577-8F5A-FA22-CA26-F6F5BD34A7D8}"/>
          </ac:spMkLst>
        </pc:spChg>
        <pc:spChg chg="add mod">
          <ac:chgData name="S Subash" userId="162da042213ac353" providerId="LiveId" clId="{2611D12B-1DC8-4003-A3EB-43337CD60AA1}" dt="2023-10-11T07:34:54.706" v="660" actId="207"/>
          <ac:spMkLst>
            <pc:docMk/>
            <pc:sldMk cId="2151650834" sldId="257"/>
            <ac:spMk id="8" creationId="{E68CCF7F-B7D4-4570-B54E-0116A0222307}"/>
          </ac:spMkLst>
        </pc:spChg>
        <pc:spChg chg="add mod">
          <ac:chgData name="S Subash" userId="162da042213ac353" providerId="LiveId" clId="{2611D12B-1DC8-4003-A3EB-43337CD60AA1}" dt="2023-10-11T07:36:17.105" v="674" actId="1582"/>
          <ac:spMkLst>
            <pc:docMk/>
            <pc:sldMk cId="2151650834" sldId="257"/>
            <ac:spMk id="10" creationId="{F6DF95A7-A1E0-90C3-AC78-D6A0CA985F8A}"/>
          </ac:spMkLst>
        </pc:spChg>
        <pc:spChg chg="add mod">
          <ac:chgData name="S Subash" userId="162da042213ac353" providerId="LiveId" clId="{2611D12B-1DC8-4003-A3EB-43337CD60AA1}" dt="2023-10-11T07:36:54.951" v="675" actId="6549"/>
          <ac:spMkLst>
            <pc:docMk/>
            <pc:sldMk cId="2151650834" sldId="257"/>
            <ac:spMk id="11" creationId="{F1C79612-44BD-4D19-02B7-678B5DB870D7}"/>
          </ac:spMkLst>
        </pc:spChg>
        <pc:spChg chg="add mod">
          <ac:chgData name="S Subash" userId="162da042213ac353" providerId="LiveId" clId="{2611D12B-1DC8-4003-A3EB-43337CD60AA1}" dt="2023-10-11T07:35:25.237" v="661" actId="2085"/>
          <ac:spMkLst>
            <pc:docMk/>
            <pc:sldMk cId="2151650834" sldId="257"/>
            <ac:spMk id="12" creationId="{6822DDE8-4EFA-39CE-4933-C5FD24E42B02}"/>
          </ac:spMkLst>
        </pc:spChg>
        <pc:picChg chg="add del mod">
          <ac:chgData name="S Subash" userId="162da042213ac353" providerId="LiveId" clId="{2611D12B-1DC8-4003-A3EB-43337CD60AA1}" dt="2023-10-11T07:33:47.458" v="655"/>
          <ac:picMkLst>
            <pc:docMk/>
            <pc:sldMk cId="2151650834" sldId="257"/>
            <ac:picMk id="4" creationId="{12DCB9BD-643D-E1E6-C968-DD6F07B9155B}"/>
          </ac:picMkLst>
        </pc:picChg>
        <pc:picChg chg="add mod">
          <ac:chgData name="S Subash" userId="162da042213ac353" providerId="LiveId" clId="{2611D12B-1DC8-4003-A3EB-43337CD60AA1}" dt="2023-10-11T07:33:49.186" v="656"/>
          <ac:picMkLst>
            <pc:docMk/>
            <pc:sldMk cId="2151650834" sldId="257"/>
            <ac:picMk id="9" creationId="{153A8BDD-E232-5E02-34E1-DA78C4C6802F}"/>
          </ac:picMkLst>
        </pc:picChg>
      </pc:sldChg>
      <pc:sldChg chg="modSp mod">
        <pc:chgData name="S Subash" userId="162da042213ac353" providerId="LiveId" clId="{2611D12B-1DC8-4003-A3EB-43337CD60AA1}" dt="2023-10-11T10:03:51.164" v="1229" actId="20577"/>
        <pc:sldMkLst>
          <pc:docMk/>
          <pc:sldMk cId="2840904151" sldId="258"/>
        </pc:sldMkLst>
        <pc:spChg chg="mod">
          <ac:chgData name="S Subash" userId="162da042213ac353" providerId="LiveId" clId="{2611D12B-1DC8-4003-A3EB-43337CD60AA1}" dt="2023-10-11T10:03:51.164" v="1229" actId="20577"/>
          <ac:spMkLst>
            <pc:docMk/>
            <pc:sldMk cId="2840904151" sldId="258"/>
            <ac:spMk id="3" creationId="{57442B6B-9928-F698-FA55-F8920522CB8A}"/>
          </ac:spMkLst>
        </pc:spChg>
      </pc:sldChg>
      <pc:sldChg chg="modSp mod">
        <pc:chgData name="S Subash" userId="162da042213ac353" providerId="LiveId" clId="{2611D12B-1DC8-4003-A3EB-43337CD60AA1}" dt="2023-10-11T07:28:10.688" v="176" actId="27636"/>
        <pc:sldMkLst>
          <pc:docMk/>
          <pc:sldMk cId="3099186270" sldId="259"/>
        </pc:sldMkLst>
        <pc:spChg chg="mod">
          <ac:chgData name="S Subash" userId="162da042213ac353" providerId="LiveId" clId="{2611D12B-1DC8-4003-A3EB-43337CD60AA1}" dt="2023-10-11T07:26:50.936" v="167" actId="122"/>
          <ac:spMkLst>
            <pc:docMk/>
            <pc:sldMk cId="3099186270" sldId="259"/>
            <ac:spMk id="2" creationId="{2DD4C11C-58F2-04F0-BAEC-DBCB3D1DF040}"/>
          </ac:spMkLst>
        </pc:spChg>
        <pc:spChg chg="mod">
          <ac:chgData name="S Subash" userId="162da042213ac353" providerId="LiveId" clId="{2611D12B-1DC8-4003-A3EB-43337CD60AA1}" dt="2023-10-11T07:28:10.688" v="176" actId="27636"/>
          <ac:spMkLst>
            <pc:docMk/>
            <pc:sldMk cId="3099186270" sldId="259"/>
            <ac:spMk id="3" creationId="{5C75BDE0-C26B-AF18-320A-6EEA2F31507E}"/>
          </ac:spMkLst>
        </pc:spChg>
      </pc:sldChg>
      <pc:sldChg chg="modSp mod">
        <pc:chgData name="S Subash" userId="162da042213ac353" providerId="LiveId" clId="{2611D12B-1DC8-4003-A3EB-43337CD60AA1}" dt="2023-10-11T07:27:57.366" v="174" actId="255"/>
        <pc:sldMkLst>
          <pc:docMk/>
          <pc:sldMk cId="2278314559" sldId="260"/>
        </pc:sldMkLst>
        <pc:spChg chg="mod">
          <ac:chgData name="S Subash" userId="162da042213ac353" providerId="LiveId" clId="{2611D12B-1DC8-4003-A3EB-43337CD60AA1}" dt="2023-10-11T07:27:57.366" v="174" actId="255"/>
          <ac:spMkLst>
            <pc:docMk/>
            <pc:sldMk cId="2278314559" sldId="260"/>
            <ac:spMk id="2" creationId="{FE2E6A55-E179-E912-88A5-232DC7B82D12}"/>
          </ac:spMkLst>
        </pc:spChg>
        <pc:spChg chg="mod">
          <ac:chgData name="S Subash" userId="162da042213ac353" providerId="LiveId" clId="{2611D12B-1DC8-4003-A3EB-43337CD60AA1}" dt="2023-10-11T07:27:48.628" v="173" actId="255"/>
          <ac:spMkLst>
            <pc:docMk/>
            <pc:sldMk cId="2278314559" sldId="260"/>
            <ac:spMk id="3" creationId="{70E723FA-836C-8D2A-07DD-A79750BF8EE3}"/>
          </ac:spMkLst>
        </pc:spChg>
      </pc:sldChg>
      <pc:sldChg chg="modSp mod">
        <pc:chgData name="S Subash" userId="162da042213ac353" providerId="LiveId" clId="{2611D12B-1DC8-4003-A3EB-43337CD60AA1}" dt="2023-10-11T07:29:33.167" v="476" actId="1076"/>
        <pc:sldMkLst>
          <pc:docMk/>
          <pc:sldMk cId="901108598" sldId="261"/>
        </pc:sldMkLst>
        <pc:spChg chg="mod">
          <ac:chgData name="S Subash" userId="162da042213ac353" providerId="LiveId" clId="{2611D12B-1DC8-4003-A3EB-43337CD60AA1}" dt="2023-10-11T07:28:35.576" v="178" actId="255"/>
          <ac:spMkLst>
            <pc:docMk/>
            <pc:sldMk cId="901108598" sldId="261"/>
            <ac:spMk id="2" creationId="{66EB346F-E7A9-DEEE-5E6A-99DF8822CB71}"/>
          </ac:spMkLst>
        </pc:spChg>
        <pc:spChg chg="mod">
          <ac:chgData name="S Subash" userId="162da042213ac353" providerId="LiveId" clId="{2611D12B-1DC8-4003-A3EB-43337CD60AA1}" dt="2023-10-11T07:29:33.167" v="476" actId="1076"/>
          <ac:spMkLst>
            <pc:docMk/>
            <pc:sldMk cId="901108598" sldId="261"/>
            <ac:spMk id="3" creationId="{31C71B6B-1071-2165-86B8-81183CA4F49E}"/>
          </ac:spMkLst>
        </pc:spChg>
      </pc:sldChg>
      <pc:sldChg chg="modSp mod">
        <pc:chgData name="S Subash" userId="162da042213ac353" providerId="LiveId" clId="{2611D12B-1DC8-4003-A3EB-43337CD60AA1}" dt="2023-10-11T07:30:47.254" v="603" actId="113"/>
        <pc:sldMkLst>
          <pc:docMk/>
          <pc:sldMk cId="1956584005" sldId="262"/>
        </pc:sldMkLst>
        <pc:spChg chg="mod">
          <ac:chgData name="S Subash" userId="162da042213ac353" providerId="LiveId" clId="{2611D12B-1DC8-4003-A3EB-43337CD60AA1}" dt="2023-10-11T07:30:47.254" v="603" actId="113"/>
          <ac:spMkLst>
            <pc:docMk/>
            <pc:sldMk cId="1956584005" sldId="262"/>
            <ac:spMk id="2" creationId="{F006C0DC-070A-5ECF-AE29-40682BB04038}"/>
          </ac:spMkLst>
        </pc:spChg>
        <pc:spChg chg="mod">
          <ac:chgData name="S Subash" userId="162da042213ac353" providerId="LiveId" clId="{2611D12B-1DC8-4003-A3EB-43337CD60AA1}" dt="2023-10-11T07:30:10.021" v="599" actId="20577"/>
          <ac:spMkLst>
            <pc:docMk/>
            <pc:sldMk cId="1956584005" sldId="262"/>
            <ac:spMk id="3" creationId="{05D249C5-8DED-82F5-C060-D238E325FE91}"/>
          </ac:spMkLst>
        </pc:spChg>
      </pc:sldChg>
      <pc:sldChg chg="modSp new mod ord">
        <pc:chgData name="S Subash" userId="162da042213ac353" providerId="LiveId" clId="{2611D12B-1DC8-4003-A3EB-43337CD60AA1}" dt="2023-10-11T07:31:32.366" v="611" actId="1076"/>
        <pc:sldMkLst>
          <pc:docMk/>
          <pc:sldMk cId="821597480" sldId="263"/>
        </pc:sldMkLst>
        <pc:spChg chg="mod">
          <ac:chgData name="S Subash" userId="162da042213ac353" providerId="LiveId" clId="{2611D12B-1DC8-4003-A3EB-43337CD60AA1}" dt="2023-10-11T07:31:26.394" v="610" actId="1076"/>
          <ac:spMkLst>
            <pc:docMk/>
            <pc:sldMk cId="821597480" sldId="263"/>
            <ac:spMk id="2" creationId="{57967DFE-D370-9AB1-8D64-BBF859CB1A1E}"/>
          </ac:spMkLst>
        </pc:spChg>
        <pc:spChg chg="mod">
          <ac:chgData name="S Subash" userId="162da042213ac353" providerId="LiveId" clId="{2611D12B-1DC8-4003-A3EB-43337CD60AA1}" dt="2023-10-11T07:31:32.366" v="611" actId="1076"/>
          <ac:spMkLst>
            <pc:docMk/>
            <pc:sldMk cId="821597480" sldId="263"/>
            <ac:spMk id="3" creationId="{DED2D725-7395-1DF8-1613-25DCB2479BC5}"/>
          </ac:spMkLst>
        </pc:spChg>
      </pc:sldChg>
      <pc:sldChg chg="modSp new mod">
        <pc:chgData name="S Subash" userId="162da042213ac353" providerId="LiveId" clId="{2611D12B-1DC8-4003-A3EB-43337CD60AA1}" dt="2023-10-11T07:24:44.462" v="146" actId="123"/>
        <pc:sldMkLst>
          <pc:docMk/>
          <pc:sldMk cId="207762303" sldId="264"/>
        </pc:sldMkLst>
        <pc:spChg chg="mod">
          <ac:chgData name="S Subash" userId="162da042213ac353" providerId="LiveId" clId="{2611D12B-1DC8-4003-A3EB-43337CD60AA1}" dt="2023-10-11T07:24:35.638" v="144" actId="113"/>
          <ac:spMkLst>
            <pc:docMk/>
            <pc:sldMk cId="207762303" sldId="264"/>
            <ac:spMk id="2" creationId="{4BDB84B0-BC0F-4260-6A6C-A5E5ECE04920}"/>
          </ac:spMkLst>
        </pc:spChg>
        <pc:spChg chg="mod">
          <ac:chgData name="S Subash" userId="162da042213ac353" providerId="LiveId" clId="{2611D12B-1DC8-4003-A3EB-43337CD60AA1}" dt="2023-10-11T07:24:44.462" v="146" actId="123"/>
          <ac:spMkLst>
            <pc:docMk/>
            <pc:sldMk cId="207762303" sldId="264"/>
            <ac:spMk id="3" creationId="{F1E98A82-BE63-D6D0-FC36-12E876DF918F}"/>
          </ac:spMkLst>
        </pc:spChg>
      </pc:sldChg>
      <pc:sldChg chg="delSp modSp new mod modClrScheme chgLayout">
        <pc:chgData name="S Subash" userId="162da042213ac353" providerId="LiveId" clId="{2611D12B-1DC8-4003-A3EB-43337CD60AA1}" dt="2023-10-11T07:33:03.207" v="651" actId="1076"/>
        <pc:sldMkLst>
          <pc:docMk/>
          <pc:sldMk cId="760009184" sldId="265"/>
        </pc:sldMkLst>
        <pc:spChg chg="mod ord">
          <ac:chgData name="S Subash" userId="162da042213ac353" providerId="LiveId" clId="{2611D12B-1DC8-4003-A3EB-43337CD60AA1}" dt="2023-10-11T07:33:03.207" v="651" actId="1076"/>
          <ac:spMkLst>
            <pc:docMk/>
            <pc:sldMk cId="760009184" sldId="265"/>
            <ac:spMk id="2" creationId="{BDDC22D2-A11F-95DE-914E-396BEB171AC7}"/>
          </ac:spMkLst>
        </pc:spChg>
        <pc:spChg chg="del mod">
          <ac:chgData name="S Subash" userId="162da042213ac353" providerId="LiveId" clId="{2611D12B-1DC8-4003-A3EB-43337CD60AA1}" dt="2023-10-11T07:32:41.874" v="649" actId="700"/>
          <ac:spMkLst>
            <pc:docMk/>
            <pc:sldMk cId="760009184" sldId="265"/>
            <ac:spMk id="3" creationId="{4F614A3A-D054-65E6-2239-F930A361BAE3}"/>
          </ac:spMkLst>
        </pc:spChg>
      </pc:sldChg>
      <pc:sldChg chg="addSp delSp modSp new mod ord chgLayout">
        <pc:chgData name="S Subash" userId="162da042213ac353" providerId="LiveId" clId="{2611D12B-1DC8-4003-A3EB-43337CD60AA1}" dt="2023-10-11T10:16:34.978" v="1435" actId="20577"/>
        <pc:sldMkLst>
          <pc:docMk/>
          <pc:sldMk cId="1691726332" sldId="266"/>
        </pc:sldMkLst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2" creationId="{914C822D-C501-1E03-4D64-EA604C2D0CC9}"/>
          </ac:spMkLst>
        </pc:spChg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3" creationId="{61BA7220-BA01-031D-3C61-1A2D423F76CE}"/>
          </ac:spMkLst>
        </pc:spChg>
        <pc:spChg chg="add mod ord">
          <ac:chgData name="S Subash" userId="162da042213ac353" providerId="LiveId" clId="{2611D12B-1DC8-4003-A3EB-43337CD60AA1}" dt="2023-10-11T07:38:52.387" v="736" actId="1076"/>
          <ac:spMkLst>
            <pc:docMk/>
            <pc:sldMk cId="1691726332" sldId="266"/>
            <ac:spMk id="4" creationId="{8E1CDC83-F1C3-4D01-72AC-388AF870C37F}"/>
          </ac:spMkLst>
        </pc:spChg>
        <pc:spChg chg="add mod ord">
          <ac:chgData name="S Subash" userId="162da042213ac353" providerId="LiveId" clId="{2611D12B-1DC8-4003-A3EB-43337CD60AA1}" dt="2023-10-11T07:44:44.351" v="1201"/>
          <ac:spMkLst>
            <pc:docMk/>
            <pc:sldMk cId="1691726332" sldId="266"/>
            <ac:spMk id="5" creationId="{40519845-80EC-2890-5E1F-DCEC40F84B83}"/>
          </ac:spMkLst>
        </pc:spChg>
        <pc:spChg chg="add mod">
          <ac:chgData name="S Subash" userId="162da042213ac353" providerId="LiveId" clId="{2611D12B-1DC8-4003-A3EB-43337CD60AA1}" dt="2023-10-11T10:16:34.978" v="1435" actId="20577"/>
          <ac:spMkLst>
            <pc:docMk/>
            <pc:sldMk cId="1691726332" sldId="266"/>
            <ac:spMk id="7" creationId="{E098FE0A-D1C0-9608-AC6A-860E1E617E9F}"/>
          </ac:spMkLst>
        </pc:spChg>
        <pc:picChg chg="add mod">
          <ac:chgData name="S Subash" userId="162da042213ac353" providerId="LiveId" clId="{2611D12B-1DC8-4003-A3EB-43337CD60AA1}" dt="2023-10-11T07:38:46.757" v="735" actId="1076"/>
          <ac:picMkLst>
            <pc:docMk/>
            <pc:sldMk cId="1691726332" sldId="266"/>
            <ac:picMk id="6" creationId="{7EA09663-B0F7-9B75-03D1-227BEF5FB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D011-A975-68BA-90E3-29FCD70A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DE19C-EC87-28DD-B5ED-AF0AE920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6926-2746-D359-C49F-FE0D1E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7BBB-8A4A-1A87-FA55-B233316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033D-496B-F300-2FAE-187572F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5ED3-32EC-3D58-3DE8-B0728C3A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F2685-8D82-9134-F93C-1E6CA15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5DD2-EFFE-0650-34CD-CBFA0849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12BF-E2AE-4A64-D7AB-48474BA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A5FE-D850-76D6-14DC-9831089D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046B7-1F97-9B26-11A4-31CDBA61A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C444-3DEB-40C3-D595-DA3C57E2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8C4B-C63E-712C-06E9-5CFEAF99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DD66-B898-15B5-5D1A-E94CC6BB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BC57-2E2F-A0D4-ED1F-F08A0CA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8870-37A3-80E3-4F2F-BB31493E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4DC-7BED-5D9A-DE00-9BBC8C9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8922-7A11-37C8-B25D-4D9D92E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8AB-F03F-C745-325E-AC1EA4DD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1419-065E-8508-F3D9-6BCD458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65E-A19A-41E2-57FD-7E520B02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5A44-85CB-0674-DEAC-445E1B7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1BD9-DB48-A3C5-A6BB-31EBD68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0E90-75F1-FD3E-C5A4-3ED7B5AD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760A-8063-BE3D-C1CE-D78F744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EBD3-6F2E-E76F-DE75-2C6182F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8DF5-B01A-15F5-FC8E-2A42738E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C1D6-B9C4-8478-F845-BB1B4FF5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E716-C17C-E2CC-70E3-A7903BB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511-AA6D-36F5-5A5E-E10D175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4792-BE85-9E3A-AEB5-11B5A717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1A7-D86F-5068-F22D-A98EE38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5C4-588F-303F-1EEE-0DDB517B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899B1-0203-8196-712E-3D5E7B9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5E36-132A-6661-FB98-05E627E2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90D9B-BECB-A5E9-ED12-3D713A66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08B2-5D40-A135-5629-6FF9021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A848-1136-E81C-F422-DF822B01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1FA84-C4DB-58BE-AB46-77AADD37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2D27-EA86-D2ED-1967-BED05910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2F14-388B-8369-EB8A-ED0B425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7304-C482-07F1-F594-F754755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5FCA-C2E6-0CA3-5C5B-848BBAC6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912AC-C970-C043-A912-A410842D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C0CA3-1F00-149F-6D91-E23167E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A106-3EC1-E615-8382-FCFBE44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DE7E-A65F-4F17-8F31-0F5353C5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9F11-4840-E4AF-9BE4-3F177F00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682B4-1887-1D80-95CA-72128D71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F240-F367-8A51-5D25-E2CC351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D9D5-6CB5-C8AE-93AE-7C5184D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9799-AC7A-0B19-27E6-A08F608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A771-E24D-6823-3543-FE413AAB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7B96-6E4E-344D-44C1-9B0555435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2AE7-54FD-2AAF-7205-563971EA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2D3-BD3E-BF84-0D79-2694C503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F0E1-DAFB-5B5B-6FD0-F103DE5F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1ADE-229F-8955-DD54-E2BC7A7A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B0C79-85A0-BC5A-8A5B-8910027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48A4-1C4B-033E-A026-11A1F9C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9FBF-B00D-3603-1461-69FF4498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F756-BC7C-27AC-BB55-543AC435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B656-5AF6-FE30-6997-B59B2AC5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DC83-F1C3-4D01-72AC-388AF870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4325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ANNA UNIVERSITY REGIONAL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CAMPUS COIMBATORE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19845-80EC-2890-5E1F-DCEC40F8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SEVERLESS IOT DATA PROCESSING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PHASE – 2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AU-FRG Institute for CAD/CAM - Anna University Chennai">
            <a:extLst>
              <a:ext uri="{FF2B5EF4-FFF2-40B4-BE49-F238E27FC236}">
                <a16:creationId xmlns:a16="http://schemas.microsoft.com/office/drawing/2014/main" id="{7EA09663-B0F7-9B75-03D1-227BEF5F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7" y="312718"/>
            <a:ext cx="1515842" cy="13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98FE0A-D1C0-9608-AC6A-860E1E617E9F}"/>
              </a:ext>
            </a:extLst>
          </p:cNvPr>
          <p:cNvSpPr/>
          <p:nvPr/>
        </p:nvSpPr>
        <p:spPr>
          <a:xfrm>
            <a:off x="4874126" y="4718452"/>
            <a:ext cx="724826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by,</a:t>
            </a:r>
          </a:p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Sasmitha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7100211060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B.E- Electronics and Communication Engineering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7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A50A-D0B9-952C-527B-6D96DC4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B6B-9928-F698-FA55-F892052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8" y="1690688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IoT Data Processing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Serverless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Architectural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Ingestion , Data Processing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and Resilience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Monitoring and Logging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C11C-58F2-04F0-BAEC-DBCB3D1D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760"/>
            <a:ext cx="10515600" cy="4777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 Data Processing Challenges</a:t>
            </a:r>
            <a:b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DE0-C26B-AF18-320A-6EEA2F31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1126944"/>
            <a:ext cx="10515600" cy="54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Volume: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IoT devices generate an astronomical volume of data, overwhelming traditional processing systems.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Requirements: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Many applications require real-time data processing, which adds complexity to handling the data flow."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Scaling to meet the growing demands of IoT can strain resources and budgets.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Variety: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IoT data comes in diverse formats and structures, demanding flexible processing approaches.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8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6A55-E179-E912-88A5-232DC7B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76"/>
            <a:ext cx="10515600" cy="867327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Serverless Architecture</a:t>
            </a:r>
            <a:b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23FA-836C-8D2A-07DD-A79750BF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503"/>
            <a:ext cx="10515600" cy="48252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Efficiency: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architecture eliminates the need for provisioning and managing servers, reducing operational costs and optimizing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Auto-Scaling: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platforms automatically scale with demand, ensuring optimal performance without manual intervention.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Complexity: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Eliminate server management, focusing on code and functionality, simplifying development and deployment.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Pay-as-You-Go: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Pay only for the computing resources used, making it cost-effective for varying workloads.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346F-E7A9-DEEE-5E6A-99DF8822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Data Ingestion, Data Processing and Data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1B6B-1071-2165-86B8-81183CA4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2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Ingestion: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entry point for IoT data, where it's collected from devices and sensors.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Processing: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heart of the system, where data is transformed, analyzed, and enriched in real-time.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Storage: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Where processed data is stored, enabling retrieval and long-term analysis.</a:t>
            </a:r>
          </a:p>
        </p:txBody>
      </p:sp>
    </p:spTree>
    <p:extLst>
      <p:ext uri="{BB962C8B-B14F-4D97-AF65-F5344CB8AC3E}">
        <p14:creationId xmlns:p14="http://schemas.microsoft.com/office/powerpoint/2010/main" val="90110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C0DC-070A-5ECF-AE29-40682BB0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19"/>
            <a:ext cx="10515600" cy="827571"/>
          </a:xfrm>
        </p:spPr>
        <p:txBody>
          <a:bodyPr>
            <a:noAutofit/>
          </a:bodyPr>
          <a:lstStyle/>
          <a:p>
            <a:pPr algn="ctr"/>
            <a: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and Resilience</a:t>
            </a:r>
            <a:b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49C5-8DED-82F5-C060-D238E325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5"/>
            <a:ext cx="10515600" cy="4833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Scalability:</a:t>
            </a:r>
          </a:p>
          <a:p>
            <a:pPr marL="0" indent="0">
              <a:buNone/>
            </a:pPr>
            <a:r>
              <a:rPr lang="en-US" sz="2400" dirty="0"/>
              <a:t>         Serverless architecture effortlessly scales in response to demand, ensuring consistent performance for fluctuating workloads.</a:t>
            </a:r>
          </a:p>
          <a:p>
            <a:pPr marL="0" indent="0">
              <a:buNone/>
            </a:pPr>
            <a:r>
              <a:rPr lang="en-US" sz="2400" dirty="0"/>
              <a:t>Auto-Scaling:</a:t>
            </a:r>
          </a:p>
          <a:p>
            <a:pPr marL="0" indent="0">
              <a:buNone/>
            </a:pPr>
            <a:r>
              <a:rPr lang="en-US" sz="2400" dirty="0"/>
              <a:t>        Serverless functions automatically adjust resources as needed, eliminating manual intervention and optimizing efficiency.</a:t>
            </a:r>
          </a:p>
          <a:p>
            <a:pPr marL="0" indent="0">
              <a:buNone/>
            </a:pPr>
            <a:r>
              <a:rPr lang="en-US" sz="2400" dirty="0"/>
              <a:t>Resilience:</a:t>
            </a:r>
          </a:p>
          <a:p>
            <a:pPr marL="0" indent="0">
              <a:buNone/>
            </a:pPr>
            <a:r>
              <a:rPr lang="en-US" sz="2400" dirty="0"/>
              <a:t>        Serverless systems inherently distribute workloads, enhancing fault tolerance and system availability.</a:t>
            </a:r>
          </a:p>
          <a:p>
            <a:pPr marL="0" indent="0">
              <a:buNone/>
            </a:pPr>
            <a:r>
              <a:rPr lang="en-US" sz="2400" dirty="0"/>
              <a:t>Failover Mechanisms:</a:t>
            </a:r>
          </a:p>
          <a:p>
            <a:pPr marL="0" indent="0">
              <a:buNone/>
            </a:pPr>
            <a:r>
              <a:rPr lang="en-US" sz="2400" dirty="0"/>
              <a:t>         Redundancy and failover strategies minimize disruptions in case of system or function failures.</a:t>
            </a:r>
          </a:p>
        </p:txBody>
      </p:sp>
    </p:spTree>
    <p:extLst>
      <p:ext uri="{BB962C8B-B14F-4D97-AF65-F5344CB8AC3E}">
        <p14:creationId xmlns:p14="http://schemas.microsoft.com/office/powerpoint/2010/main" val="19565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DFE-D370-9AB1-8D64-BBF859C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0451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Logging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D725-7395-1DF8-1613-25DCB247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4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Real-time tracking of system health, performance, and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Collecting and analyzing metrics such as response times, error rates, and resource consumption.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Recording events, errors, and user interactions for auditing, debugging, and compliance.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 Solutions: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Tools like CloudWatch, Application Insights, or custom solutions for in-depth monitoring and logging.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Proactive Alerts: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Setting up alerts to detect and respond to issues before they impact operations.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4B0-BC0F-4260-6A6C-A5E5ECE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8A82-BE63-D6D0-FC36-12E876DF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conclusion, our exploration of serverless architecture for IoT data processing signifies a groundbreaking innovation in the realm of digital transformation. By embracing the serverless approach, we empower organizations to efficiently manage the colossal influx of IoT data, ensuring cost-effective scalability, real-time responsiveness, and unparalleled flexibility. This innovation not only redefines the way we process and utilize data but also opens new frontiers for IoT applications, paving the way for a more connected and data-driven future where businesses and individuals can harness the full potential of the Internet of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6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2D2-A11F-95DE-914E-396BEB1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00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ANNA UNIVERSITY REGIONAL     CAMPUS COIMBATORE</vt:lpstr>
      <vt:lpstr>AGENDA</vt:lpstr>
      <vt:lpstr>IoT Data Processing Challenges </vt:lpstr>
      <vt:lpstr>Benefits of Serverless Architecture </vt:lpstr>
      <vt:lpstr>Data Ingestion, Data Processing and Data Storage </vt:lpstr>
      <vt:lpstr>Scalability and Resilience </vt:lpstr>
      <vt:lpstr>Monitoring and Logging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Subash</dc:creator>
  <cp:lastModifiedBy>S Subash</cp:lastModifiedBy>
  <cp:revision>1</cp:revision>
  <dcterms:created xsi:type="dcterms:W3CDTF">2023-10-11T06:39:45Z</dcterms:created>
  <dcterms:modified xsi:type="dcterms:W3CDTF">2023-10-11T10:16:37Z</dcterms:modified>
</cp:coreProperties>
</file>